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7"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6D0"/>
    <a:srgbClr val="FFFFFF"/>
    <a:srgbClr val="BAC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553A9-97DA-4D17-928E-8A41BA03D9F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339E-1B94-4589-9B8B-31E8EC59D9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E339E-1B94-4589-9B8B-31E8EC59D96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261282" y="301853"/>
            <a:ext cx="749509" cy="734518"/>
            <a:chOff x="566082" y="397103"/>
            <a:chExt cx="749509" cy="734518"/>
          </a:xfrm>
          <a:effectLst>
            <a:outerShdw blurRad="50800" dist="38100" dir="5400000" algn="t" rotWithShape="0">
              <a:prstClr val="black">
                <a:alpha val="40000"/>
              </a:prstClr>
            </a:outerShdw>
          </a:effectLst>
        </p:grpSpPr>
        <p:sp>
          <p:nvSpPr>
            <p:cNvPr id="8" name="泪滴形 7"/>
            <p:cNvSpPr/>
            <p:nvPr/>
          </p:nvSpPr>
          <p:spPr>
            <a:xfrm flipH="1">
              <a:off x="566082" y="397103"/>
              <a:ext cx="749509" cy="734518"/>
            </a:xfrm>
            <a:prstGeom prst="teardrop">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4800" b="1" dirty="0">
                <a:solidFill>
                  <a:srgbClr val="5096D0"/>
                </a:solidFill>
                <a:latin typeface="微软雅黑" panose="020B0503020204020204" pitchFamily="34" charset="-122"/>
                <a:ea typeface="微软雅黑" panose="020B0503020204020204" pitchFamily="34" charset="-122"/>
              </a:endParaRPr>
            </a:p>
          </p:txBody>
        </p:sp>
        <p:sp>
          <p:nvSpPr>
            <p:cNvPr id="9" name="矩形 8"/>
            <p:cNvSpPr/>
            <p:nvPr/>
          </p:nvSpPr>
          <p:spPr>
            <a:xfrm>
              <a:off x="577242" y="471974"/>
              <a:ext cx="693588" cy="584775"/>
            </a:xfrm>
            <a:prstGeom prst="rect">
              <a:avLst/>
            </a:prstGeom>
            <a:noFill/>
            <a:ln w="28575">
              <a:no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a:solidFill>
                    <a:srgbClr val="5096D0"/>
                  </a:solidFill>
                  <a:latin typeface="微软雅黑" panose="020B0503020204020204" pitchFamily="34" charset="-122"/>
                  <a:ea typeface="微软雅黑" panose="020B0503020204020204" pitchFamily="34" charset="-122"/>
                </a:rPr>
                <a:t>01</a:t>
              </a:r>
              <a:endParaRPr lang="zh-CN" altLang="en-US" sz="2400" b="1" dirty="0">
                <a:solidFill>
                  <a:srgbClr val="5096D0"/>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307869" y="419321"/>
            <a:ext cx="3059084" cy="665017"/>
            <a:chOff x="1612669" y="514571"/>
            <a:chExt cx="3059084" cy="665017"/>
          </a:xfrm>
        </p:grpSpPr>
        <p:cxnSp>
          <p:nvCxnSpPr>
            <p:cNvPr id="11" name="直接连接符 10"/>
            <p:cNvCxnSpPr/>
            <p:nvPr/>
          </p:nvCxnSpPr>
          <p:spPr>
            <a:xfrm>
              <a:off x="1612669" y="1179588"/>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12669" y="514571"/>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1409991" y="468792"/>
            <a:ext cx="1005403"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3200" b="1" dirty="0" smtClean="0">
                <a:solidFill>
                  <a:srgbClr val="5096D0"/>
                </a:solidFill>
                <a:latin typeface="微软雅黑" panose="020B0503020204020204" pitchFamily="34" charset="-122"/>
                <a:ea typeface="微软雅黑" panose="020B0503020204020204" pitchFamily="34" charset="-122"/>
              </a:rPr>
              <a:t>绪论</a:t>
            </a:r>
            <a:endParaRPr lang="zh-CN" altLang="en-US" sz="3200" b="1" dirty="0">
              <a:solidFill>
                <a:srgbClr val="5096D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userDrawn="1"/>
        </p:nvPicPr>
        <p:blipFill rotWithShape="1">
          <a:blip r:embed="rId2">
            <a:extLst>
              <a:ext uri="{28A0092B-C50C-407E-A947-70E740481C1C}">
                <a14:useLocalDpi xmlns:a14="http://schemas.microsoft.com/office/drawing/2010/main" val="0"/>
              </a:ext>
            </a:extLst>
          </a:blip>
          <a:srcRect l="22720" t="55695" r="48902" b="1111"/>
          <a:stretch>
            <a:fillRect/>
          </a:stretch>
        </p:blipFill>
        <p:spPr>
          <a:xfrm>
            <a:off x="10229850" y="4543426"/>
            <a:ext cx="2090291" cy="2314574"/>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5766" y="3533775"/>
            <a:ext cx="944675" cy="3348039"/>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619" y="362115"/>
            <a:ext cx="2419031" cy="1245620"/>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2500" y="4522368"/>
            <a:ext cx="3041362" cy="2335632"/>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154950"/>
            <a:ext cx="4673212" cy="27348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bg>
      <p:bgPr>
        <a:gradFill>
          <a:gsLst>
            <a:gs pos="0">
              <a:srgbClr val="C1CDCD"/>
            </a:gs>
            <a:gs pos="100000">
              <a:schemeClr val="bg1"/>
            </a:gs>
          </a:gsLst>
          <a:lin ang="5400000" scaled="1"/>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97B0E09-2E7B-4F5D-A8F7-E879B8B094D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90BC64F0-F3B9-487A-A643-CAA1EA7B31E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grpSp>
        <p:nvGrpSpPr>
          <p:cNvPr id="7" name="组合 6"/>
          <p:cNvGrpSpPr/>
          <p:nvPr userDrawn="1"/>
        </p:nvGrpSpPr>
        <p:grpSpPr>
          <a:xfrm>
            <a:off x="261282" y="301853"/>
            <a:ext cx="749509" cy="734518"/>
            <a:chOff x="566082" y="397103"/>
            <a:chExt cx="749509" cy="734518"/>
          </a:xfrm>
          <a:effectLst>
            <a:outerShdw blurRad="50800" dist="38100" dir="5400000" algn="t" rotWithShape="0">
              <a:prstClr val="black">
                <a:alpha val="40000"/>
              </a:prstClr>
            </a:outerShdw>
          </a:effectLst>
        </p:grpSpPr>
        <p:sp>
          <p:nvSpPr>
            <p:cNvPr id="8" name="泪滴形 7"/>
            <p:cNvSpPr/>
            <p:nvPr/>
          </p:nvSpPr>
          <p:spPr>
            <a:xfrm flipH="1">
              <a:off x="566082" y="397103"/>
              <a:ext cx="749509" cy="734518"/>
            </a:xfrm>
            <a:prstGeom prst="teardrop">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4800" b="1" dirty="0">
                <a:solidFill>
                  <a:srgbClr val="5096D0"/>
                </a:solidFill>
                <a:latin typeface="微软雅黑" panose="020B0503020204020204" pitchFamily="34" charset="-122"/>
                <a:ea typeface="微软雅黑" panose="020B0503020204020204" pitchFamily="34" charset="-122"/>
              </a:endParaRPr>
            </a:p>
          </p:txBody>
        </p:sp>
        <p:sp>
          <p:nvSpPr>
            <p:cNvPr id="9" name="矩形 8"/>
            <p:cNvSpPr/>
            <p:nvPr/>
          </p:nvSpPr>
          <p:spPr>
            <a:xfrm>
              <a:off x="577242" y="471974"/>
              <a:ext cx="693588" cy="584775"/>
            </a:xfrm>
            <a:prstGeom prst="rect">
              <a:avLst/>
            </a:prstGeom>
            <a:noFill/>
            <a:ln w="28575">
              <a:no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smtClean="0">
                  <a:solidFill>
                    <a:srgbClr val="5096D0"/>
                  </a:solidFill>
                  <a:latin typeface="微软雅黑" panose="020B0503020204020204" pitchFamily="34" charset="-122"/>
                  <a:ea typeface="微软雅黑" panose="020B0503020204020204" pitchFamily="34" charset="-122"/>
                </a:rPr>
                <a:t>02</a:t>
              </a:r>
              <a:endParaRPr lang="zh-CN" altLang="en-US" sz="2400" b="1" dirty="0">
                <a:solidFill>
                  <a:srgbClr val="5096D0"/>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307869" y="419321"/>
            <a:ext cx="3059084" cy="665017"/>
            <a:chOff x="1612669" y="514571"/>
            <a:chExt cx="3059084" cy="665017"/>
          </a:xfrm>
        </p:grpSpPr>
        <p:cxnSp>
          <p:nvCxnSpPr>
            <p:cNvPr id="11" name="直接连接符 10"/>
            <p:cNvCxnSpPr/>
            <p:nvPr/>
          </p:nvCxnSpPr>
          <p:spPr>
            <a:xfrm>
              <a:off x="1612669" y="1179588"/>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12669" y="514571"/>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1409991" y="468792"/>
            <a:ext cx="3057247"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3200" b="1" dirty="0" smtClean="0">
                <a:solidFill>
                  <a:srgbClr val="5096D0"/>
                </a:solidFill>
                <a:latin typeface="微软雅黑" panose="020B0503020204020204" pitchFamily="34" charset="-122"/>
                <a:ea typeface="微软雅黑" panose="020B0503020204020204" pitchFamily="34" charset="-122"/>
              </a:rPr>
              <a:t>研究思路与方法</a:t>
            </a:r>
            <a:endParaRPr lang="zh-CN" altLang="en-US" sz="3200" b="1" dirty="0" smtClean="0">
              <a:solidFill>
                <a:srgbClr val="5096D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6079" y="4762500"/>
            <a:ext cx="592422" cy="20955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47" y="4019335"/>
            <a:ext cx="1080243" cy="2838665"/>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a:prstGeom prst="rect">
            <a:avLst/>
          </a:prstGeom>
        </p:spPr>
        <p:txBody>
          <a:bodyPr/>
          <a:lstStyle/>
          <a:p>
            <a:fld id="{AC6B99C9-17B6-498B-BABE-28A1458EA8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C6A768C-B029-425F-A628-716839A7030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advClick="0" advTm="0">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仅标题">
    <p:bg>
      <p:bgPr>
        <a:gradFill>
          <a:gsLst>
            <a:gs pos="29000">
              <a:schemeClr val="bg1">
                <a:lumMod val="85000"/>
              </a:schemeClr>
            </a:gs>
            <a:gs pos="100000">
              <a:srgbClr val="FAFCFB"/>
            </a:gs>
          </a:gsLst>
          <a:lin ang="3000000" scaled="0"/>
        </a:gradFill>
        <a:effectLst/>
      </p:bgPr>
    </p:bg>
    <p:spTree>
      <p:nvGrpSpPr>
        <p:cNvPr id="1" name=""/>
        <p:cNvGrpSpPr/>
        <p:nvPr/>
      </p:nvGrpSpPr>
      <p:grpSpPr>
        <a:xfrm>
          <a:off x="0" y="0"/>
          <a:ext cx="0" cy="0"/>
          <a:chOff x="0" y="0"/>
          <a:chExt cx="0" cy="0"/>
        </a:xfrm>
      </p:grpSpPr>
      <p:sp>
        <p:nvSpPr>
          <p:cNvPr id="25" name="泪滴形 24"/>
          <p:cNvSpPr/>
          <p:nvPr userDrawn="1"/>
        </p:nvSpPr>
        <p:spPr>
          <a:xfrm>
            <a:off x="11166326" y="6018594"/>
            <a:ext cx="754743" cy="754743"/>
          </a:xfrm>
          <a:prstGeom prst="teardrop">
            <a:avLst/>
          </a:prstGeom>
          <a:solidFill>
            <a:srgbClr val="0C8882"/>
          </a:solidFill>
          <a:ln w="22225">
            <a:solidFill>
              <a:srgbClr val="0C8882"/>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latin typeface="+mn-ea"/>
              <a:cs typeface="+mn-ea"/>
            </a:endParaRPr>
          </a:p>
        </p:txBody>
      </p:sp>
      <p:sp>
        <p:nvSpPr>
          <p:cNvPr id="26" name="灯片编号占位符 6"/>
          <p:cNvSpPr>
            <a:spLocks noGrp="1"/>
          </p:cNvSpPr>
          <p:nvPr>
            <p:ph type="sldNum" sz="quarter" idx="12"/>
          </p:nvPr>
        </p:nvSpPr>
        <p:spPr>
          <a:xfrm>
            <a:off x="8911772" y="6213400"/>
            <a:ext cx="2844800" cy="365125"/>
          </a:xfrm>
          <a:prstGeom prst="rect">
            <a:avLst/>
          </a:prstGeom>
        </p:spPr>
        <p:txBody>
          <a:bodyPr/>
          <a:lstStyle>
            <a:lvl1pPr>
              <a:defRPr>
                <a:solidFill>
                  <a:schemeClr val="bg1"/>
                </a:solidFill>
              </a:defRPr>
            </a:lvl1pPr>
          </a:lstStyle>
          <a:p>
            <a:fld id="{B5B5BF9F-75C6-42BD-8363-2F606FE0B601}" type="slidenum">
              <a:rPr lang="zh-CN" altLang="en-US" smtClean="0"/>
            </a:fld>
            <a:endParaRPr lang="zh-CN" altLang="en-US"/>
          </a:p>
        </p:txBody>
      </p:sp>
      <p:cxnSp>
        <p:nvCxnSpPr>
          <p:cNvPr id="10" name="直接连接符 9"/>
          <p:cNvCxnSpPr/>
          <p:nvPr userDrawn="1"/>
        </p:nvCxnSpPr>
        <p:spPr>
          <a:xfrm>
            <a:off x="-53516" y="477440"/>
            <a:ext cx="12268603" cy="0"/>
          </a:xfrm>
          <a:prstGeom prst="line">
            <a:avLst/>
          </a:prstGeom>
          <a:ln w="57150">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489921" y="81503"/>
            <a:ext cx="287958" cy="287957"/>
            <a:chOff x="624979" y="908720"/>
            <a:chExt cx="288032" cy="288032"/>
          </a:xfrm>
        </p:grpSpPr>
        <p:cxnSp>
          <p:nvCxnSpPr>
            <p:cNvPr id="12" name="直接连接符 1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仅标题">
    <p:bg>
      <p:bgPr>
        <a:gradFill>
          <a:gsLst>
            <a:gs pos="29000">
              <a:schemeClr val="bg1">
                <a:lumMod val="85000"/>
              </a:schemeClr>
            </a:gs>
            <a:gs pos="100000">
              <a:srgbClr val="FAFCFB"/>
            </a:gs>
          </a:gsLst>
          <a:lin ang="3000000" scaled="0"/>
        </a:gradFill>
        <a:effectLst/>
      </p:bgPr>
    </p:bg>
    <p:spTree>
      <p:nvGrpSpPr>
        <p:cNvPr id="1" name=""/>
        <p:cNvGrpSpPr/>
        <p:nvPr/>
      </p:nvGrpSpPr>
      <p:grpSpPr>
        <a:xfrm>
          <a:off x="0" y="0"/>
          <a:ext cx="0" cy="0"/>
          <a:chOff x="0" y="0"/>
          <a:chExt cx="0" cy="0"/>
        </a:xfrm>
      </p:grpSpPr>
      <p:sp>
        <p:nvSpPr>
          <p:cNvPr id="25" name="泪滴形 24"/>
          <p:cNvSpPr/>
          <p:nvPr userDrawn="1"/>
        </p:nvSpPr>
        <p:spPr>
          <a:xfrm>
            <a:off x="11166326" y="6018594"/>
            <a:ext cx="754743" cy="754743"/>
          </a:xfrm>
          <a:prstGeom prst="teardrop">
            <a:avLst/>
          </a:prstGeom>
          <a:solidFill>
            <a:srgbClr val="0C8882"/>
          </a:solidFill>
          <a:ln w="22225">
            <a:solidFill>
              <a:srgbClr val="0C8882"/>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latin typeface="+mn-ea"/>
              <a:cs typeface="+mn-ea"/>
            </a:endParaRPr>
          </a:p>
        </p:txBody>
      </p:sp>
      <p:sp>
        <p:nvSpPr>
          <p:cNvPr id="26" name="灯片编号占位符 6"/>
          <p:cNvSpPr>
            <a:spLocks noGrp="1"/>
          </p:cNvSpPr>
          <p:nvPr>
            <p:ph type="sldNum" sz="quarter" idx="12"/>
          </p:nvPr>
        </p:nvSpPr>
        <p:spPr>
          <a:xfrm>
            <a:off x="8911772" y="6213400"/>
            <a:ext cx="2844800" cy="365125"/>
          </a:xfrm>
          <a:prstGeom prst="rect">
            <a:avLst/>
          </a:prstGeom>
        </p:spPr>
        <p:txBody>
          <a:bodyPr/>
          <a:lstStyle>
            <a:lvl1pPr>
              <a:defRPr>
                <a:solidFill>
                  <a:schemeClr val="bg1"/>
                </a:solidFill>
              </a:defRPr>
            </a:lvl1pPr>
          </a:lstStyle>
          <a:p>
            <a:fld id="{B5B5BF9F-75C6-42BD-8363-2F606FE0B601}" type="slidenum">
              <a:rPr lang="zh-CN" altLang="en-US" smtClean="0"/>
            </a:fld>
            <a:endParaRPr lang="zh-CN" altLang="en-US"/>
          </a:p>
        </p:txBody>
      </p:sp>
      <p:cxnSp>
        <p:nvCxnSpPr>
          <p:cNvPr id="10" name="直接连接符 9"/>
          <p:cNvCxnSpPr/>
          <p:nvPr userDrawn="1"/>
        </p:nvCxnSpPr>
        <p:spPr>
          <a:xfrm>
            <a:off x="-53516" y="477440"/>
            <a:ext cx="12268603" cy="0"/>
          </a:xfrm>
          <a:prstGeom prst="line">
            <a:avLst/>
          </a:prstGeom>
          <a:ln w="57150">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489921" y="81503"/>
            <a:ext cx="287958" cy="287957"/>
            <a:chOff x="624979" y="908720"/>
            <a:chExt cx="288032" cy="288032"/>
          </a:xfrm>
        </p:grpSpPr>
        <p:cxnSp>
          <p:nvCxnSpPr>
            <p:cNvPr id="12" name="直接连接符 1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仅标题">
    <p:bg>
      <p:bgPr>
        <a:gradFill>
          <a:gsLst>
            <a:gs pos="29000">
              <a:schemeClr val="bg1">
                <a:lumMod val="85000"/>
              </a:schemeClr>
            </a:gs>
            <a:gs pos="100000">
              <a:srgbClr val="FAFCFB"/>
            </a:gs>
          </a:gsLst>
          <a:lin ang="3000000" scaled="0"/>
        </a:gradFill>
        <a:effectLst/>
      </p:bgPr>
    </p:bg>
    <p:spTree>
      <p:nvGrpSpPr>
        <p:cNvPr id="1" name=""/>
        <p:cNvGrpSpPr/>
        <p:nvPr/>
      </p:nvGrpSpPr>
      <p:grpSpPr>
        <a:xfrm>
          <a:off x="0" y="0"/>
          <a:ext cx="0" cy="0"/>
          <a:chOff x="0" y="0"/>
          <a:chExt cx="0" cy="0"/>
        </a:xfrm>
      </p:grpSpPr>
      <p:sp>
        <p:nvSpPr>
          <p:cNvPr id="25" name="泪滴形 24"/>
          <p:cNvSpPr/>
          <p:nvPr userDrawn="1"/>
        </p:nvSpPr>
        <p:spPr>
          <a:xfrm>
            <a:off x="11166326" y="6018594"/>
            <a:ext cx="754743" cy="754743"/>
          </a:xfrm>
          <a:prstGeom prst="teardrop">
            <a:avLst/>
          </a:prstGeom>
          <a:solidFill>
            <a:srgbClr val="0C8882"/>
          </a:solidFill>
          <a:ln w="22225">
            <a:solidFill>
              <a:srgbClr val="0C8882"/>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latin typeface="+mn-ea"/>
              <a:cs typeface="+mn-ea"/>
            </a:endParaRPr>
          </a:p>
        </p:txBody>
      </p:sp>
      <p:sp>
        <p:nvSpPr>
          <p:cNvPr id="26" name="灯片编号占位符 6"/>
          <p:cNvSpPr>
            <a:spLocks noGrp="1"/>
          </p:cNvSpPr>
          <p:nvPr>
            <p:ph type="sldNum" sz="quarter" idx="12"/>
          </p:nvPr>
        </p:nvSpPr>
        <p:spPr>
          <a:xfrm>
            <a:off x="8911772" y="6213400"/>
            <a:ext cx="2844800" cy="365125"/>
          </a:xfrm>
          <a:prstGeom prst="rect">
            <a:avLst/>
          </a:prstGeom>
        </p:spPr>
        <p:txBody>
          <a:bodyPr/>
          <a:lstStyle>
            <a:lvl1pPr>
              <a:defRPr>
                <a:solidFill>
                  <a:schemeClr val="bg1"/>
                </a:solidFill>
              </a:defRPr>
            </a:lvl1pPr>
          </a:lstStyle>
          <a:p>
            <a:fld id="{B5B5BF9F-75C6-42BD-8363-2F606FE0B601}" type="slidenum">
              <a:rPr lang="zh-CN" altLang="en-US" smtClean="0"/>
            </a:fld>
            <a:endParaRPr lang="zh-CN" altLang="en-US"/>
          </a:p>
        </p:txBody>
      </p:sp>
      <p:cxnSp>
        <p:nvCxnSpPr>
          <p:cNvPr id="10" name="直接连接符 9"/>
          <p:cNvCxnSpPr/>
          <p:nvPr userDrawn="1"/>
        </p:nvCxnSpPr>
        <p:spPr>
          <a:xfrm>
            <a:off x="-53516" y="477440"/>
            <a:ext cx="12268603" cy="0"/>
          </a:xfrm>
          <a:prstGeom prst="line">
            <a:avLst/>
          </a:prstGeom>
          <a:ln w="57150">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489921" y="81503"/>
            <a:ext cx="287958" cy="287957"/>
            <a:chOff x="624979" y="908720"/>
            <a:chExt cx="288032" cy="288032"/>
          </a:xfrm>
        </p:grpSpPr>
        <p:cxnSp>
          <p:nvCxnSpPr>
            <p:cNvPr id="12" name="直接连接符 1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仅标题">
    <p:bg>
      <p:bgPr>
        <a:gradFill>
          <a:gsLst>
            <a:gs pos="29000">
              <a:schemeClr val="bg1">
                <a:lumMod val="85000"/>
              </a:schemeClr>
            </a:gs>
            <a:gs pos="100000">
              <a:srgbClr val="FAFCFB"/>
            </a:gs>
          </a:gsLst>
          <a:lin ang="3000000" scaled="0"/>
        </a:gradFill>
        <a:effectLst/>
      </p:bgPr>
    </p:bg>
    <p:spTree>
      <p:nvGrpSpPr>
        <p:cNvPr id="1" name=""/>
        <p:cNvGrpSpPr/>
        <p:nvPr/>
      </p:nvGrpSpPr>
      <p:grpSpPr>
        <a:xfrm>
          <a:off x="0" y="0"/>
          <a:ext cx="0" cy="0"/>
          <a:chOff x="0" y="0"/>
          <a:chExt cx="0" cy="0"/>
        </a:xfrm>
      </p:grpSpPr>
      <p:sp>
        <p:nvSpPr>
          <p:cNvPr id="25" name="泪滴形 24"/>
          <p:cNvSpPr/>
          <p:nvPr userDrawn="1"/>
        </p:nvSpPr>
        <p:spPr>
          <a:xfrm>
            <a:off x="11166326" y="6018594"/>
            <a:ext cx="754743" cy="754743"/>
          </a:xfrm>
          <a:prstGeom prst="teardrop">
            <a:avLst/>
          </a:prstGeom>
          <a:solidFill>
            <a:srgbClr val="0C8882"/>
          </a:solidFill>
          <a:ln w="22225">
            <a:solidFill>
              <a:srgbClr val="0C8882"/>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latin typeface="+mn-ea"/>
              <a:cs typeface="+mn-ea"/>
            </a:endParaRPr>
          </a:p>
        </p:txBody>
      </p:sp>
      <p:sp>
        <p:nvSpPr>
          <p:cNvPr id="26" name="灯片编号占位符 6"/>
          <p:cNvSpPr>
            <a:spLocks noGrp="1"/>
          </p:cNvSpPr>
          <p:nvPr>
            <p:ph type="sldNum" sz="quarter" idx="12"/>
          </p:nvPr>
        </p:nvSpPr>
        <p:spPr>
          <a:xfrm>
            <a:off x="8911772" y="6213400"/>
            <a:ext cx="2844800" cy="365125"/>
          </a:xfrm>
          <a:prstGeom prst="rect">
            <a:avLst/>
          </a:prstGeom>
        </p:spPr>
        <p:txBody>
          <a:bodyPr/>
          <a:lstStyle>
            <a:lvl1pPr>
              <a:defRPr>
                <a:solidFill>
                  <a:schemeClr val="bg1"/>
                </a:solidFill>
              </a:defRPr>
            </a:lvl1pPr>
          </a:lstStyle>
          <a:p>
            <a:fld id="{B5B5BF9F-75C6-42BD-8363-2F606FE0B601}" type="slidenum">
              <a:rPr lang="zh-CN" altLang="en-US" smtClean="0"/>
            </a:fld>
            <a:endParaRPr lang="zh-CN" altLang="en-US"/>
          </a:p>
        </p:txBody>
      </p:sp>
      <p:cxnSp>
        <p:nvCxnSpPr>
          <p:cNvPr id="10" name="直接连接符 9"/>
          <p:cNvCxnSpPr/>
          <p:nvPr userDrawn="1"/>
        </p:nvCxnSpPr>
        <p:spPr>
          <a:xfrm>
            <a:off x="-53516" y="477440"/>
            <a:ext cx="12268603" cy="0"/>
          </a:xfrm>
          <a:prstGeom prst="line">
            <a:avLst/>
          </a:prstGeom>
          <a:ln w="57150">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489921" y="81503"/>
            <a:ext cx="287958" cy="287957"/>
            <a:chOff x="624979" y="908720"/>
            <a:chExt cx="288032" cy="288032"/>
          </a:xfrm>
        </p:grpSpPr>
        <p:cxnSp>
          <p:nvCxnSpPr>
            <p:cNvPr id="12" name="直接连接符 1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仅标题">
    <p:bg>
      <p:bgPr>
        <a:gradFill>
          <a:gsLst>
            <a:gs pos="29000">
              <a:schemeClr val="bg1">
                <a:lumMod val="85000"/>
              </a:schemeClr>
            </a:gs>
            <a:gs pos="100000">
              <a:srgbClr val="FAFCFB"/>
            </a:gs>
          </a:gsLst>
          <a:lin ang="3000000" scaled="0"/>
        </a:gradFill>
        <a:effectLst/>
      </p:bgPr>
    </p:bg>
    <p:spTree>
      <p:nvGrpSpPr>
        <p:cNvPr id="1" name=""/>
        <p:cNvGrpSpPr/>
        <p:nvPr/>
      </p:nvGrpSpPr>
      <p:grpSpPr>
        <a:xfrm>
          <a:off x="0" y="0"/>
          <a:ext cx="0" cy="0"/>
          <a:chOff x="0" y="0"/>
          <a:chExt cx="0" cy="0"/>
        </a:xfrm>
      </p:grpSpPr>
      <p:sp>
        <p:nvSpPr>
          <p:cNvPr id="25" name="泪滴形 24"/>
          <p:cNvSpPr/>
          <p:nvPr userDrawn="1"/>
        </p:nvSpPr>
        <p:spPr>
          <a:xfrm>
            <a:off x="11166326" y="6018594"/>
            <a:ext cx="754743" cy="754743"/>
          </a:xfrm>
          <a:prstGeom prst="teardrop">
            <a:avLst/>
          </a:prstGeom>
          <a:solidFill>
            <a:srgbClr val="0C8882"/>
          </a:solidFill>
          <a:ln w="22225">
            <a:solidFill>
              <a:srgbClr val="0C8882"/>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latin typeface="+mn-ea"/>
              <a:cs typeface="+mn-ea"/>
            </a:endParaRPr>
          </a:p>
        </p:txBody>
      </p:sp>
      <p:sp>
        <p:nvSpPr>
          <p:cNvPr id="26" name="灯片编号占位符 6"/>
          <p:cNvSpPr>
            <a:spLocks noGrp="1"/>
          </p:cNvSpPr>
          <p:nvPr>
            <p:ph type="sldNum" sz="quarter" idx="12"/>
          </p:nvPr>
        </p:nvSpPr>
        <p:spPr>
          <a:xfrm>
            <a:off x="8911772" y="6213400"/>
            <a:ext cx="2844800" cy="365125"/>
          </a:xfrm>
          <a:prstGeom prst="rect">
            <a:avLst/>
          </a:prstGeom>
        </p:spPr>
        <p:txBody>
          <a:bodyPr/>
          <a:lstStyle>
            <a:lvl1pPr>
              <a:defRPr>
                <a:solidFill>
                  <a:schemeClr val="bg1"/>
                </a:solidFill>
              </a:defRPr>
            </a:lvl1pPr>
          </a:lstStyle>
          <a:p>
            <a:fld id="{B5B5BF9F-75C6-42BD-8363-2F606FE0B601}" type="slidenum">
              <a:rPr lang="zh-CN" altLang="en-US" smtClean="0"/>
            </a:fld>
            <a:endParaRPr lang="zh-CN" altLang="en-US"/>
          </a:p>
        </p:txBody>
      </p:sp>
      <p:cxnSp>
        <p:nvCxnSpPr>
          <p:cNvPr id="10" name="直接连接符 9"/>
          <p:cNvCxnSpPr/>
          <p:nvPr userDrawn="1"/>
        </p:nvCxnSpPr>
        <p:spPr>
          <a:xfrm>
            <a:off x="-53516" y="477440"/>
            <a:ext cx="12268603" cy="0"/>
          </a:xfrm>
          <a:prstGeom prst="line">
            <a:avLst/>
          </a:prstGeom>
          <a:ln w="57150">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489921" y="81503"/>
            <a:ext cx="287958" cy="287957"/>
            <a:chOff x="624979" y="908720"/>
            <a:chExt cx="288032" cy="288032"/>
          </a:xfrm>
        </p:grpSpPr>
        <p:cxnSp>
          <p:nvCxnSpPr>
            <p:cNvPr id="12" name="直接连接符 1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7" name="组合 6"/>
          <p:cNvGrpSpPr/>
          <p:nvPr userDrawn="1"/>
        </p:nvGrpSpPr>
        <p:grpSpPr>
          <a:xfrm>
            <a:off x="261282" y="301853"/>
            <a:ext cx="749509" cy="734518"/>
            <a:chOff x="566082" y="397103"/>
            <a:chExt cx="749509" cy="734518"/>
          </a:xfrm>
          <a:effectLst>
            <a:outerShdw blurRad="50800" dist="38100" dir="5400000" algn="t" rotWithShape="0">
              <a:prstClr val="black">
                <a:alpha val="40000"/>
              </a:prstClr>
            </a:outerShdw>
          </a:effectLst>
        </p:grpSpPr>
        <p:sp>
          <p:nvSpPr>
            <p:cNvPr id="8" name="泪滴形 7"/>
            <p:cNvSpPr/>
            <p:nvPr/>
          </p:nvSpPr>
          <p:spPr>
            <a:xfrm flipH="1">
              <a:off x="566082" y="397103"/>
              <a:ext cx="749509" cy="734518"/>
            </a:xfrm>
            <a:prstGeom prst="teardrop">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4800" b="1" dirty="0">
                <a:solidFill>
                  <a:srgbClr val="5096D0"/>
                </a:solidFill>
                <a:latin typeface="微软雅黑" panose="020B0503020204020204" pitchFamily="34" charset="-122"/>
                <a:ea typeface="微软雅黑" panose="020B0503020204020204" pitchFamily="34" charset="-122"/>
              </a:endParaRPr>
            </a:p>
          </p:txBody>
        </p:sp>
        <p:sp>
          <p:nvSpPr>
            <p:cNvPr id="9" name="矩形 8"/>
            <p:cNvSpPr/>
            <p:nvPr/>
          </p:nvSpPr>
          <p:spPr>
            <a:xfrm>
              <a:off x="577242" y="471974"/>
              <a:ext cx="693588" cy="584775"/>
            </a:xfrm>
            <a:prstGeom prst="rect">
              <a:avLst/>
            </a:prstGeom>
            <a:noFill/>
            <a:ln w="28575">
              <a:no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smtClean="0">
                  <a:solidFill>
                    <a:srgbClr val="5096D0"/>
                  </a:solidFill>
                  <a:latin typeface="微软雅黑" panose="020B0503020204020204" pitchFamily="34" charset="-122"/>
                  <a:ea typeface="微软雅黑" panose="020B0503020204020204" pitchFamily="34" charset="-122"/>
                </a:rPr>
                <a:t>03</a:t>
              </a:r>
              <a:endParaRPr lang="zh-CN" altLang="en-US" sz="2400" b="1" dirty="0">
                <a:solidFill>
                  <a:srgbClr val="5096D0"/>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307868" y="419321"/>
            <a:ext cx="3877985" cy="665017"/>
            <a:chOff x="1612669" y="514571"/>
            <a:chExt cx="3059084" cy="665017"/>
          </a:xfrm>
        </p:grpSpPr>
        <p:cxnSp>
          <p:nvCxnSpPr>
            <p:cNvPr id="11" name="直接连接符 10"/>
            <p:cNvCxnSpPr/>
            <p:nvPr/>
          </p:nvCxnSpPr>
          <p:spPr>
            <a:xfrm>
              <a:off x="1612669" y="1179588"/>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12669" y="514571"/>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1307869" y="459442"/>
            <a:ext cx="3877985"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3200" b="1" dirty="0" smtClean="0">
                <a:solidFill>
                  <a:srgbClr val="5096D0"/>
                </a:solidFill>
                <a:latin typeface="微软雅黑" panose="020B0503020204020204" pitchFamily="34" charset="-122"/>
                <a:ea typeface="微软雅黑" panose="020B0503020204020204" pitchFamily="34" charset="-122"/>
              </a:rPr>
              <a:t>关键技术和实践难点</a:t>
            </a:r>
            <a:endParaRPr lang="zh-CN" altLang="en-US" sz="3200" b="1" dirty="0" smtClean="0">
              <a:solidFill>
                <a:srgbClr val="5096D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5100" y="3528931"/>
            <a:ext cx="3593731" cy="3462064"/>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7" name="组合 6"/>
          <p:cNvGrpSpPr/>
          <p:nvPr userDrawn="1"/>
        </p:nvGrpSpPr>
        <p:grpSpPr>
          <a:xfrm>
            <a:off x="261282" y="301853"/>
            <a:ext cx="749509" cy="734518"/>
            <a:chOff x="566082" y="397103"/>
            <a:chExt cx="749509" cy="734518"/>
          </a:xfrm>
          <a:effectLst>
            <a:outerShdw blurRad="50800" dist="38100" dir="5400000" algn="t" rotWithShape="0">
              <a:prstClr val="black">
                <a:alpha val="40000"/>
              </a:prstClr>
            </a:outerShdw>
          </a:effectLst>
        </p:grpSpPr>
        <p:sp>
          <p:nvSpPr>
            <p:cNvPr id="8" name="泪滴形 7"/>
            <p:cNvSpPr/>
            <p:nvPr/>
          </p:nvSpPr>
          <p:spPr>
            <a:xfrm flipH="1">
              <a:off x="566082" y="397103"/>
              <a:ext cx="749509" cy="734518"/>
            </a:xfrm>
            <a:prstGeom prst="teardrop">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4800" b="1" dirty="0">
                <a:solidFill>
                  <a:srgbClr val="5096D0"/>
                </a:solidFill>
                <a:latin typeface="微软雅黑" panose="020B0503020204020204" pitchFamily="34" charset="-122"/>
                <a:ea typeface="微软雅黑" panose="020B0503020204020204" pitchFamily="34" charset="-122"/>
              </a:endParaRPr>
            </a:p>
          </p:txBody>
        </p:sp>
        <p:sp>
          <p:nvSpPr>
            <p:cNvPr id="9" name="矩形 8"/>
            <p:cNvSpPr/>
            <p:nvPr/>
          </p:nvSpPr>
          <p:spPr>
            <a:xfrm>
              <a:off x="577242" y="471974"/>
              <a:ext cx="693588" cy="584775"/>
            </a:xfrm>
            <a:prstGeom prst="rect">
              <a:avLst/>
            </a:prstGeom>
            <a:noFill/>
            <a:ln w="28575">
              <a:no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smtClean="0">
                  <a:solidFill>
                    <a:srgbClr val="5096D0"/>
                  </a:solidFill>
                  <a:latin typeface="微软雅黑" panose="020B0503020204020204" pitchFamily="34" charset="-122"/>
                  <a:ea typeface="微软雅黑" panose="020B0503020204020204" pitchFamily="34" charset="-122"/>
                </a:rPr>
                <a:t>04</a:t>
              </a:r>
              <a:endParaRPr lang="zh-CN" altLang="en-US" sz="2400" b="1" dirty="0">
                <a:solidFill>
                  <a:srgbClr val="5096D0"/>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307869" y="419321"/>
            <a:ext cx="3059084" cy="665017"/>
            <a:chOff x="1612669" y="514571"/>
            <a:chExt cx="3059084" cy="665017"/>
          </a:xfrm>
        </p:grpSpPr>
        <p:cxnSp>
          <p:nvCxnSpPr>
            <p:cNvPr id="11" name="直接连接符 10"/>
            <p:cNvCxnSpPr/>
            <p:nvPr/>
          </p:nvCxnSpPr>
          <p:spPr>
            <a:xfrm>
              <a:off x="1612669" y="1179588"/>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12669" y="514571"/>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1409991" y="468792"/>
            <a:ext cx="3057247"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3200" b="1" dirty="0" smtClean="0">
                <a:solidFill>
                  <a:srgbClr val="5096D0"/>
                </a:solidFill>
                <a:latin typeface="微软雅黑" panose="020B0503020204020204" pitchFamily="34" charset="-122"/>
                <a:ea typeface="微软雅黑" panose="020B0503020204020204" pitchFamily="34" charset="-122"/>
              </a:rPr>
              <a:t>研究成果与应用</a:t>
            </a:r>
            <a:endParaRPr lang="zh-CN" altLang="en-US" sz="3200" b="1" dirty="0" smtClean="0">
              <a:solidFill>
                <a:srgbClr val="5096D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7680" y="3022600"/>
            <a:ext cx="2548224" cy="3365500"/>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464799" y="3956718"/>
            <a:ext cx="1517827" cy="2901281"/>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组合 6"/>
          <p:cNvGrpSpPr/>
          <p:nvPr userDrawn="1"/>
        </p:nvGrpSpPr>
        <p:grpSpPr>
          <a:xfrm>
            <a:off x="261282" y="301853"/>
            <a:ext cx="749509" cy="734518"/>
            <a:chOff x="566082" y="397103"/>
            <a:chExt cx="749509" cy="734518"/>
          </a:xfrm>
          <a:effectLst>
            <a:outerShdw blurRad="50800" dist="38100" dir="5400000" algn="t" rotWithShape="0">
              <a:prstClr val="black">
                <a:alpha val="40000"/>
              </a:prstClr>
            </a:outerShdw>
          </a:effectLst>
        </p:grpSpPr>
        <p:sp>
          <p:nvSpPr>
            <p:cNvPr id="8" name="泪滴形 7"/>
            <p:cNvSpPr/>
            <p:nvPr/>
          </p:nvSpPr>
          <p:spPr>
            <a:xfrm flipH="1">
              <a:off x="566082" y="397103"/>
              <a:ext cx="749509" cy="734518"/>
            </a:xfrm>
            <a:prstGeom prst="teardrop">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4800" b="1" dirty="0">
                <a:solidFill>
                  <a:srgbClr val="5096D0"/>
                </a:solidFill>
                <a:latin typeface="微软雅黑" panose="020B0503020204020204" pitchFamily="34" charset="-122"/>
                <a:ea typeface="微软雅黑" panose="020B0503020204020204" pitchFamily="34" charset="-122"/>
              </a:endParaRPr>
            </a:p>
          </p:txBody>
        </p:sp>
        <p:sp>
          <p:nvSpPr>
            <p:cNvPr id="9" name="矩形 8"/>
            <p:cNvSpPr/>
            <p:nvPr/>
          </p:nvSpPr>
          <p:spPr>
            <a:xfrm>
              <a:off x="577242" y="471974"/>
              <a:ext cx="693588" cy="584775"/>
            </a:xfrm>
            <a:prstGeom prst="rect">
              <a:avLst/>
            </a:prstGeom>
            <a:noFill/>
            <a:ln w="28575">
              <a:no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smtClean="0">
                  <a:solidFill>
                    <a:srgbClr val="5096D0"/>
                  </a:solidFill>
                  <a:latin typeface="微软雅黑" panose="020B0503020204020204" pitchFamily="34" charset="-122"/>
                  <a:ea typeface="微软雅黑" panose="020B0503020204020204" pitchFamily="34" charset="-122"/>
                </a:rPr>
                <a:t>05</a:t>
              </a:r>
              <a:endParaRPr lang="zh-CN" altLang="en-US" sz="2400" b="1" dirty="0">
                <a:solidFill>
                  <a:srgbClr val="5096D0"/>
                </a:solidFill>
                <a:latin typeface="微软雅黑" panose="020B0503020204020204" pitchFamily="34" charset="-122"/>
                <a:ea typeface="微软雅黑" panose="020B0503020204020204" pitchFamily="34" charset="-122"/>
              </a:endParaRPr>
            </a:p>
          </p:txBody>
        </p:sp>
      </p:grpSp>
      <p:grpSp>
        <p:nvGrpSpPr>
          <p:cNvPr id="10" name="组合 9"/>
          <p:cNvGrpSpPr/>
          <p:nvPr userDrawn="1"/>
        </p:nvGrpSpPr>
        <p:grpSpPr>
          <a:xfrm>
            <a:off x="1307868" y="419321"/>
            <a:ext cx="3816581" cy="665017"/>
            <a:chOff x="1612669" y="514571"/>
            <a:chExt cx="3059084" cy="665017"/>
          </a:xfrm>
        </p:grpSpPr>
        <p:cxnSp>
          <p:nvCxnSpPr>
            <p:cNvPr id="11" name="直接连接符 10"/>
            <p:cNvCxnSpPr/>
            <p:nvPr/>
          </p:nvCxnSpPr>
          <p:spPr>
            <a:xfrm>
              <a:off x="1612669" y="1179588"/>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12669" y="514571"/>
              <a:ext cx="3059084" cy="0"/>
            </a:xfrm>
            <a:prstGeom prst="line">
              <a:avLst/>
            </a:prstGeom>
            <a:ln w="19050">
              <a:solidFill>
                <a:schemeClr val="tx1">
                  <a:lumMod val="50000"/>
                  <a:lumOff val="5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1409991" y="468792"/>
            <a:ext cx="3877985"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3200" b="1" dirty="0" smtClean="0">
                <a:solidFill>
                  <a:srgbClr val="5096D0"/>
                </a:solidFill>
                <a:latin typeface="微软雅黑" panose="020B0503020204020204" pitchFamily="34" charset="-122"/>
                <a:ea typeface="微软雅黑" panose="020B0503020204020204" pitchFamily="34" charset="-122"/>
              </a:rPr>
              <a:t>相关建议与论文总结</a:t>
            </a:r>
            <a:endParaRPr lang="zh-CN" altLang="en-US" sz="3200" b="1" dirty="0" smtClean="0">
              <a:solidFill>
                <a:srgbClr val="5096D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19236" y="3439123"/>
            <a:ext cx="1146064" cy="3418877"/>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4593119"/>
            <a:ext cx="639054" cy="2264881"/>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accel="4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AF0823C-47B1-4A35-A7F1-4D0974ABC69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7BEA9D0-0CD2-4672-92E5-DC13A6B2461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1.xml"/><Relationship Id="rId5" Type="http://schemas.openxmlformats.org/officeDocument/2006/relationships/image" Target="../media/image12.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11.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1.xml"/><Relationship Id="rId2" Type="http://schemas.openxmlformats.org/officeDocument/2006/relationships/image" Target="../media/image11.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3177046">
            <a:off x="2408270" y="-822365"/>
            <a:ext cx="3864055" cy="510334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 y="1955800"/>
            <a:ext cx="3806315" cy="4902199"/>
          </a:xfrm>
          <a:prstGeom prst="rect">
            <a:avLst/>
          </a:prstGeom>
        </p:spPr>
      </p:pic>
      <p:grpSp>
        <p:nvGrpSpPr>
          <p:cNvPr id="7" name="组合 6"/>
          <p:cNvGrpSpPr/>
          <p:nvPr/>
        </p:nvGrpSpPr>
        <p:grpSpPr>
          <a:xfrm>
            <a:off x="8027550" y="1102254"/>
            <a:ext cx="1296988" cy="1347787"/>
            <a:chOff x="3924300" y="350838"/>
            <a:chExt cx="1296988" cy="1347787"/>
          </a:xfrm>
        </p:grpSpPr>
        <p:sp>
          <p:nvSpPr>
            <p:cNvPr id="8" name="Arc 5"/>
            <p:cNvSpPr/>
            <p:nvPr/>
          </p:nvSpPr>
          <p:spPr bwMode="auto">
            <a:xfrm>
              <a:off x="4546600" y="350838"/>
              <a:ext cx="674688" cy="1347787"/>
            </a:xfrm>
            <a:custGeom>
              <a:avLst/>
              <a:gdLst>
                <a:gd name="G0" fmla="+- 0 0 0"/>
                <a:gd name="G1" fmla="+- 21600 0 0"/>
                <a:gd name="G2" fmla="+- 21600 0 0"/>
                <a:gd name="T0" fmla="*/ 0 w 21600"/>
                <a:gd name="T1" fmla="*/ 0 h 43200"/>
                <a:gd name="T2" fmla="*/ 21600 w 21600"/>
                <a:gd name="T3" fmla="*/ 216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61"/>
                    <a:pt x="12035" y="43103"/>
                    <a:pt x="175" y="43199"/>
                  </a:cubicBezTo>
                </a:path>
                <a:path w="21600" h="43200" stroke="0" extrusionOk="0">
                  <a:moveTo>
                    <a:pt x="-1" y="0"/>
                  </a:moveTo>
                  <a:cubicBezTo>
                    <a:pt x="11929" y="0"/>
                    <a:pt x="21600" y="9670"/>
                    <a:pt x="21600" y="21600"/>
                  </a:cubicBezTo>
                  <a:cubicBezTo>
                    <a:pt x="21600" y="33461"/>
                    <a:pt x="12035" y="43103"/>
                    <a:pt x="175" y="43199"/>
                  </a:cubicBezTo>
                  <a:lnTo>
                    <a:pt x="0" y="21600"/>
                  </a:lnTo>
                  <a:close/>
                </a:path>
              </a:pathLst>
            </a:custGeom>
            <a:noFill/>
            <a:ln w="12700" cmpd="sng">
              <a:solidFill>
                <a:srgbClr val="0070C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sp>
          <p:nvSpPr>
            <p:cNvPr id="9" name="Oval 7"/>
            <p:cNvSpPr>
              <a:spLocks noChangeArrowheads="1"/>
            </p:cNvSpPr>
            <p:nvPr/>
          </p:nvSpPr>
          <p:spPr bwMode="auto">
            <a:xfrm>
              <a:off x="3924300" y="412750"/>
              <a:ext cx="1223010" cy="1223328"/>
            </a:xfrm>
            <a:prstGeom prst="ellipse">
              <a:avLst/>
            </a:prstGeom>
            <a:solidFill>
              <a:srgbClr val="5096D0"/>
            </a:solidFill>
            <a:ln w="28575">
              <a:solidFill>
                <a:srgbClr val="F2F2F2"/>
              </a:solidFill>
            </a:ln>
            <a:effectLst>
              <a:outerShdw blurRad="88900" dist="75434" dir="2699985" rotWithShape="0">
                <a:scrgbClr r="0" g="0" b="0">
                  <a:alpha val="23000"/>
                </a:scrgbClr>
              </a:outerShdw>
            </a:effectLst>
          </p:spPr>
          <p:txBody>
            <a:bodyPr anchor="ctr"/>
            <a:lstStyle/>
            <a:p>
              <a:endParaRPr lang="zh-CN" altLang="en-US">
                <a:solidFill>
                  <a:srgbClr val="000000"/>
                </a:solidFill>
                <a:cs typeface="+mn-ea"/>
                <a:sym typeface="+mn-lt"/>
              </a:endParaRPr>
            </a:p>
          </p:txBody>
        </p:sp>
        <p:sp>
          <p:nvSpPr>
            <p:cNvPr id="10" name="Freeform 9"/>
            <p:cNvSpPr>
              <a:spLocks noEditPoints="1"/>
            </p:cNvSpPr>
            <p:nvPr/>
          </p:nvSpPr>
          <p:spPr bwMode="auto">
            <a:xfrm>
              <a:off x="4017169" y="478099"/>
              <a:ext cx="1052512" cy="1057275"/>
            </a:xfrm>
            <a:custGeom>
              <a:avLst/>
              <a:gdLst>
                <a:gd name="T0" fmla="*/ 747413 w 1956"/>
                <a:gd name="T1" fmla="*/ 66485 h 1956"/>
                <a:gd name="T2" fmla="*/ 996550 w 1956"/>
                <a:gd name="T3" fmla="*/ 329182 h 1956"/>
                <a:gd name="T4" fmla="*/ 1005698 w 1956"/>
                <a:gd name="T5" fmla="*/ 704850 h 1956"/>
                <a:gd name="T6" fmla="*/ 769475 w 1956"/>
                <a:gd name="T7" fmla="*/ 979439 h 1956"/>
                <a:gd name="T8" fmla="*/ 399266 w 1956"/>
                <a:gd name="T9" fmla="*/ 1025384 h 1956"/>
                <a:gd name="T10" fmla="*/ 103314 w 1956"/>
                <a:gd name="T11" fmla="*/ 815118 h 1956"/>
                <a:gd name="T12" fmla="*/ 22062 w 1956"/>
                <a:gd name="T13" fmla="*/ 450801 h 1956"/>
                <a:gd name="T14" fmla="*/ 202323 w 1956"/>
                <a:gd name="T15" fmla="*/ 132970 h 1956"/>
                <a:gd name="T16" fmla="*/ 527332 w 1956"/>
                <a:gd name="T17" fmla="*/ 171888 h 1956"/>
                <a:gd name="T18" fmla="*/ 288418 w 1956"/>
                <a:gd name="T19" fmla="*/ 264859 h 1956"/>
                <a:gd name="T20" fmla="*/ 173266 w 1956"/>
                <a:gd name="T21" fmla="*/ 492963 h 1956"/>
                <a:gd name="T22" fmla="*/ 242142 w 1956"/>
                <a:gd name="T23" fmla="*/ 742687 h 1956"/>
                <a:gd name="T24" fmla="*/ 455766 w 1956"/>
                <a:gd name="T25" fmla="*/ 879441 h 1956"/>
                <a:gd name="T26" fmla="*/ 711360 w 1956"/>
                <a:gd name="T27" fmla="*/ 834577 h 1956"/>
                <a:gd name="T28" fmla="*/ 866870 w 1956"/>
                <a:gd name="T29" fmla="*/ 635662 h 1956"/>
                <a:gd name="T30" fmla="*/ 847498 w 1956"/>
                <a:gd name="T31" fmla="*/ 374587 h 1956"/>
                <a:gd name="T32" fmla="*/ 665622 w 1956"/>
                <a:gd name="T33" fmla="*/ 199996 h 1956"/>
                <a:gd name="T34" fmla="*/ 293799 w 1956"/>
                <a:gd name="T35" fmla="*/ 837820 h 1956"/>
                <a:gd name="T36" fmla="*/ 400880 w 1956"/>
                <a:gd name="T37" fmla="*/ 948088 h 1956"/>
                <a:gd name="T38" fmla="*/ 424018 w 1956"/>
                <a:gd name="T39" fmla="*/ 905386 h 1956"/>
                <a:gd name="T40" fmla="*/ 646789 w 1956"/>
                <a:gd name="T41" fmla="*/ 1003763 h 1956"/>
                <a:gd name="T42" fmla="*/ 787770 w 1956"/>
                <a:gd name="T43" fmla="*/ 927007 h 1956"/>
                <a:gd name="T44" fmla="*/ 789384 w 1956"/>
                <a:gd name="T45" fmla="*/ 859982 h 1956"/>
                <a:gd name="T46" fmla="*/ 476751 w 1956"/>
                <a:gd name="T47" fmla="*/ 348101 h 1956"/>
                <a:gd name="T48" fmla="*/ 443928 w 1956"/>
                <a:gd name="T49" fmla="*/ 638905 h 1956"/>
                <a:gd name="T50" fmla="*/ 547242 w 1956"/>
                <a:gd name="T51" fmla="*/ 314588 h 1956"/>
                <a:gd name="T52" fmla="*/ 592980 w 1956"/>
                <a:gd name="T53" fmla="*/ 521611 h 1956"/>
                <a:gd name="T54" fmla="*/ 668851 w 1956"/>
                <a:gd name="T55" fmla="*/ 605393 h 1956"/>
                <a:gd name="T56" fmla="*/ 634413 w 1956"/>
                <a:gd name="T57" fmla="*/ 618365 h 1956"/>
                <a:gd name="T58" fmla="*/ 65109 w 1956"/>
                <a:gd name="T59" fmla="*/ 629176 h 1956"/>
                <a:gd name="T60" fmla="*/ 144747 w 1956"/>
                <a:gd name="T61" fmla="*/ 630798 h 1956"/>
                <a:gd name="T62" fmla="*/ 174342 w 1956"/>
                <a:gd name="T63" fmla="*/ 672418 h 1956"/>
                <a:gd name="T64" fmla="*/ 62419 w 1956"/>
                <a:gd name="T65" fmla="*/ 571339 h 1956"/>
                <a:gd name="T66" fmla="*/ 73719 w 1956"/>
                <a:gd name="T67" fmla="*/ 505935 h 1956"/>
                <a:gd name="T68" fmla="*/ 154971 w 1956"/>
                <a:gd name="T69" fmla="*/ 482152 h 1956"/>
                <a:gd name="T70" fmla="*/ 72105 w 1956"/>
                <a:gd name="T71" fmla="*/ 429721 h 1956"/>
                <a:gd name="T72" fmla="*/ 209857 w 1956"/>
                <a:gd name="T73" fmla="*/ 308102 h 1956"/>
                <a:gd name="T74" fmla="*/ 128604 w 1956"/>
                <a:gd name="T75" fmla="*/ 293507 h 1956"/>
                <a:gd name="T76" fmla="*/ 160890 w 1956"/>
                <a:gd name="T77" fmla="*/ 212968 h 1956"/>
                <a:gd name="T78" fmla="*/ 298104 w 1956"/>
                <a:gd name="T79" fmla="*/ 223779 h 1956"/>
                <a:gd name="T80" fmla="*/ 395499 w 1956"/>
                <a:gd name="T81" fmla="*/ 55134 h 1956"/>
                <a:gd name="T82" fmla="*/ 460070 w 1956"/>
                <a:gd name="T83" fmla="*/ 36756 h 1956"/>
                <a:gd name="T84" fmla="*/ 505808 w 1956"/>
                <a:gd name="T85" fmla="*/ 43783 h 1956"/>
                <a:gd name="T86" fmla="*/ 587061 w 1956"/>
                <a:gd name="T87" fmla="*/ 59999 h 1956"/>
                <a:gd name="T88" fmla="*/ 676384 w 1956"/>
                <a:gd name="T89" fmla="*/ 64863 h 1956"/>
                <a:gd name="T90" fmla="*/ 710284 w 1956"/>
                <a:gd name="T91" fmla="*/ 75674 h 1956"/>
                <a:gd name="T92" fmla="*/ 766246 w 1956"/>
                <a:gd name="T93" fmla="*/ 96755 h 1956"/>
                <a:gd name="T94" fmla="*/ 824360 w 1956"/>
                <a:gd name="T95" fmla="*/ 152429 h 1956"/>
                <a:gd name="T96" fmla="*/ 813598 w 1956"/>
                <a:gd name="T97" fmla="*/ 188104 h 1956"/>
                <a:gd name="T98" fmla="*/ 814136 w 1956"/>
                <a:gd name="T99" fmla="*/ 251346 h 1956"/>
                <a:gd name="T100" fmla="*/ 950812 w 1956"/>
                <a:gd name="T101" fmla="*/ 292426 h 1956"/>
                <a:gd name="T102" fmla="*/ 876555 w 1956"/>
                <a:gd name="T103" fmla="*/ 320534 h 1956"/>
                <a:gd name="T104" fmla="*/ 843732 w 1956"/>
                <a:gd name="T105" fmla="*/ 283778 h 1956"/>
                <a:gd name="T106" fmla="*/ 963726 w 1956"/>
                <a:gd name="T107" fmla="*/ 354047 h 1956"/>
                <a:gd name="T108" fmla="*/ 921755 w 1956"/>
                <a:gd name="T109" fmla="*/ 422694 h 1956"/>
                <a:gd name="T110" fmla="*/ 999241 w 1956"/>
                <a:gd name="T111" fmla="*/ 441612 h 1956"/>
                <a:gd name="T112" fmla="*/ 899155 w 1956"/>
                <a:gd name="T113" fmla="*/ 448639 h 1956"/>
                <a:gd name="T114" fmla="*/ 1008388 w 1956"/>
                <a:gd name="T115" fmla="*/ 597285 h 1956"/>
                <a:gd name="T116" fmla="*/ 913146 w 1956"/>
                <a:gd name="T117" fmla="*/ 519449 h 1956"/>
                <a:gd name="T118" fmla="*/ 978255 w 1956"/>
                <a:gd name="T119" fmla="*/ 648635 h 1956"/>
                <a:gd name="T120" fmla="*/ 884627 w 1956"/>
                <a:gd name="T121" fmla="*/ 657824 h 19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56" h="1956">
                  <a:moveTo>
                    <a:pt x="978" y="0"/>
                  </a:moveTo>
                  <a:cubicBezTo>
                    <a:pt x="1517" y="0"/>
                    <a:pt x="1956" y="439"/>
                    <a:pt x="1956" y="978"/>
                  </a:cubicBezTo>
                  <a:cubicBezTo>
                    <a:pt x="1956" y="1517"/>
                    <a:pt x="1517" y="1956"/>
                    <a:pt x="978" y="1956"/>
                  </a:cubicBezTo>
                  <a:cubicBezTo>
                    <a:pt x="440" y="1956"/>
                    <a:pt x="0" y="1517"/>
                    <a:pt x="0" y="978"/>
                  </a:cubicBezTo>
                  <a:cubicBezTo>
                    <a:pt x="0" y="439"/>
                    <a:pt x="440" y="0"/>
                    <a:pt x="978" y="0"/>
                  </a:cubicBezTo>
                  <a:close/>
                  <a:moveTo>
                    <a:pt x="978" y="29"/>
                  </a:moveTo>
                  <a:lnTo>
                    <a:pt x="1027" y="30"/>
                  </a:lnTo>
                  <a:lnTo>
                    <a:pt x="1075" y="34"/>
                  </a:lnTo>
                  <a:lnTo>
                    <a:pt x="1123" y="40"/>
                  </a:lnTo>
                  <a:lnTo>
                    <a:pt x="1169" y="49"/>
                  </a:lnTo>
                  <a:lnTo>
                    <a:pt x="1215" y="59"/>
                  </a:lnTo>
                  <a:lnTo>
                    <a:pt x="1260" y="72"/>
                  </a:lnTo>
                  <a:lnTo>
                    <a:pt x="1304" y="87"/>
                  </a:lnTo>
                  <a:lnTo>
                    <a:pt x="1347" y="104"/>
                  </a:lnTo>
                  <a:lnTo>
                    <a:pt x="1389" y="123"/>
                  </a:lnTo>
                  <a:lnTo>
                    <a:pt x="1430" y="144"/>
                  </a:lnTo>
                  <a:lnTo>
                    <a:pt x="1470" y="167"/>
                  </a:lnTo>
                  <a:lnTo>
                    <a:pt x="1508" y="192"/>
                  </a:lnTo>
                  <a:lnTo>
                    <a:pt x="1545" y="218"/>
                  </a:lnTo>
                  <a:lnTo>
                    <a:pt x="1581" y="246"/>
                  </a:lnTo>
                  <a:lnTo>
                    <a:pt x="1616" y="276"/>
                  </a:lnTo>
                  <a:lnTo>
                    <a:pt x="1649" y="308"/>
                  </a:lnTo>
                  <a:lnTo>
                    <a:pt x="1680" y="341"/>
                  </a:lnTo>
                  <a:lnTo>
                    <a:pt x="1710" y="375"/>
                  </a:lnTo>
                  <a:lnTo>
                    <a:pt x="1738" y="411"/>
                  </a:lnTo>
                  <a:lnTo>
                    <a:pt x="1765" y="448"/>
                  </a:lnTo>
                  <a:lnTo>
                    <a:pt x="1789" y="487"/>
                  </a:lnTo>
                  <a:lnTo>
                    <a:pt x="1812" y="526"/>
                  </a:lnTo>
                  <a:lnTo>
                    <a:pt x="1833" y="567"/>
                  </a:lnTo>
                  <a:lnTo>
                    <a:pt x="1852" y="609"/>
                  </a:lnTo>
                  <a:lnTo>
                    <a:pt x="1869" y="652"/>
                  </a:lnTo>
                  <a:lnTo>
                    <a:pt x="1884" y="696"/>
                  </a:lnTo>
                  <a:lnTo>
                    <a:pt x="1897" y="741"/>
                  </a:lnTo>
                  <a:lnTo>
                    <a:pt x="1908" y="787"/>
                  </a:lnTo>
                  <a:lnTo>
                    <a:pt x="1916" y="834"/>
                  </a:lnTo>
                  <a:lnTo>
                    <a:pt x="1922" y="881"/>
                  </a:lnTo>
                  <a:lnTo>
                    <a:pt x="1926" y="929"/>
                  </a:lnTo>
                  <a:lnTo>
                    <a:pt x="1927" y="978"/>
                  </a:lnTo>
                  <a:lnTo>
                    <a:pt x="1926" y="1027"/>
                  </a:lnTo>
                  <a:lnTo>
                    <a:pt x="1922" y="1075"/>
                  </a:lnTo>
                  <a:lnTo>
                    <a:pt x="1916" y="1122"/>
                  </a:lnTo>
                  <a:lnTo>
                    <a:pt x="1908" y="1169"/>
                  </a:lnTo>
                  <a:lnTo>
                    <a:pt x="1897" y="1215"/>
                  </a:lnTo>
                  <a:lnTo>
                    <a:pt x="1884" y="1259"/>
                  </a:lnTo>
                  <a:lnTo>
                    <a:pt x="1869" y="1304"/>
                  </a:lnTo>
                  <a:lnTo>
                    <a:pt x="1852" y="1347"/>
                  </a:lnTo>
                  <a:lnTo>
                    <a:pt x="1833" y="1389"/>
                  </a:lnTo>
                  <a:lnTo>
                    <a:pt x="1812" y="1429"/>
                  </a:lnTo>
                  <a:lnTo>
                    <a:pt x="1789" y="1469"/>
                  </a:lnTo>
                  <a:lnTo>
                    <a:pt x="1765" y="1508"/>
                  </a:lnTo>
                  <a:lnTo>
                    <a:pt x="1738" y="1545"/>
                  </a:lnTo>
                  <a:lnTo>
                    <a:pt x="1710" y="1581"/>
                  </a:lnTo>
                  <a:lnTo>
                    <a:pt x="1680" y="1615"/>
                  </a:lnTo>
                  <a:lnTo>
                    <a:pt x="1649" y="1648"/>
                  </a:lnTo>
                  <a:lnTo>
                    <a:pt x="1616" y="1680"/>
                  </a:lnTo>
                  <a:lnTo>
                    <a:pt x="1581" y="1710"/>
                  </a:lnTo>
                  <a:lnTo>
                    <a:pt x="1545" y="1738"/>
                  </a:lnTo>
                  <a:lnTo>
                    <a:pt x="1508" y="1764"/>
                  </a:lnTo>
                  <a:lnTo>
                    <a:pt x="1470" y="1789"/>
                  </a:lnTo>
                  <a:lnTo>
                    <a:pt x="1430" y="1812"/>
                  </a:lnTo>
                  <a:lnTo>
                    <a:pt x="1389" y="1833"/>
                  </a:lnTo>
                  <a:lnTo>
                    <a:pt x="1347" y="1852"/>
                  </a:lnTo>
                  <a:lnTo>
                    <a:pt x="1304" y="1869"/>
                  </a:lnTo>
                  <a:lnTo>
                    <a:pt x="1260" y="1884"/>
                  </a:lnTo>
                  <a:lnTo>
                    <a:pt x="1215" y="1897"/>
                  </a:lnTo>
                  <a:lnTo>
                    <a:pt x="1169" y="1907"/>
                  </a:lnTo>
                  <a:lnTo>
                    <a:pt x="1123" y="1916"/>
                  </a:lnTo>
                  <a:lnTo>
                    <a:pt x="1075" y="1922"/>
                  </a:lnTo>
                  <a:lnTo>
                    <a:pt x="1027" y="1925"/>
                  </a:lnTo>
                  <a:lnTo>
                    <a:pt x="978" y="1927"/>
                  </a:lnTo>
                  <a:lnTo>
                    <a:pt x="930" y="1925"/>
                  </a:lnTo>
                  <a:lnTo>
                    <a:pt x="882" y="1922"/>
                  </a:lnTo>
                  <a:lnTo>
                    <a:pt x="834" y="1916"/>
                  </a:lnTo>
                  <a:lnTo>
                    <a:pt x="788" y="1907"/>
                  </a:lnTo>
                  <a:lnTo>
                    <a:pt x="742" y="1897"/>
                  </a:lnTo>
                  <a:lnTo>
                    <a:pt x="697" y="1884"/>
                  </a:lnTo>
                  <a:lnTo>
                    <a:pt x="653" y="1869"/>
                  </a:lnTo>
                  <a:lnTo>
                    <a:pt x="610" y="1852"/>
                  </a:lnTo>
                  <a:lnTo>
                    <a:pt x="568" y="1833"/>
                  </a:lnTo>
                  <a:lnTo>
                    <a:pt x="527" y="1812"/>
                  </a:lnTo>
                  <a:lnTo>
                    <a:pt x="487" y="1789"/>
                  </a:lnTo>
                  <a:lnTo>
                    <a:pt x="449" y="1764"/>
                  </a:lnTo>
                  <a:lnTo>
                    <a:pt x="411" y="1738"/>
                  </a:lnTo>
                  <a:lnTo>
                    <a:pt x="376" y="1710"/>
                  </a:lnTo>
                  <a:lnTo>
                    <a:pt x="341" y="1680"/>
                  </a:lnTo>
                  <a:lnTo>
                    <a:pt x="308" y="1648"/>
                  </a:lnTo>
                  <a:lnTo>
                    <a:pt x="277" y="1615"/>
                  </a:lnTo>
                  <a:lnTo>
                    <a:pt x="247" y="1581"/>
                  </a:lnTo>
                  <a:lnTo>
                    <a:pt x="219" y="1545"/>
                  </a:lnTo>
                  <a:lnTo>
                    <a:pt x="192" y="1508"/>
                  </a:lnTo>
                  <a:lnTo>
                    <a:pt x="167" y="1469"/>
                  </a:lnTo>
                  <a:lnTo>
                    <a:pt x="144" y="1429"/>
                  </a:lnTo>
                  <a:lnTo>
                    <a:pt x="123" y="1389"/>
                  </a:lnTo>
                  <a:lnTo>
                    <a:pt x="104" y="1347"/>
                  </a:lnTo>
                  <a:lnTo>
                    <a:pt x="87" y="1304"/>
                  </a:lnTo>
                  <a:lnTo>
                    <a:pt x="72" y="1259"/>
                  </a:lnTo>
                  <a:lnTo>
                    <a:pt x="60" y="1215"/>
                  </a:lnTo>
                  <a:lnTo>
                    <a:pt x="49" y="1169"/>
                  </a:lnTo>
                  <a:lnTo>
                    <a:pt x="41" y="1122"/>
                  </a:lnTo>
                  <a:lnTo>
                    <a:pt x="35" y="1075"/>
                  </a:lnTo>
                  <a:lnTo>
                    <a:pt x="31" y="1027"/>
                  </a:lnTo>
                  <a:lnTo>
                    <a:pt x="30" y="978"/>
                  </a:lnTo>
                  <a:lnTo>
                    <a:pt x="31" y="929"/>
                  </a:lnTo>
                  <a:lnTo>
                    <a:pt x="35" y="881"/>
                  </a:lnTo>
                  <a:lnTo>
                    <a:pt x="41" y="834"/>
                  </a:lnTo>
                  <a:lnTo>
                    <a:pt x="49" y="787"/>
                  </a:lnTo>
                  <a:lnTo>
                    <a:pt x="60" y="741"/>
                  </a:lnTo>
                  <a:lnTo>
                    <a:pt x="72" y="696"/>
                  </a:lnTo>
                  <a:lnTo>
                    <a:pt x="87" y="652"/>
                  </a:lnTo>
                  <a:lnTo>
                    <a:pt x="104" y="609"/>
                  </a:lnTo>
                  <a:lnTo>
                    <a:pt x="123" y="567"/>
                  </a:lnTo>
                  <a:lnTo>
                    <a:pt x="144" y="526"/>
                  </a:lnTo>
                  <a:lnTo>
                    <a:pt x="167" y="487"/>
                  </a:lnTo>
                  <a:lnTo>
                    <a:pt x="192" y="448"/>
                  </a:lnTo>
                  <a:lnTo>
                    <a:pt x="219" y="411"/>
                  </a:lnTo>
                  <a:lnTo>
                    <a:pt x="247" y="375"/>
                  </a:lnTo>
                  <a:lnTo>
                    <a:pt x="277" y="341"/>
                  </a:lnTo>
                  <a:lnTo>
                    <a:pt x="308" y="308"/>
                  </a:lnTo>
                  <a:lnTo>
                    <a:pt x="341" y="276"/>
                  </a:lnTo>
                  <a:lnTo>
                    <a:pt x="376" y="246"/>
                  </a:lnTo>
                  <a:lnTo>
                    <a:pt x="411" y="218"/>
                  </a:lnTo>
                  <a:lnTo>
                    <a:pt x="449" y="192"/>
                  </a:lnTo>
                  <a:lnTo>
                    <a:pt x="487" y="167"/>
                  </a:lnTo>
                  <a:lnTo>
                    <a:pt x="527" y="144"/>
                  </a:lnTo>
                  <a:lnTo>
                    <a:pt x="568" y="123"/>
                  </a:lnTo>
                  <a:lnTo>
                    <a:pt x="610" y="104"/>
                  </a:lnTo>
                  <a:lnTo>
                    <a:pt x="653" y="87"/>
                  </a:lnTo>
                  <a:lnTo>
                    <a:pt x="697" y="72"/>
                  </a:lnTo>
                  <a:lnTo>
                    <a:pt x="742" y="59"/>
                  </a:lnTo>
                  <a:lnTo>
                    <a:pt x="788" y="49"/>
                  </a:lnTo>
                  <a:lnTo>
                    <a:pt x="834" y="40"/>
                  </a:lnTo>
                  <a:lnTo>
                    <a:pt x="882" y="34"/>
                  </a:lnTo>
                  <a:lnTo>
                    <a:pt x="930" y="30"/>
                  </a:lnTo>
                  <a:lnTo>
                    <a:pt x="978" y="29"/>
                  </a:lnTo>
                  <a:close/>
                  <a:moveTo>
                    <a:pt x="980" y="318"/>
                  </a:moveTo>
                  <a:lnTo>
                    <a:pt x="946" y="319"/>
                  </a:lnTo>
                  <a:lnTo>
                    <a:pt x="912" y="322"/>
                  </a:lnTo>
                  <a:lnTo>
                    <a:pt x="879" y="326"/>
                  </a:lnTo>
                  <a:lnTo>
                    <a:pt x="847" y="332"/>
                  </a:lnTo>
                  <a:lnTo>
                    <a:pt x="815" y="339"/>
                  </a:lnTo>
                  <a:lnTo>
                    <a:pt x="783" y="348"/>
                  </a:lnTo>
                  <a:lnTo>
                    <a:pt x="753" y="358"/>
                  </a:lnTo>
                  <a:lnTo>
                    <a:pt x="723" y="370"/>
                  </a:lnTo>
                  <a:lnTo>
                    <a:pt x="693" y="384"/>
                  </a:lnTo>
                  <a:lnTo>
                    <a:pt x="665" y="398"/>
                  </a:lnTo>
                  <a:lnTo>
                    <a:pt x="637" y="414"/>
                  </a:lnTo>
                  <a:lnTo>
                    <a:pt x="610" y="431"/>
                  </a:lnTo>
                  <a:lnTo>
                    <a:pt x="585" y="450"/>
                  </a:lnTo>
                  <a:lnTo>
                    <a:pt x="560" y="470"/>
                  </a:lnTo>
                  <a:lnTo>
                    <a:pt x="536" y="490"/>
                  </a:lnTo>
                  <a:lnTo>
                    <a:pt x="513" y="512"/>
                  </a:lnTo>
                  <a:lnTo>
                    <a:pt x="491" y="535"/>
                  </a:lnTo>
                  <a:lnTo>
                    <a:pt x="470" y="559"/>
                  </a:lnTo>
                  <a:lnTo>
                    <a:pt x="450" y="584"/>
                  </a:lnTo>
                  <a:lnTo>
                    <a:pt x="432" y="610"/>
                  </a:lnTo>
                  <a:lnTo>
                    <a:pt x="415" y="637"/>
                  </a:lnTo>
                  <a:lnTo>
                    <a:pt x="399" y="665"/>
                  </a:lnTo>
                  <a:lnTo>
                    <a:pt x="384" y="693"/>
                  </a:lnTo>
                  <a:lnTo>
                    <a:pt x="371" y="722"/>
                  </a:lnTo>
                  <a:lnTo>
                    <a:pt x="359" y="752"/>
                  </a:lnTo>
                  <a:lnTo>
                    <a:pt x="348" y="783"/>
                  </a:lnTo>
                  <a:lnTo>
                    <a:pt x="340" y="814"/>
                  </a:lnTo>
                  <a:lnTo>
                    <a:pt x="332" y="846"/>
                  </a:lnTo>
                  <a:lnTo>
                    <a:pt x="326" y="879"/>
                  </a:lnTo>
                  <a:lnTo>
                    <a:pt x="322" y="912"/>
                  </a:lnTo>
                  <a:lnTo>
                    <a:pt x="320" y="945"/>
                  </a:lnTo>
                  <a:lnTo>
                    <a:pt x="319" y="979"/>
                  </a:lnTo>
                  <a:lnTo>
                    <a:pt x="320" y="1013"/>
                  </a:lnTo>
                  <a:lnTo>
                    <a:pt x="322" y="1047"/>
                  </a:lnTo>
                  <a:lnTo>
                    <a:pt x="326" y="1080"/>
                  </a:lnTo>
                  <a:lnTo>
                    <a:pt x="332" y="1112"/>
                  </a:lnTo>
                  <a:lnTo>
                    <a:pt x="340" y="1144"/>
                  </a:lnTo>
                  <a:lnTo>
                    <a:pt x="348" y="1176"/>
                  </a:lnTo>
                  <a:lnTo>
                    <a:pt x="359" y="1206"/>
                  </a:lnTo>
                  <a:lnTo>
                    <a:pt x="371" y="1236"/>
                  </a:lnTo>
                  <a:lnTo>
                    <a:pt x="384" y="1265"/>
                  </a:lnTo>
                  <a:lnTo>
                    <a:pt x="399" y="1294"/>
                  </a:lnTo>
                  <a:lnTo>
                    <a:pt x="415" y="1322"/>
                  </a:lnTo>
                  <a:lnTo>
                    <a:pt x="432" y="1348"/>
                  </a:lnTo>
                  <a:lnTo>
                    <a:pt x="450" y="1374"/>
                  </a:lnTo>
                  <a:lnTo>
                    <a:pt x="470" y="1399"/>
                  </a:lnTo>
                  <a:lnTo>
                    <a:pt x="491" y="1423"/>
                  </a:lnTo>
                  <a:lnTo>
                    <a:pt x="513" y="1446"/>
                  </a:lnTo>
                  <a:lnTo>
                    <a:pt x="536" y="1468"/>
                  </a:lnTo>
                  <a:lnTo>
                    <a:pt x="560" y="1489"/>
                  </a:lnTo>
                  <a:lnTo>
                    <a:pt x="585" y="1509"/>
                  </a:lnTo>
                  <a:lnTo>
                    <a:pt x="610" y="1527"/>
                  </a:lnTo>
                  <a:lnTo>
                    <a:pt x="637" y="1544"/>
                  </a:lnTo>
                  <a:lnTo>
                    <a:pt x="665" y="1560"/>
                  </a:lnTo>
                  <a:lnTo>
                    <a:pt x="693" y="1575"/>
                  </a:lnTo>
                  <a:lnTo>
                    <a:pt x="723" y="1588"/>
                  </a:lnTo>
                  <a:lnTo>
                    <a:pt x="753" y="1600"/>
                  </a:lnTo>
                  <a:lnTo>
                    <a:pt x="783" y="1610"/>
                  </a:lnTo>
                  <a:lnTo>
                    <a:pt x="815" y="1619"/>
                  </a:lnTo>
                  <a:lnTo>
                    <a:pt x="847" y="1627"/>
                  </a:lnTo>
                  <a:lnTo>
                    <a:pt x="879" y="1633"/>
                  </a:lnTo>
                  <a:lnTo>
                    <a:pt x="912" y="1637"/>
                  </a:lnTo>
                  <a:lnTo>
                    <a:pt x="946" y="1639"/>
                  </a:lnTo>
                  <a:lnTo>
                    <a:pt x="980" y="1640"/>
                  </a:lnTo>
                  <a:lnTo>
                    <a:pt x="1014" y="1639"/>
                  </a:lnTo>
                  <a:lnTo>
                    <a:pt x="1047" y="1637"/>
                  </a:lnTo>
                  <a:lnTo>
                    <a:pt x="1080" y="1633"/>
                  </a:lnTo>
                  <a:lnTo>
                    <a:pt x="1113" y="1627"/>
                  </a:lnTo>
                  <a:lnTo>
                    <a:pt x="1145" y="1619"/>
                  </a:lnTo>
                  <a:lnTo>
                    <a:pt x="1176" y="1610"/>
                  </a:lnTo>
                  <a:lnTo>
                    <a:pt x="1207" y="1600"/>
                  </a:lnTo>
                  <a:lnTo>
                    <a:pt x="1237" y="1588"/>
                  </a:lnTo>
                  <a:lnTo>
                    <a:pt x="1266" y="1575"/>
                  </a:lnTo>
                  <a:lnTo>
                    <a:pt x="1294" y="1560"/>
                  </a:lnTo>
                  <a:lnTo>
                    <a:pt x="1322" y="1544"/>
                  </a:lnTo>
                  <a:lnTo>
                    <a:pt x="1349" y="1527"/>
                  </a:lnTo>
                  <a:lnTo>
                    <a:pt x="1375" y="1509"/>
                  </a:lnTo>
                  <a:lnTo>
                    <a:pt x="1400" y="1489"/>
                  </a:lnTo>
                  <a:lnTo>
                    <a:pt x="1424" y="1468"/>
                  </a:lnTo>
                  <a:lnTo>
                    <a:pt x="1447" y="1446"/>
                  </a:lnTo>
                  <a:lnTo>
                    <a:pt x="1469" y="1423"/>
                  </a:lnTo>
                  <a:lnTo>
                    <a:pt x="1489" y="1399"/>
                  </a:lnTo>
                  <a:lnTo>
                    <a:pt x="1509" y="1374"/>
                  </a:lnTo>
                  <a:lnTo>
                    <a:pt x="1528" y="1348"/>
                  </a:lnTo>
                  <a:lnTo>
                    <a:pt x="1545" y="1322"/>
                  </a:lnTo>
                  <a:lnTo>
                    <a:pt x="1561" y="1294"/>
                  </a:lnTo>
                  <a:lnTo>
                    <a:pt x="1575" y="1265"/>
                  </a:lnTo>
                  <a:lnTo>
                    <a:pt x="1589" y="1236"/>
                  </a:lnTo>
                  <a:lnTo>
                    <a:pt x="1600" y="1206"/>
                  </a:lnTo>
                  <a:lnTo>
                    <a:pt x="1611" y="1176"/>
                  </a:lnTo>
                  <a:lnTo>
                    <a:pt x="1620" y="1144"/>
                  </a:lnTo>
                  <a:lnTo>
                    <a:pt x="1627" y="1112"/>
                  </a:lnTo>
                  <a:lnTo>
                    <a:pt x="1633" y="1080"/>
                  </a:lnTo>
                  <a:lnTo>
                    <a:pt x="1637" y="1047"/>
                  </a:lnTo>
                  <a:lnTo>
                    <a:pt x="1640" y="1013"/>
                  </a:lnTo>
                  <a:lnTo>
                    <a:pt x="1641" y="979"/>
                  </a:lnTo>
                  <a:lnTo>
                    <a:pt x="1640" y="945"/>
                  </a:lnTo>
                  <a:lnTo>
                    <a:pt x="1637" y="912"/>
                  </a:lnTo>
                  <a:lnTo>
                    <a:pt x="1633" y="879"/>
                  </a:lnTo>
                  <a:lnTo>
                    <a:pt x="1627" y="846"/>
                  </a:lnTo>
                  <a:lnTo>
                    <a:pt x="1620" y="814"/>
                  </a:lnTo>
                  <a:lnTo>
                    <a:pt x="1611" y="783"/>
                  </a:lnTo>
                  <a:lnTo>
                    <a:pt x="1600" y="752"/>
                  </a:lnTo>
                  <a:lnTo>
                    <a:pt x="1589" y="722"/>
                  </a:lnTo>
                  <a:lnTo>
                    <a:pt x="1575" y="693"/>
                  </a:lnTo>
                  <a:lnTo>
                    <a:pt x="1561" y="665"/>
                  </a:lnTo>
                  <a:lnTo>
                    <a:pt x="1545" y="637"/>
                  </a:lnTo>
                  <a:lnTo>
                    <a:pt x="1528" y="610"/>
                  </a:lnTo>
                  <a:lnTo>
                    <a:pt x="1509" y="584"/>
                  </a:lnTo>
                  <a:lnTo>
                    <a:pt x="1489" y="559"/>
                  </a:lnTo>
                  <a:lnTo>
                    <a:pt x="1469" y="535"/>
                  </a:lnTo>
                  <a:lnTo>
                    <a:pt x="1447" y="512"/>
                  </a:lnTo>
                  <a:lnTo>
                    <a:pt x="1424" y="490"/>
                  </a:lnTo>
                  <a:lnTo>
                    <a:pt x="1400" y="470"/>
                  </a:lnTo>
                  <a:lnTo>
                    <a:pt x="1375" y="450"/>
                  </a:lnTo>
                  <a:lnTo>
                    <a:pt x="1349" y="431"/>
                  </a:lnTo>
                  <a:lnTo>
                    <a:pt x="1322" y="414"/>
                  </a:lnTo>
                  <a:lnTo>
                    <a:pt x="1294" y="398"/>
                  </a:lnTo>
                  <a:lnTo>
                    <a:pt x="1266" y="384"/>
                  </a:lnTo>
                  <a:lnTo>
                    <a:pt x="1237" y="370"/>
                  </a:lnTo>
                  <a:lnTo>
                    <a:pt x="1207" y="358"/>
                  </a:lnTo>
                  <a:lnTo>
                    <a:pt x="1176" y="348"/>
                  </a:lnTo>
                  <a:lnTo>
                    <a:pt x="1145" y="339"/>
                  </a:lnTo>
                  <a:lnTo>
                    <a:pt x="1113" y="332"/>
                  </a:lnTo>
                  <a:lnTo>
                    <a:pt x="1080" y="326"/>
                  </a:lnTo>
                  <a:lnTo>
                    <a:pt x="1047" y="322"/>
                  </a:lnTo>
                  <a:lnTo>
                    <a:pt x="1014" y="319"/>
                  </a:lnTo>
                  <a:lnTo>
                    <a:pt x="980" y="318"/>
                  </a:lnTo>
                  <a:close/>
                  <a:moveTo>
                    <a:pt x="469" y="1725"/>
                  </a:moveTo>
                  <a:lnTo>
                    <a:pt x="447" y="1709"/>
                  </a:lnTo>
                  <a:lnTo>
                    <a:pt x="546" y="1574"/>
                  </a:lnTo>
                  <a:cubicBezTo>
                    <a:pt x="538" y="1575"/>
                    <a:pt x="528" y="1575"/>
                    <a:pt x="516" y="1574"/>
                  </a:cubicBezTo>
                  <a:cubicBezTo>
                    <a:pt x="504" y="1572"/>
                    <a:pt x="494" y="1571"/>
                    <a:pt x="485" y="1568"/>
                  </a:cubicBezTo>
                  <a:lnTo>
                    <a:pt x="500" y="1548"/>
                  </a:lnTo>
                  <a:cubicBezTo>
                    <a:pt x="516" y="1551"/>
                    <a:pt x="532" y="1552"/>
                    <a:pt x="546" y="1550"/>
                  </a:cubicBezTo>
                  <a:cubicBezTo>
                    <a:pt x="561" y="1549"/>
                    <a:pt x="573" y="1546"/>
                    <a:pt x="582" y="1541"/>
                  </a:cubicBezTo>
                  <a:lnTo>
                    <a:pt x="596" y="1551"/>
                  </a:lnTo>
                  <a:lnTo>
                    <a:pt x="469" y="1725"/>
                  </a:lnTo>
                  <a:close/>
                  <a:moveTo>
                    <a:pt x="720" y="1792"/>
                  </a:moveTo>
                  <a:lnTo>
                    <a:pt x="745" y="1796"/>
                  </a:lnTo>
                  <a:cubicBezTo>
                    <a:pt x="744" y="1808"/>
                    <a:pt x="746" y="1817"/>
                    <a:pt x="750" y="1824"/>
                  </a:cubicBezTo>
                  <a:cubicBezTo>
                    <a:pt x="755" y="1831"/>
                    <a:pt x="761" y="1835"/>
                    <a:pt x="771" y="1838"/>
                  </a:cubicBezTo>
                  <a:cubicBezTo>
                    <a:pt x="778" y="1840"/>
                    <a:pt x="786" y="1840"/>
                    <a:pt x="793" y="1838"/>
                  </a:cubicBezTo>
                  <a:cubicBezTo>
                    <a:pt x="800" y="1836"/>
                    <a:pt x="806" y="1832"/>
                    <a:pt x="811" y="1827"/>
                  </a:cubicBezTo>
                  <a:cubicBezTo>
                    <a:pt x="816" y="1822"/>
                    <a:pt x="822" y="1815"/>
                    <a:pt x="827" y="1805"/>
                  </a:cubicBezTo>
                  <a:cubicBezTo>
                    <a:pt x="832" y="1796"/>
                    <a:pt x="836" y="1786"/>
                    <a:pt x="839" y="1775"/>
                  </a:cubicBezTo>
                  <a:cubicBezTo>
                    <a:pt x="839" y="1774"/>
                    <a:pt x="840" y="1772"/>
                    <a:pt x="840" y="1770"/>
                  </a:cubicBezTo>
                  <a:cubicBezTo>
                    <a:pt x="833" y="1777"/>
                    <a:pt x="824" y="1782"/>
                    <a:pt x="814" y="1784"/>
                  </a:cubicBezTo>
                  <a:cubicBezTo>
                    <a:pt x="804" y="1787"/>
                    <a:pt x="794" y="1787"/>
                    <a:pt x="783" y="1784"/>
                  </a:cubicBezTo>
                  <a:cubicBezTo>
                    <a:pt x="766" y="1780"/>
                    <a:pt x="753" y="1770"/>
                    <a:pt x="745" y="1754"/>
                  </a:cubicBezTo>
                  <a:cubicBezTo>
                    <a:pt x="736" y="1739"/>
                    <a:pt x="735" y="1721"/>
                    <a:pt x="740" y="1700"/>
                  </a:cubicBezTo>
                  <a:cubicBezTo>
                    <a:pt x="746" y="1679"/>
                    <a:pt x="756" y="1664"/>
                    <a:pt x="772" y="1654"/>
                  </a:cubicBezTo>
                  <a:cubicBezTo>
                    <a:pt x="788" y="1645"/>
                    <a:pt x="805" y="1643"/>
                    <a:pt x="824" y="1647"/>
                  </a:cubicBezTo>
                  <a:cubicBezTo>
                    <a:pt x="837" y="1651"/>
                    <a:pt x="849" y="1658"/>
                    <a:pt x="858" y="1668"/>
                  </a:cubicBezTo>
                  <a:cubicBezTo>
                    <a:pt x="867" y="1678"/>
                    <a:pt x="873" y="1691"/>
                    <a:pt x="875" y="1706"/>
                  </a:cubicBezTo>
                  <a:cubicBezTo>
                    <a:pt x="877" y="1721"/>
                    <a:pt x="875" y="1741"/>
                    <a:pt x="868" y="1767"/>
                  </a:cubicBezTo>
                  <a:cubicBezTo>
                    <a:pt x="861" y="1793"/>
                    <a:pt x="853" y="1813"/>
                    <a:pt x="843" y="1828"/>
                  </a:cubicBezTo>
                  <a:cubicBezTo>
                    <a:pt x="833" y="1842"/>
                    <a:pt x="821" y="1851"/>
                    <a:pt x="808" y="1857"/>
                  </a:cubicBezTo>
                  <a:cubicBezTo>
                    <a:pt x="794" y="1862"/>
                    <a:pt x="780" y="1862"/>
                    <a:pt x="765" y="1858"/>
                  </a:cubicBezTo>
                  <a:cubicBezTo>
                    <a:pt x="748" y="1854"/>
                    <a:pt x="736" y="1846"/>
                    <a:pt x="728" y="1834"/>
                  </a:cubicBezTo>
                  <a:cubicBezTo>
                    <a:pt x="720" y="1823"/>
                    <a:pt x="718" y="1808"/>
                    <a:pt x="720" y="1792"/>
                  </a:cubicBezTo>
                  <a:close/>
                  <a:moveTo>
                    <a:pt x="848" y="1728"/>
                  </a:moveTo>
                  <a:cubicBezTo>
                    <a:pt x="852" y="1713"/>
                    <a:pt x="851" y="1700"/>
                    <a:pt x="846" y="1690"/>
                  </a:cubicBezTo>
                  <a:cubicBezTo>
                    <a:pt x="840" y="1679"/>
                    <a:pt x="832" y="1672"/>
                    <a:pt x="821" y="1669"/>
                  </a:cubicBezTo>
                  <a:cubicBezTo>
                    <a:pt x="810" y="1666"/>
                    <a:pt x="799" y="1668"/>
                    <a:pt x="788" y="1675"/>
                  </a:cubicBezTo>
                  <a:cubicBezTo>
                    <a:pt x="777" y="1682"/>
                    <a:pt x="770" y="1693"/>
                    <a:pt x="766" y="1708"/>
                  </a:cubicBezTo>
                  <a:cubicBezTo>
                    <a:pt x="762" y="1721"/>
                    <a:pt x="764" y="1733"/>
                    <a:pt x="769" y="1743"/>
                  </a:cubicBezTo>
                  <a:cubicBezTo>
                    <a:pt x="775" y="1754"/>
                    <a:pt x="784" y="1760"/>
                    <a:pt x="796" y="1764"/>
                  </a:cubicBezTo>
                  <a:cubicBezTo>
                    <a:pt x="807" y="1767"/>
                    <a:pt x="818" y="1765"/>
                    <a:pt x="828" y="1759"/>
                  </a:cubicBezTo>
                  <a:cubicBezTo>
                    <a:pt x="838" y="1753"/>
                    <a:pt x="845" y="1742"/>
                    <a:pt x="848" y="1728"/>
                  </a:cubicBezTo>
                  <a:close/>
                  <a:moveTo>
                    <a:pt x="1078" y="1780"/>
                  </a:moveTo>
                  <a:cubicBezTo>
                    <a:pt x="1074" y="1755"/>
                    <a:pt x="1073" y="1734"/>
                    <a:pt x="1076" y="1718"/>
                  </a:cubicBezTo>
                  <a:cubicBezTo>
                    <a:pt x="1078" y="1702"/>
                    <a:pt x="1084" y="1689"/>
                    <a:pt x="1092" y="1679"/>
                  </a:cubicBezTo>
                  <a:cubicBezTo>
                    <a:pt x="1101" y="1669"/>
                    <a:pt x="1113" y="1663"/>
                    <a:pt x="1128" y="1660"/>
                  </a:cubicBezTo>
                  <a:cubicBezTo>
                    <a:pt x="1140" y="1658"/>
                    <a:pt x="1150" y="1659"/>
                    <a:pt x="1160" y="1662"/>
                  </a:cubicBezTo>
                  <a:cubicBezTo>
                    <a:pt x="1169" y="1665"/>
                    <a:pt x="1177" y="1670"/>
                    <a:pt x="1184" y="1678"/>
                  </a:cubicBezTo>
                  <a:cubicBezTo>
                    <a:pt x="1191" y="1685"/>
                    <a:pt x="1197" y="1695"/>
                    <a:pt x="1203" y="1707"/>
                  </a:cubicBezTo>
                  <a:cubicBezTo>
                    <a:pt x="1208" y="1719"/>
                    <a:pt x="1212" y="1735"/>
                    <a:pt x="1216" y="1756"/>
                  </a:cubicBezTo>
                  <a:cubicBezTo>
                    <a:pt x="1220" y="1781"/>
                    <a:pt x="1221" y="1801"/>
                    <a:pt x="1219" y="1817"/>
                  </a:cubicBezTo>
                  <a:cubicBezTo>
                    <a:pt x="1216" y="1834"/>
                    <a:pt x="1211" y="1847"/>
                    <a:pt x="1202" y="1857"/>
                  </a:cubicBezTo>
                  <a:cubicBezTo>
                    <a:pt x="1193" y="1867"/>
                    <a:pt x="1181" y="1873"/>
                    <a:pt x="1166" y="1876"/>
                  </a:cubicBezTo>
                  <a:cubicBezTo>
                    <a:pt x="1145" y="1879"/>
                    <a:pt x="1128" y="1875"/>
                    <a:pt x="1114" y="1862"/>
                  </a:cubicBezTo>
                  <a:cubicBezTo>
                    <a:pt x="1097" y="1847"/>
                    <a:pt x="1085" y="1820"/>
                    <a:pt x="1078" y="1780"/>
                  </a:cubicBezTo>
                  <a:close/>
                  <a:moveTo>
                    <a:pt x="1105" y="1775"/>
                  </a:moveTo>
                  <a:cubicBezTo>
                    <a:pt x="1111" y="1810"/>
                    <a:pt x="1119" y="1832"/>
                    <a:pt x="1129" y="1843"/>
                  </a:cubicBezTo>
                  <a:cubicBezTo>
                    <a:pt x="1139" y="1853"/>
                    <a:pt x="1150" y="1857"/>
                    <a:pt x="1162" y="1855"/>
                  </a:cubicBezTo>
                  <a:cubicBezTo>
                    <a:pt x="1174" y="1853"/>
                    <a:pt x="1183" y="1845"/>
                    <a:pt x="1189" y="1832"/>
                  </a:cubicBezTo>
                  <a:cubicBezTo>
                    <a:pt x="1195" y="1819"/>
                    <a:pt x="1195" y="1795"/>
                    <a:pt x="1189" y="1761"/>
                  </a:cubicBezTo>
                  <a:cubicBezTo>
                    <a:pt x="1183" y="1726"/>
                    <a:pt x="1175" y="1704"/>
                    <a:pt x="1165" y="1694"/>
                  </a:cubicBezTo>
                  <a:cubicBezTo>
                    <a:pt x="1155" y="1683"/>
                    <a:pt x="1144" y="1679"/>
                    <a:pt x="1132" y="1682"/>
                  </a:cubicBezTo>
                  <a:cubicBezTo>
                    <a:pt x="1120" y="1684"/>
                    <a:pt x="1111" y="1690"/>
                    <a:pt x="1106" y="1702"/>
                  </a:cubicBezTo>
                  <a:cubicBezTo>
                    <a:pt x="1099" y="1716"/>
                    <a:pt x="1099" y="1741"/>
                    <a:pt x="1105" y="1775"/>
                  </a:cubicBezTo>
                  <a:close/>
                  <a:moveTo>
                    <a:pt x="1413" y="1720"/>
                  </a:moveTo>
                  <a:lnTo>
                    <a:pt x="1433" y="1701"/>
                  </a:lnTo>
                  <a:cubicBezTo>
                    <a:pt x="1444" y="1710"/>
                    <a:pt x="1454" y="1715"/>
                    <a:pt x="1464" y="1715"/>
                  </a:cubicBezTo>
                  <a:cubicBezTo>
                    <a:pt x="1474" y="1716"/>
                    <a:pt x="1483" y="1713"/>
                    <a:pt x="1491" y="1706"/>
                  </a:cubicBezTo>
                  <a:cubicBezTo>
                    <a:pt x="1501" y="1698"/>
                    <a:pt x="1506" y="1688"/>
                    <a:pt x="1507" y="1675"/>
                  </a:cubicBezTo>
                  <a:cubicBezTo>
                    <a:pt x="1508" y="1662"/>
                    <a:pt x="1503" y="1649"/>
                    <a:pt x="1493" y="1637"/>
                  </a:cubicBezTo>
                  <a:cubicBezTo>
                    <a:pt x="1484" y="1625"/>
                    <a:pt x="1473" y="1619"/>
                    <a:pt x="1461" y="1617"/>
                  </a:cubicBezTo>
                  <a:cubicBezTo>
                    <a:pt x="1449" y="1616"/>
                    <a:pt x="1437" y="1620"/>
                    <a:pt x="1427" y="1628"/>
                  </a:cubicBezTo>
                  <a:cubicBezTo>
                    <a:pt x="1420" y="1634"/>
                    <a:pt x="1416" y="1640"/>
                    <a:pt x="1413" y="1647"/>
                  </a:cubicBezTo>
                  <a:cubicBezTo>
                    <a:pt x="1410" y="1654"/>
                    <a:pt x="1409" y="1662"/>
                    <a:pt x="1410" y="1669"/>
                  </a:cubicBezTo>
                  <a:lnTo>
                    <a:pt x="1389" y="1682"/>
                  </a:lnTo>
                  <a:lnTo>
                    <a:pt x="1335" y="1584"/>
                  </a:lnTo>
                  <a:lnTo>
                    <a:pt x="1418" y="1516"/>
                  </a:lnTo>
                  <a:lnTo>
                    <a:pt x="1434" y="1536"/>
                  </a:lnTo>
                  <a:lnTo>
                    <a:pt x="1367" y="1590"/>
                  </a:lnTo>
                  <a:lnTo>
                    <a:pt x="1395" y="1642"/>
                  </a:lnTo>
                  <a:cubicBezTo>
                    <a:pt x="1399" y="1627"/>
                    <a:pt x="1407" y="1615"/>
                    <a:pt x="1418" y="1606"/>
                  </a:cubicBezTo>
                  <a:cubicBezTo>
                    <a:pt x="1432" y="1594"/>
                    <a:pt x="1448" y="1589"/>
                    <a:pt x="1467" y="1591"/>
                  </a:cubicBezTo>
                  <a:cubicBezTo>
                    <a:pt x="1485" y="1593"/>
                    <a:pt x="1500" y="1602"/>
                    <a:pt x="1513" y="1617"/>
                  </a:cubicBezTo>
                  <a:cubicBezTo>
                    <a:pt x="1526" y="1632"/>
                    <a:pt x="1532" y="1649"/>
                    <a:pt x="1532" y="1667"/>
                  </a:cubicBezTo>
                  <a:cubicBezTo>
                    <a:pt x="1532" y="1689"/>
                    <a:pt x="1523" y="1708"/>
                    <a:pt x="1505" y="1723"/>
                  </a:cubicBezTo>
                  <a:cubicBezTo>
                    <a:pt x="1490" y="1735"/>
                    <a:pt x="1474" y="1741"/>
                    <a:pt x="1457" y="1740"/>
                  </a:cubicBezTo>
                  <a:cubicBezTo>
                    <a:pt x="1441" y="1740"/>
                    <a:pt x="1426" y="1733"/>
                    <a:pt x="1413" y="1720"/>
                  </a:cubicBezTo>
                  <a:close/>
                  <a:moveTo>
                    <a:pt x="978" y="350"/>
                  </a:moveTo>
                  <a:cubicBezTo>
                    <a:pt x="1324" y="350"/>
                    <a:pt x="1607" y="632"/>
                    <a:pt x="1607" y="978"/>
                  </a:cubicBezTo>
                  <a:cubicBezTo>
                    <a:pt x="1607" y="1324"/>
                    <a:pt x="1324" y="1606"/>
                    <a:pt x="978" y="1606"/>
                  </a:cubicBezTo>
                  <a:cubicBezTo>
                    <a:pt x="632" y="1606"/>
                    <a:pt x="350" y="1324"/>
                    <a:pt x="350" y="978"/>
                  </a:cubicBezTo>
                  <a:cubicBezTo>
                    <a:pt x="350" y="632"/>
                    <a:pt x="632" y="350"/>
                    <a:pt x="978" y="350"/>
                  </a:cubicBezTo>
                  <a:close/>
                  <a:moveTo>
                    <a:pt x="448" y="808"/>
                  </a:moveTo>
                  <a:cubicBezTo>
                    <a:pt x="484" y="686"/>
                    <a:pt x="641" y="646"/>
                    <a:pt x="743" y="695"/>
                  </a:cubicBezTo>
                  <a:cubicBezTo>
                    <a:pt x="788" y="716"/>
                    <a:pt x="806" y="781"/>
                    <a:pt x="813" y="834"/>
                  </a:cubicBezTo>
                  <a:cubicBezTo>
                    <a:pt x="819" y="856"/>
                    <a:pt x="919" y="720"/>
                    <a:pt x="920" y="716"/>
                  </a:cubicBezTo>
                  <a:cubicBezTo>
                    <a:pt x="939" y="566"/>
                    <a:pt x="906" y="631"/>
                    <a:pt x="886" y="644"/>
                  </a:cubicBezTo>
                  <a:cubicBezTo>
                    <a:pt x="842" y="674"/>
                    <a:pt x="821" y="679"/>
                    <a:pt x="819" y="670"/>
                  </a:cubicBezTo>
                  <a:cubicBezTo>
                    <a:pt x="804" y="619"/>
                    <a:pt x="889" y="582"/>
                    <a:pt x="914" y="510"/>
                  </a:cubicBezTo>
                  <a:cubicBezTo>
                    <a:pt x="925" y="479"/>
                    <a:pt x="923" y="445"/>
                    <a:pt x="930" y="423"/>
                  </a:cubicBezTo>
                  <a:cubicBezTo>
                    <a:pt x="946" y="372"/>
                    <a:pt x="963" y="358"/>
                    <a:pt x="976" y="375"/>
                  </a:cubicBezTo>
                  <a:cubicBezTo>
                    <a:pt x="1031" y="450"/>
                    <a:pt x="970" y="526"/>
                    <a:pt x="949" y="558"/>
                  </a:cubicBezTo>
                  <a:cubicBezTo>
                    <a:pt x="945" y="564"/>
                    <a:pt x="980" y="585"/>
                    <a:pt x="986" y="622"/>
                  </a:cubicBezTo>
                  <a:cubicBezTo>
                    <a:pt x="992" y="670"/>
                    <a:pt x="970" y="725"/>
                    <a:pt x="974" y="732"/>
                  </a:cubicBezTo>
                  <a:cubicBezTo>
                    <a:pt x="979" y="741"/>
                    <a:pt x="1033" y="764"/>
                    <a:pt x="958" y="923"/>
                  </a:cubicBezTo>
                  <a:cubicBezTo>
                    <a:pt x="876" y="1098"/>
                    <a:pt x="961" y="1466"/>
                    <a:pt x="971" y="1530"/>
                  </a:cubicBezTo>
                  <a:cubicBezTo>
                    <a:pt x="979" y="1582"/>
                    <a:pt x="937" y="1554"/>
                    <a:pt x="928" y="1545"/>
                  </a:cubicBezTo>
                  <a:cubicBezTo>
                    <a:pt x="908" y="1527"/>
                    <a:pt x="888" y="1402"/>
                    <a:pt x="884" y="1364"/>
                  </a:cubicBezTo>
                  <a:cubicBezTo>
                    <a:pt x="868" y="1212"/>
                    <a:pt x="857" y="1234"/>
                    <a:pt x="840" y="1231"/>
                  </a:cubicBezTo>
                  <a:cubicBezTo>
                    <a:pt x="746" y="1215"/>
                    <a:pt x="561" y="1293"/>
                    <a:pt x="508" y="1278"/>
                  </a:cubicBezTo>
                  <a:cubicBezTo>
                    <a:pt x="448" y="1260"/>
                    <a:pt x="478" y="1233"/>
                    <a:pt x="513" y="1222"/>
                  </a:cubicBezTo>
                  <a:cubicBezTo>
                    <a:pt x="609" y="1193"/>
                    <a:pt x="754" y="1195"/>
                    <a:pt x="825" y="1182"/>
                  </a:cubicBezTo>
                  <a:cubicBezTo>
                    <a:pt x="853" y="1177"/>
                    <a:pt x="868" y="1161"/>
                    <a:pt x="866" y="1153"/>
                  </a:cubicBezTo>
                  <a:cubicBezTo>
                    <a:pt x="850" y="1068"/>
                    <a:pt x="870" y="964"/>
                    <a:pt x="912" y="895"/>
                  </a:cubicBezTo>
                  <a:cubicBezTo>
                    <a:pt x="950" y="833"/>
                    <a:pt x="930" y="779"/>
                    <a:pt x="925" y="788"/>
                  </a:cubicBezTo>
                  <a:cubicBezTo>
                    <a:pt x="899" y="835"/>
                    <a:pt x="858" y="857"/>
                    <a:pt x="818" y="870"/>
                  </a:cubicBezTo>
                  <a:cubicBezTo>
                    <a:pt x="872" y="1141"/>
                    <a:pt x="626" y="1135"/>
                    <a:pt x="541" y="1099"/>
                  </a:cubicBezTo>
                  <a:cubicBezTo>
                    <a:pt x="448" y="1060"/>
                    <a:pt x="435" y="871"/>
                    <a:pt x="448" y="808"/>
                  </a:cubicBezTo>
                  <a:close/>
                  <a:moveTo>
                    <a:pt x="506" y="888"/>
                  </a:moveTo>
                  <a:cubicBezTo>
                    <a:pt x="477" y="755"/>
                    <a:pt x="580" y="740"/>
                    <a:pt x="626" y="730"/>
                  </a:cubicBezTo>
                  <a:cubicBezTo>
                    <a:pt x="669" y="720"/>
                    <a:pt x="816" y="752"/>
                    <a:pt x="748" y="872"/>
                  </a:cubicBezTo>
                  <a:cubicBezTo>
                    <a:pt x="668" y="877"/>
                    <a:pt x="587" y="882"/>
                    <a:pt x="506" y="888"/>
                  </a:cubicBezTo>
                  <a:close/>
                  <a:moveTo>
                    <a:pt x="764" y="921"/>
                  </a:moveTo>
                  <a:cubicBezTo>
                    <a:pt x="783" y="1034"/>
                    <a:pt x="714" y="1051"/>
                    <a:pt x="664" y="1064"/>
                  </a:cubicBezTo>
                  <a:cubicBezTo>
                    <a:pt x="621" y="1075"/>
                    <a:pt x="498" y="1047"/>
                    <a:pt x="510" y="938"/>
                  </a:cubicBezTo>
                  <a:cubicBezTo>
                    <a:pt x="590" y="933"/>
                    <a:pt x="683" y="927"/>
                    <a:pt x="764" y="921"/>
                  </a:cubicBezTo>
                  <a:close/>
                  <a:moveTo>
                    <a:pt x="1017" y="582"/>
                  </a:moveTo>
                  <a:cubicBezTo>
                    <a:pt x="1148" y="532"/>
                    <a:pt x="1342" y="557"/>
                    <a:pt x="1402" y="586"/>
                  </a:cubicBezTo>
                  <a:cubicBezTo>
                    <a:pt x="1435" y="602"/>
                    <a:pt x="1408" y="641"/>
                    <a:pt x="1376" y="629"/>
                  </a:cubicBezTo>
                  <a:cubicBezTo>
                    <a:pt x="1313" y="605"/>
                    <a:pt x="1213" y="601"/>
                    <a:pt x="1032" y="628"/>
                  </a:cubicBezTo>
                  <a:cubicBezTo>
                    <a:pt x="998" y="634"/>
                    <a:pt x="988" y="593"/>
                    <a:pt x="1017" y="582"/>
                  </a:cubicBezTo>
                  <a:close/>
                  <a:moveTo>
                    <a:pt x="1046" y="805"/>
                  </a:moveTo>
                  <a:cubicBezTo>
                    <a:pt x="1060" y="862"/>
                    <a:pt x="1311" y="823"/>
                    <a:pt x="1362" y="815"/>
                  </a:cubicBezTo>
                  <a:cubicBezTo>
                    <a:pt x="1432" y="804"/>
                    <a:pt x="1427" y="715"/>
                    <a:pt x="1385" y="677"/>
                  </a:cubicBezTo>
                  <a:cubicBezTo>
                    <a:pt x="1342" y="640"/>
                    <a:pt x="1261" y="657"/>
                    <a:pt x="1177" y="666"/>
                  </a:cubicBezTo>
                  <a:cubicBezTo>
                    <a:pt x="1089" y="674"/>
                    <a:pt x="1022" y="708"/>
                    <a:pt x="1046" y="805"/>
                  </a:cubicBezTo>
                  <a:close/>
                  <a:moveTo>
                    <a:pt x="1102" y="779"/>
                  </a:moveTo>
                  <a:cubicBezTo>
                    <a:pt x="1110" y="801"/>
                    <a:pt x="1275" y="769"/>
                    <a:pt x="1313" y="773"/>
                  </a:cubicBezTo>
                  <a:cubicBezTo>
                    <a:pt x="1360" y="777"/>
                    <a:pt x="1358" y="727"/>
                    <a:pt x="1329" y="711"/>
                  </a:cubicBezTo>
                  <a:cubicBezTo>
                    <a:pt x="1300" y="694"/>
                    <a:pt x="1245" y="705"/>
                    <a:pt x="1188" y="711"/>
                  </a:cubicBezTo>
                  <a:cubicBezTo>
                    <a:pt x="1129" y="717"/>
                    <a:pt x="1084" y="735"/>
                    <a:pt x="1102" y="779"/>
                  </a:cubicBezTo>
                  <a:close/>
                  <a:moveTo>
                    <a:pt x="1102" y="965"/>
                  </a:moveTo>
                  <a:cubicBezTo>
                    <a:pt x="1110" y="985"/>
                    <a:pt x="1275" y="955"/>
                    <a:pt x="1313" y="959"/>
                  </a:cubicBezTo>
                  <a:cubicBezTo>
                    <a:pt x="1370" y="964"/>
                    <a:pt x="1379" y="926"/>
                    <a:pt x="1336" y="909"/>
                  </a:cubicBezTo>
                  <a:cubicBezTo>
                    <a:pt x="1304" y="897"/>
                    <a:pt x="1245" y="896"/>
                    <a:pt x="1188" y="902"/>
                  </a:cubicBezTo>
                  <a:cubicBezTo>
                    <a:pt x="1129" y="908"/>
                    <a:pt x="1084" y="924"/>
                    <a:pt x="1102" y="965"/>
                  </a:cubicBezTo>
                  <a:close/>
                  <a:moveTo>
                    <a:pt x="1040" y="987"/>
                  </a:moveTo>
                  <a:cubicBezTo>
                    <a:pt x="1059" y="1033"/>
                    <a:pt x="1318" y="997"/>
                    <a:pt x="1364" y="996"/>
                  </a:cubicBezTo>
                  <a:cubicBezTo>
                    <a:pt x="1434" y="994"/>
                    <a:pt x="1434" y="910"/>
                    <a:pt x="1391" y="877"/>
                  </a:cubicBezTo>
                  <a:cubicBezTo>
                    <a:pt x="1349" y="844"/>
                    <a:pt x="1255" y="855"/>
                    <a:pt x="1172" y="862"/>
                  </a:cubicBezTo>
                  <a:cubicBezTo>
                    <a:pt x="1084" y="870"/>
                    <a:pt x="1008" y="904"/>
                    <a:pt x="1040" y="987"/>
                  </a:cubicBezTo>
                  <a:close/>
                  <a:moveTo>
                    <a:pt x="1062" y="1122"/>
                  </a:moveTo>
                  <a:cubicBezTo>
                    <a:pt x="1042" y="1105"/>
                    <a:pt x="1060" y="1078"/>
                    <a:pt x="1070" y="1077"/>
                  </a:cubicBezTo>
                  <a:cubicBezTo>
                    <a:pt x="1082" y="1077"/>
                    <a:pt x="1137" y="1067"/>
                    <a:pt x="1185" y="1055"/>
                  </a:cubicBezTo>
                  <a:cubicBezTo>
                    <a:pt x="1224" y="1046"/>
                    <a:pt x="1258" y="1033"/>
                    <a:pt x="1267" y="1039"/>
                  </a:cubicBezTo>
                  <a:cubicBezTo>
                    <a:pt x="1284" y="1050"/>
                    <a:pt x="1306" y="1067"/>
                    <a:pt x="1244" y="1092"/>
                  </a:cubicBezTo>
                  <a:cubicBezTo>
                    <a:pt x="1233" y="1096"/>
                    <a:pt x="1235" y="1111"/>
                    <a:pt x="1243" y="1120"/>
                  </a:cubicBezTo>
                  <a:cubicBezTo>
                    <a:pt x="1248" y="1125"/>
                    <a:pt x="1330" y="1117"/>
                    <a:pt x="1338" y="1097"/>
                  </a:cubicBezTo>
                  <a:cubicBezTo>
                    <a:pt x="1351" y="1064"/>
                    <a:pt x="1370" y="1004"/>
                    <a:pt x="1395" y="1023"/>
                  </a:cubicBezTo>
                  <a:cubicBezTo>
                    <a:pt x="1403" y="1029"/>
                    <a:pt x="1418" y="1038"/>
                    <a:pt x="1414" y="1049"/>
                  </a:cubicBezTo>
                  <a:cubicBezTo>
                    <a:pt x="1404" y="1074"/>
                    <a:pt x="1392" y="1166"/>
                    <a:pt x="1384" y="1257"/>
                  </a:cubicBezTo>
                  <a:cubicBezTo>
                    <a:pt x="1381" y="1295"/>
                    <a:pt x="1277" y="1260"/>
                    <a:pt x="1254" y="1289"/>
                  </a:cubicBezTo>
                  <a:cubicBezTo>
                    <a:pt x="1238" y="1310"/>
                    <a:pt x="1299" y="1420"/>
                    <a:pt x="1304" y="1431"/>
                  </a:cubicBezTo>
                  <a:cubicBezTo>
                    <a:pt x="1312" y="1453"/>
                    <a:pt x="1257" y="1461"/>
                    <a:pt x="1244" y="1445"/>
                  </a:cubicBezTo>
                  <a:cubicBezTo>
                    <a:pt x="1222" y="1416"/>
                    <a:pt x="1211" y="1354"/>
                    <a:pt x="1192" y="1316"/>
                  </a:cubicBezTo>
                  <a:cubicBezTo>
                    <a:pt x="1181" y="1296"/>
                    <a:pt x="1045" y="1365"/>
                    <a:pt x="1016" y="1388"/>
                  </a:cubicBezTo>
                  <a:cubicBezTo>
                    <a:pt x="1001" y="1400"/>
                    <a:pt x="987" y="1374"/>
                    <a:pt x="994" y="1339"/>
                  </a:cubicBezTo>
                  <a:cubicBezTo>
                    <a:pt x="1000" y="1305"/>
                    <a:pt x="1157" y="1273"/>
                    <a:pt x="1174" y="1247"/>
                  </a:cubicBezTo>
                  <a:cubicBezTo>
                    <a:pt x="1184" y="1232"/>
                    <a:pt x="1188" y="1206"/>
                    <a:pt x="1175" y="1191"/>
                  </a:cubicBezTo>
                  <a:cubicBezTo>
                    <a:pt x="1159" y="1172"/>
                    <a:pt x="1026" y="1277"/>
                    <a:pt x="1000" y="1265"/>
                  </a:cubicBezTo>
                  <a:cubicBezTo>
                    <a:pt x="993" y="1262"/>
                    <a:pt x="967" y="1249"/>
                    <a:pt x="978" y="1226"/>
                  </a:cubicBezTo>
                  <a:cubicBezTo>
                    <a:pt x="988" y="1205"/>
                    <a:pt x="1159" y="1164"/>
                    <a:pt x="1179" y="1144"/>
                  </a:cubicBezTo>
                  <a:cubicBezTo>
                    <a:pt x="1185" y="1137"/>
                    <a:pt x="1193" y="1110"/>
                    <a:pt x="1174" y="1107"/>
                  </a:cubicBezTo>
                  <a:cubicBezTo>
                    <a:pt x="1139" y="1102"/>
                    <a:pt x="1073" y="1143"/>
                    <a:pt x="1062" y="1122"/>
                  </a:cubicBezTo>
                  <a:close/>
                  <a:moveTo>
                    <a:pt x="1336" y="1154"/>
                  </a:moveTo>
                  <a:cubicBezTo>
                    <a:pt x="1335" y="1141"/>
                    <a:pt x="1252" y="1154"/>
                    <a:pt x="1244" y="1176"/>
                  </a:cubicBezTo>
                  <a:cubicBezTo>
                    <a:pt x="1235" y="1197"/>
                    <a:pt x="1236" y="1225"/>
                    <a:pt x="1246" y="1230"/>
                  </a:cubicBezTo>
                  <a:cubicBezTo>
                    <a:pt x="1273" y="1244"/>
                    <a:pt x="1314" y="1230"/>
                    <a:pt x="1332" y="1211"/>
                  </a:cubicBezTo>
                  <a:cubicBezTo>
                    <a:pt x="1345" y="1198"/>
                    <a:pt x="1338" y="1174"/>
                    <a:pt x="1336" y="1154"/>
                  </a:cubicBezTo>
                  <a:close/>
                  <a:moveTo>
                    <a:pt x="324" y="1244"/>
                  </a:moveTo>
                  <a:lnTo>
                    <a:pt x="184" y="1284"/>
                  </a:lnTo>
                  <a:cubicBezTo>
                    <a:pt x="178" y="1285"/>
                    <a:pt x="175" y="1287"/>
                    <a:pt x="174" y="1290"/>
                  </a:cubicBezTo>
                  <a:cubicBezTo>
                    <a:pt x="172" y="1292"/>
                    <a:pt x="172" y="1296"/>
                    <a:pt x="174" y="1302"/>
                  </a:cubicBezTo>
                  <a:lnTo>
                    <a:pt x="178" y="1316"/>
                  </a:lnTo>
                  <a:lnTo>
                    <a:pt x="166" y="1320"/>
                  </a:lnTo>
                  <a:lnTo>
                    <a:pt x="150" y="1262"/>
                  </a:lnTo>
                  <a:lnTo>
                    <a:pt x="121" y="1164"/>
                  </a:lnTo>
                  <a:lnTo>
                    <a:pt x="155" y="1152"/>
                  </a:lnTo>
                  <a:lnTo>
                    <a:pt x="188" y="1141"/>
                  </a:lnTo>
                  <a:lnTo>
                    <a:pt x="192" y="1151"/>
                  </a:lnTo>
                  <a:cubicBezTo>
                    <a:pt x="169" y="1162"/>
                    <a:pt x="156" y="1172"/>
                    <a:pt x="151" y="1182"/>
                  </a:cubicBezTo>
                  <a:cubicBezTo>
                    <a:pt x="146" y="1191"/>
                    <a:pt x="147" y="1207"/>
                    <a:pt x="153" y="1228"/>
                  </a:cubicBezTo>
                  <a:lnTo>
                    <a:pt x="157" y="1244"/>
                  </a:lnTo>
                  <a:cubicBezTo>
                    <a:pt x="159" y="1250"/>
                    <a:pt x="161" y="1254"/>
                    <a:pt x="164" y="1255"/>
                  </a:cubicBezTo>
                  <a:cubicBezTo>
                    <a:pt x="166" y="1256"/>
                    <a:pt x="170" y="1256"/>
                    <a:pt x="176" y="1254"/>
                  </a:cubicBezTo>
                  <a:lnTo>
                    <a:pt x="235" y="1238"/>
                  </a:lnTo>
                  <a:lnTo>
                    <a:pt x="233" y="1230"/>
                  </a:lnTo>
                  <a:cubicBezTo>
                    <a:pt x="229" y="1217"/>
                    <a:pt x="224" y="1209"/>
                    <a:pt x="217" y="1205"/>
                  </a:cubicBezTo>
                  <a:cubicBezTo>
                    <a:pt x="210" y="1201"/>
                    <a:pt x="200" y="1201"/>
                    <a:pt x="186" y="1204"/>
                  </a:cubicBezTo>
                  <a:lnTo>
                    <a:pt x="183" y="1192"/>
                  </a:lnTo>
                  <a:lnTo>
                    <a:pt x="226" y="1180"/>
                  </a:lnTo>
                  <a:lnTo>
                    <a:pt x="269" y="1167"/>
                  </a:lnTo>
                  <a:lnTo>
                    <a:pt x="272" y="1179"/>
                  </a:lnTo>
                  <a:cubicBezTo>
                    <a:pt x="259" y="1183"/>
                    <a:pt x="250" y="1189"/>
                    <a:pt x="246" y="1195"/>
                  </a:cubicBezTo>
                  <a:cubicBezTo>
                    <a:pt x="241" y="1202"/>
                    <a:pt x="240" y="1210"/>
                    <a:pt x="243" y="1220"/>
                  </a:cubicBezTo>
                  <a:lnTo>
                    <a:pt x="247" y="1234"/>
                  </a:lnTo>
                  <a:lnTo>
                    <a:pt x="315" y="1215"/>
                  </a:lnTo>
                  <a:cubicBezTo>
                    <a:pt x="320" y="1214"/>
                    <a:pt x="323" y="1211"/>
                    <a:pt x="325" y="1208"/>
                  </a:cubicBezTo>
                  <a:cubicBezTo>
                    <a:pt x="326" y="1205"/>
                    <a:pt x="326" y="1201"/>
                    <a:pt x="324" y="1195"/>
                  </a:cubicBezTo>
                  <a:lnTo>
                    <a:pt x="319" y="1178"/>
                  </a:lnTo>
                  <a:lnTo>
                    <a:pt x="331" y="1175"/>
                  </a:lnTo>
                  <a:lnTo>
                    <a:pt x="344" y="1220"/>
                  </a:lnTo>
                  <a:lnTo>
                    <a:pt x="358" y="1266"/>
                  </a:lnTo>
                  <a:lnTo>
                    <a:pt x="346" y="1269"/>
                  </a:lnTo>
                  <a:lnTo>
                    <a:pt x="341" y="1254"/>
                  </a:lnTo>
                  <a:cubicBezTo>
                    <a:pt x="340" y="1249"/>
                    <a:pt x="338" y="1245"/>
                    <a:pt x="335" y="1244"/>
                  </a:cubicBezTo>
                  <a:cubicBezTo>
                    <a:pt x="332" y="1242"/>
                    <a:pt x="329" y="1242"/>
                    <a:pt x="324" y="1244"/>
                  </a:cubicBezTo>
                  <a:close/>
                  <a:moveTo>
                    <a:pt x="218" y="930"/>
                  </a:moveTo>
                  <a:cubicBezTo>
                    <a:pt x="243" y="928"/>
                    <a:pt x="263" y="933"/>
                    <a:pt x="277" y="945"/>
                  </a:cubicBezTo>
                  <a:cubicBezTo>
                    <a:pt x="291" y="958"/>
                    <a:pt x="298" y="976"/>
                    <a:pt x="300" y="1001"/>
                  </a:cubicBezTo>
                  <a:cubicBezTo>
                    <a:pt x="302" y="1025"/>
                    <a:pt x="298" y="1045"/>
                    <a:pt x="288" y="1059"/>
                  </a:cubicBezTo>
                  <a:cubicBezTo>
                    <a:pt x="278" y="1073"/>
                    <a:pt x="264" y="1080"/>
                    <a:pt x="244" y="1082"/>
                  </a:cubicBezTo>
                  <a:lnTo>
                    <a:pt x="130" y="1089"/>
                  </a:lnTo>
                  <a:cubicBezTo>
                    <a:pt x="124" y="1090"/>
                    <a:pt x="121" y="1091"/>
                    <a:pt x="119" y="1094"/>
                  </a:cubicBezTo>
                  <a:cubicBezTo>
                    <a:pt x="117" y="1096"/>
                    <a:pt x="116" y="1100"/>
                    <a:pt x="116" y="1105"/>
                  </a:cubicBezTo>
                  <a:lnTo>
                    <a:pt x="117" y="1121"/>
                  </a:lnTo>
                  <a:lnTo>
                    <a:pt x="105" y="1121"/>
                  </a:lnTo>
                  <a:lnTo>
                    <a:pt x="102" y="1076"/>
                  </a:lnTo>
                  <a:lnTo>
                    <a:pt x="99" y="1031"/>
                  </a:lnTo>
                  <a:lnTo>
                    <a:pt x="111" y="1030"/>
                  </a:lnTo>
                  <a:lnTo>
                    <a:pt x="112" y="1046"/>
                  </a:lnTo>
                  <a:cubicBezTo>
                    <a:pt x="112" y="1051"/>
                    <a:pt x="114" y="1055"/>
                    <a:pt x="116" y="1057"/>
                  </a:cubicBezTo>
                  <a:cubicBezTo>
                    <a:pt x="118" y="1059"/>
                    <a:pt x="122" y="1060"/>
                    <a:pt x="127" y="1060"/>
                  </a:cubicBezTo>
                  <a:lnTo>
                    <a:pt x="230" y="1052"/>
                  </a:lnTo>
                  <a:cubicBezTo>
                    <a:pt x="250" y="1051"/>
                    <a:pt x="265" y="1046"/>
                    <a:pt x="274" y="1036"/>
                  </a:cubicBezTo>
                  <a:cubicBezTo>
                    <a:pt x="283" y="1026"/>
                    <a:pt x="287" y="1012"/>
                    <a:pt x="286" y="994"/>
                  </a:cubicBezTo>
                  <a:cubicBezTo>
                    <a:pt x="285" y="978"/>
                    <a:pt x="279" y="965"/>
                    <a:pt x="268" y="956"/>
                  </a:cubicBezTo>
                  <a:cubicBezTo>
                    <a:pt x="257" y="946"/>
                    <a:pt x="243" y="942"/>
                    <a:pt x="227" y="943"/>
                  </a:cubicBezTo>
                  <a:lnTo>
                    <a:pt x="138" y="949"/>
                  </a:lnTo>
                  <a:cubicBezTo>
                    <a:pt x="126" y="950"/>
                    <a:pt x="118" y="953"/>
                    <a:pt x="113" y="958"/>
                  </a:cubicBezTo>
                  <a:cubicBezTo>
                    <a:pt x="109" y="963"/>
                    <a:pt x="107" y="972"/>
                    <a:pt x="108" y="983"/>
                  </a:cubicBezTo>
                  <a:lnTo>
                    <a:pt x="95" y="984"/>
                  </a:lnTo>
                  <a:lnTo>
                    <a:pt x="93" y="946"/>
                  </a:lnTo>
                  <a:lnTo>
                    <a:pt x="90" y="908"/>
                  </a:lnTo>
                  <a:lnTo>
                    <a:pt x="102" y="908"/>
                  </a:lnTo>
                  <a:cubicBezTo>
                    <a:pt x="103" y="919"/>
                    <a:pt x="106" y="927"/>
                    <a:pt x="111" y="931"/>
                  </a:cubicBezTo>
                  <a:cubicBezTo>
                    <a:pt x="116" y="935"/>
                    <a:pt x="125" y="936"/>
                    <a:pt x="137" y="936"/>
                  </a:cubicBezTo>
                  <a:lnTo>
                    <a:pt x="218" y="930"/>
                  </a:lnTo>
                  <a:close/>
                  <a:moveTo>
                    <a:pt x="269" y="856"/>
                  </a:moveTo>
                  <a:lnTo>
                    <a:pt x="127" y="824"/>
                  </a:lnTo>
                  <a:cubicBezTo>
                    <a:pt x="122" y="823"/>
                    <a:pt x="118" y="823"/>
                    <a:pt x="115" y="824"/>
                  </a:cubicBezTo>
                  <a:cubicBezTo>
                    <a:pt x="113" y="826"/>
                    <a:pt x="111" y="830"/>
                    <a:pt x="109" y="835"/>
                  </a:cubicBezTo>
                  <a:lnTo>
                    <a:pt x="106" y="850"/>
                  </a:lnTo>
                  <a:lnTo>
                    <a:pt x="94" y="847"/>
                  </a:lnTo>
                  <a:lnTo>
                    <a:pt x="104" y="803"/>
                  </a:lnTo>
                  <a:lnTo>
                    <a:pt x="115" y="757"/>
                  </a:lnTo>
                  <a:cubicBezTo>
                    <a:pt x="122" y="725"/>
                    <a:pt x="136" y="703"/>
                    <a:pt x="156" y="690"/>
                  </a:cubicBezTo>
                  <a:cubicBezTo>
                    <a:pt x="176" y="677"/>
                    <a:pt x="201" y="675"/>
                    <a:pt x="232" y="682"/>
                  </a:cubicBezTo>
                  <a:cubicBezTo>
                    <a:pt x="264" y="689"/>
                    <a:pt x="287" y="702"/>
                    <a:pt x="300" y="722"/>
                  </a:cubicBezTo>
                  <a:cubicBezTo>
                    <a:pt x="314" y="742"/>
                    <a:pt x="317" y="766"/>
                    <a:pt x="310" y="796"/>
                  </a:cubicBezTo>
                  <a:lnTo>
                    <a:pt x="298" y="848"/>
                  </a:lnTo>
                  <a:lnTo>
                    <a:pt x="288" y="892"/>
                  </a:lnTo>
                  <a:lnTo>
                    <a:pt x="276" y="889"/>
                  </a:lnTo>
                  <a:lnTo>
                    <a:pt x="279" y="874"/>
                  </a:lnTo>
                  <a:cubicBezTo>
                    <a:pt x="280" y="868"/>
                    <a:pt x="280" y="864"/>
                    <a:pt x="279" y="862"/>
                  </a:cubicBezTo>
                  <a:cubicBezTo>
                    <a:pt x="277" y="859"/>
                    <a:pt x="274" y="857"/>
                    <a:pt x="269" y="856"/>
                  </a:cubicBezTo>
                  <a:close/>
                  <a:moveTo>
                    <a:pt x="277" y="827"/>
                  </a:moveTo>
                  <a:cubicBezTo>
                    <a:pt x="281" y="828"/>
                    <a:pt x="285" y="828"/>
                    <a:pt x="287" y="827"/>
                  </a:cubicBezTo>
                  <a:cubicBezTo>
                    <a:pt x="289" y="825"/>
                    <a:pt x="291" y="822"/>
                    <a:pt x="292" y="818"/>
                  </a:cubicBezTo>
                  <a:lnTo>
                    <a:pt x="296" y="802"/>
                  </a:lnTo>
                  <a:cubicBezTo>
                    <a:pt x="302" y="777"/>
                    <a:pt x="299" y="759"/>
                    <a:pt x="289" y="746"/>
                  </a:cubicBezTo>
                  <a:cubicBezTo>
                    <a:pt x="279" y="733"/>
                    <a:pt x="258" y="723"/>
                    <a:pt x="227" y="716"/>
                  </a:cubicBezTo>
                  <a:cubicBezTo>
                    <a:pt x="195" y="709"/>
                    <a:pt x="172" y="709"/>
                    <a:pt x="157" y="717"/>
                  </a:cubicBezTo>
                  <a:cubicBezTo>
                    <a:pt x="142" y="724"/>
                    <a:pt x="131" y="741"/>
                    <a:pt x="125" y="768"/>
                  </a:cubicBezTo>
                  <a:lnTo>
                    <a:pt x="123" y="777"/>
                  </a:lnTo>
                  <a:cubicBezTo>
                    <a:pt x="122" y="783"/>
                    <a:pt x="122" y="787"/>
                    <a:pt x="123" y="789"/>
                  </a:cubicBezTo>
                  <a:cubicBezTo>
                    <a:pt x="125" y="791"/>
                    <a:pt x="128" y="793"/>
                    <a:pt x="134" y="795"/>
                  </a:cubicBezTo>
                  <a:lnTo>
                    <a:pt x="277" y="827"/>
                  </a:lnTo>
                  <a:close/>
                  <a:moveTo>
                    <a:pt x="314" y="658"/>
                  </a:moveTo>
                  <a:lnTo>
                    <a:pt x="203" y="519"/>
                  </a:lnTo>
                  <a:lnTo>
                    <a:pt x="206" y="514"/>
                  </a:lnTo>
                  <a:lnTo>
                    <a:pt x="209" y="509"/>
                  </a:lnTo>
                  <a:lnTo>
                    <a:pt x="395" y="536"/>
                  </a:lnTo>
                  <a:cubicBezTo>
                    <a:pt x="403" y="537"/>
                    <a:pt x="408" y="537"/>
                    <a:pt x="411" y="535"/>
                  </a:cubicBezTo>
                  <a:cubicBezTo>
                    <a:pt x="414" y="534"/>
                    <a:pt x="417" y="530"/>
                    <a:pt x="421" y="523"/>
                  </a:cubicBezTo>
                  <a:lnTo>
                    <a:pt x="422" y="521"/>
                  </a:lnTo>
                  <a:lnTo>
                    <a:pt x="433" y="528"/>
                  </a:lnTo>
                  <a:lnTo>
                    <a:pt x="412" y="564"/>
                  </a:lnTo>
                  <a:lnTo>
                    <a:pt x="390" y="600"/>
                  </a:lnTo>
                  <a:lnTo>
                    <a:pt x="380" y="594"/>
                  </a:lnTo>
                  <a:lnTo>
                    <a:pt x="387" y="582"/>
                  </a:lnTo>
                  <a:cubicBezTo>
                    <a:pt x="390" y="577"/>
                    <a:pt x="391" y="573"/>
                    <a:pt x="390" y="570"/>
                  </a:cubicBezTo>
                  <a:cubicBezTo>
                    <a:pt x="389" y="567"/>
                    <a:pt x="386" y="565"/>
                    <a:pt x="381" y="564"/>
                  </a:cubicBezTo>
                  <a:lnTo>
                    <a:pt x="338" y="558"/>
                  </a:lnTo>
                  <a:lnTo>
                    <a:pt x="302" y="621"/>
                  </a:lnTo>
                  <a:lnTo>
                    <a:pt x="314" y="636"/>
                  </a:lnTo>
                  <a:cubicBezTo>
                    <a:pt x="323" y="647"/>
                    <a:pt x="330" y="653"/>
                    <a:pt x="336" y="653"/>
                  </a:cubicBezTo>
                  <a:cubicBezTo>
                    <a:pt x="343" y="652"/>
                    <a:pt x="349" y="646"/>
                    <a:pt x="356" y="634"/>
                  </a:cubicBezTo>
                  <a:lnTo>
                    <a:pt x="367" y="640"/>
                  </a:lnTo>
                  <a:lnTo>
                    <a:pt x="349" y="671"/>
                  </a:lnTo>
                  <a:lnTo>
                    <a:pt x="331" y="702"/>
                  </a:lnTo>
                  <a:lnTo>
                    <a:pt x="320" y="696"/>
                  </a:lnTo>
                  <a:cubicBezTo>
                    <a:pt x="324" y="689"/>
                    <a:pt x="326" y="683"/>
                    <a:pt x="325" y="678"/>
                  </a:cubicBezTo>
                  <a:cubicBezTo>
                    <a:pt x="324" y="673"/>
                    <a:pt x="320" y="667"/>
                    <a:pt x="314" y="658"/>
                  </a:cubicBezTo>
                  <a:close/>
                  <a:moveTo>
                    <a:pt x="292" y="609"/>
                  </a:moveTo>
                  <a:lnTo>
                    <a:pt x="324" y="556"/>
                  </a:lnTo>
                  <a:lnTo>
                    <a:pt x="239" y="543"/>
                  </a:lnTo>
                  <a:lnTo>
                    <a:pt x="292" y="609"/>
                  </a:lnTo>
                  <a:close/>
                  <a:moveTo>
                    <a:pt x="429" y="465"/>
                  </a:moveTo>
                  <a:cubicBezTo>
                    <a:pt x="437" y="474"/>
                    <a:pt x="444" y="479"/>
                    <a:pt x="451" y="479"/>
                  </a:cubicBezTo>
                  <a:cubicBezTo>
                    <a:pt x="458" y="479"/>
                    <a:pt x="466" y="475"/>
                    <a:pt x="474" y="467"/>
                  </a:cubicBezTo>
                  <a:lnTo>
                    <a:pt x="483" y="476"/>
                  </a:lnTo>
                  <a:lnTo>
                    <a:pt x="454" y="503"/>
                  </a:lnTo>
                  <a:lnTo>
                    <a:pt x="426" y="529"/>
                  </a:lnTo>
                  <a:lnTo>
                    <a:pt x="417" y="520"/>
                  </a:lnTo>
                  <a:cubicBezTo>
                    <a:pt x="426" y="512"/>
                    <a:pt x="430" y="505"/>
                    <a:pt x="431" y="498"/>
                  </a:cubicBezTo>
                  <a:cubicBezTo>
                    <a:pt x="431" y="491"/>
                    <a:pt x="427" y="484"/>
                    <a:pt x="418" y="475"/>
                  </a:cubicBezTo>
                  <a:lnTo>
                    <a:pt x="326" y="377"/>
                  </a:lnTo>
                  <a:cubicBezTo>
                    <a:pt x="324" y="376"/>
                    <a:pt x="322" y="377"/>
                    <a:pt x="320" y="377"/>
                  </a:cubicBezTo>
                  <a:cubicBezTo>
                    <a:pt x="316" y="379"/>
                    <a:pt x="310" y="384"/>
                    <a:pt x="301" y="392"/>
                  </a:cubicBezTo>
                  <a:lnTo>
                    <a:pt x="299" y="394"/>
                  </a:lnTo>
                  <a:lnTo>
                    <a:pt x="290" y="385"/>
                  </a:lnTo>
                  <a:lnTo>
                    <a:pt x="311" y="366"/>
                  </a:lnTo>
                  <a:lnTo>
                    <a:pt x="332" y="346"/>
                  </a:lnTo>
                  <a:lnTo>
                    <a:pt x="512" y="381"/>
                  </a:lnTo>
                  <a:lnTo>
                    <a:pt x="441" y="306"/>
                  </a:lnTo>
                  <a:cubicBezTo>
                    <a:pt x="433" y="298"/>
                    <a:pt x="426" y="293"/>
                    <a:pt x="419" y="293"/>
                  </a:cubicBezTo>
                  <a:cubicBezTo>
                    <a:pt x="412" y="292"/>
                    <a:pt x="404" y="296"/>
                    <a:pt x="396" y="304"/>
                  </a:cubicBezTo>
                  <a:lnTo>
                    <a:pt x="387" y="295"/>
                  </a:lnTo>
                  <a:lnTo>
                    <a:pt x="416" y="269"/>
                  </a:lnTo>
                  <a:lnTo>
                    <a:pt x="444" y="243"/>
                  </a:lnTo>
                  <a:lnTo>
                    <a:pt x="453" y="252"/>
                  </a:lnTo>
                  <a:cubicBezTo>
                    <a:pt x="444" y="260"/>
                    <a:pt x="440" y="267"/>
                    <a:pt x="439" y="274"/>
                  </a:cubicBezTo>
                  <a:cubicBezTo>
                    <a:pt x="439" y="280"/>
                    <a:pt x="443" y="288"/>
                    <a:pt x="452" y="297"/>
                  </a:cubicBezTo>
                  <a:lnTo>
                    <a:pt x="558" y="410"/>
                  </a:lnTo>
                  <a:lnTo>
                    <a:pt x="554" y="414"/>
                  </a:lnTo>
                  <a:lnTo>
                    <a:pt x="550" y="418"/>
                  </a:lnTo>
                  <a:lnTo>
                    <a:pt x="347" y="378"/>
                  </a:lnTo>
                  <a:lnTo>
                    <a:pt x="429" y="465"/>
                  </a:lnTo>
                  <a:close/>
                  <a:moveTo>
                    <a:pt x="860" y="197"/>
                  </a:moveTo>
                  <a:cubicBezTo>
                    <a:pt x="867" y="221"/>
                    <a:pt x="866" y="241"/>
                    <a:pt x="857" y="257"/>
                  </a:cubicBezTo>
                  <a:cubicBezTo>
                    <a:pt x="848" y="273"/>
                    <a:pt x="831" y="284"/>
                    <a:pt x="807" y="291"/>
                  </a:cubicBezTo>
                  <a:cubicBezTo>
                    <a:pt x="783" y="298"/>
                    <a:pt x="764" y="298"/>
                    <a:pt x="748" y="292"/>
                  </a:cubicBezTo>
                  <a:cubicBezTo>
                    <a:pt x="732" y="285"/>
                    <a:pt x="721" y="272"/>
                    <a:pt x="716" y="254"/>
                  </a:cubicBezTo>
                  <a:lnTo>
                    <a:pt x="684" y="144"/>
                  </a:lnTo>
                  <a:cubicBezTo>
                    <a:pt x="683" y="139"/>
                    <a:pt x="681" y="136"/>
                    <a:pt x="678" y="135"/>
                  </a:cubicBezTo>
                  <a:cubicBezTo>
                    <a:pt x="675" y="133"/>
                    <a:pt x="671" y="133"/>
                    <a:pt x="666" y="135"/>
                  </a:cubicBezTo>
                  <a:lnTo>
                    <a:pt x="651" y="139"/>
                  </a:lnTo>
                  <a:lnTo>
                    <a:pt x="647" y="127"/>
                  </a:lnTo>
                  <a:lnTo>
                    <a:pt x="691" y="115"/>
                  </a:lnTo>
                  <a:lnTo>
                    <a:pt x="735" y="102"/>
                  </a:lnTo>
                  <a:lnTo>
                    <a:pt x="739" y="114"/>
                  </a:lnTo>
                  <a:lnTo>
                    <a:pt x="724" y="118"/>
                  </a:lnTo>
                  <a:cubicBezTo>
                    <a:pt x="718" y="120"/>
                    <a:pt x="715" y="122"/>
                    <a:pt x="713" y="125"/>
                  </a:cubicBezTo>
                  <a:cubicBezTo>
                    <a:pt x="712" y="127"/>
                    <a:pt x="712" y="131"/>
                    <a:pt x="713" y="136"/>
                  </a:cubicBezTo>
                  <a:lnTo>
                    <a:pt x="742" y="234"/>
                  </a:lnTo>
                  <a:cubicBezTo>
                    <a:pt x="747" y="253"/>
                    <a:pt x="756" y="266"/>
                    <a:pt x="767" y="273"/>
                  </a:cubicBezTo>
                  <a:cubicBezTo>
                    <a:pt x="779" y="280"/>
                    <a:pt x="794" y="281"/>
                    <a:pt x="811" y="276"/>
                  </a:cubicBezTo>
                  <a:cubicBezTo>
                    <a:pt x="827" y="272"/>
                    <a:pt x="838" y="263"/>
                    <a:pt x="845" y="251"/>
                  </a:cubicBezTo>
                  <a:cubicBezTo>
                    <a:pt x="852" y="238"/>
                    <a:pt x="853" y="224"/>
                    <a:pt x="849" y="209"/>
                  </a:cubicBezTo>
                  <a:lnTo>
                    <a:pt x="824" y="124"/>
                  </a:lnTo>
                  <a:cubicBezTo>
                    <a:pt x="821" y="112"/>
                    <a:pt x="816" y="105"/>
                    <a:pt x="810" y="101"/>
                  </a:cubicBezTo>
                  <a:cubicBezTo>
                    <a:pt x="805" y="98"/>
                    <a:pt x="796" y="98"/>
                    <a:pt x="784" y="101"/>
                  </a:cubicBezTo>
                  <a:lnTo>
                    <a:pt x="781" y="89"/>
                  </a:lnTo>
                  <a:lnTo>
                    <a:pt x="818" y="79"/>
                  </a:lnTo>
                  <a:lnTo>
                    <a:pt x="855" y="68"/>
                  </a:lnTo>
                  <a:lnTo>
                    <a:pt x="858" y="80"/>
                  </a:lnTo>
                  <a:cubicBezTo>
                    <a:pt x="847" y="83"/>
                    <a:pt x="840" y="88"/>
                    <a:pt x="837" y="94"/>
                  </a:cubicBezTo>
                  <a:cubicBezTo>
                    <a:pt x="834" y="99"/>
                    <a:pt x="834" y="108"/>
                    <a:pt x="838" y="120"/>
                  </a:cubicBezTo>
                  <a:lnTo>
                    <a:pt x="860" y="197"/>
                  </a:lnTo>
                  <a:close/>
                  <a:moveTo>
                    <a:pt x="959" y="219"/>
                  </a:moveTo>
                  <a:cubicBezTo>
                    <a:pt x="959" y="231"/>
                    <a:pt x="961" y="239"/>
                    <a:pt x="966" y="244"/>
                  </a:cubicBezTo>
                  <a:cubicBezTo>
                    <a:pt x="970" y="249"/>
                    <a:pt x="979" y="251"/>
                    <a:pt x="991" y="251"/>
                  </a:cubicBezTo>
                  <a:lnTo>
                    <a:pt x="991" y="263"/>
                  </a:lnTo>
                  <a:lnTo>
                    <a:pt x="952" y="263"/>
                  </a:lnTo>
                  <a:lnTo>
                    <a:pt x="913" y="263"/>
                  </a:lnTo>
                  <a:lnTo>
                    <a:pt x="913" y="251"/>
                  </a:lnTo>
                  <a:cubicBezTo>
                    <a:pt x="925" y="251"/>
                    <a:pt x="933" y="249"/>
                    <a:pt x="938" y="244"/>
                  </a:cubicBezTo>
                  <a:cubicBezTo>
                    <a:pt x="942" y="239"/>
                    <a:pt x="945" y="231"/>
                    <a:pt x="945" y="219"/>
                  </a:cubicBezTo>
                  <a:lnTo>
                    <a:pt x="945" y="84"/>
                  </a:lnTo>
                  <a:cubicBezTo>
                    <a:pt x="943" y="83"/>
                    <a:pt x="942" y="82"/>
                    <a:pt x="940" y="81"/>
                  </a:cubicBezTo>
                  <a:cubicBezTo>
                    <a:pt x="936" y="80"/>
                    <a:pt x="928" y="79"/>
                    <a:pt x="916" y="79"/>
                  </a:cubicBezTo>
                  <a:lnTo>
                    <a:pt x="913" y="79"/>
                  </a:lnTo>
                  <a:lnTo>
                    <a:pt x="913" y="66"/>
                  </a:lnTo>
                  <a:lnTo>
                    <a:pt x="941" y="66"/>
                  </a:lnTo>
                  <a:lnTo>
                    <a:pt x="970" y="66"/>
                  </a:lnTo>
                  <a:lnTo>
                    <a:pt x="1077" y="213"/>
                  </a:lnTo>
                  <a:lnTo>
                    <a:pt x="1077" y="111"/>
                  </a:lnTo>
                  <a:cubicBezTo>
                    <a:pt x="1077" y="99"/>
                    <a:pt x="1075" y="90"/>
                    <a:pt x="1070" y="86"/>
                  </a:cubicBezTo>
                  <a:cubicBezTo>
                    <a:pt x="1066" y="81"/>
                    <a:pt x="1057" y="79"/>
                    <a:pt x="1045" y="79"/>
                  </a:cubicBezTo>
                  <a:lnTo>
                    <a:pt x="1045" y="66"/>
                  </a:lnTo>
                  <a:lnTo>
                    <a:pt x="1085" y="66"/>
                  </a:lnTo>
                  <a:lnTo>
                    <a:pt x="1124" y="66"/>
                  </a:lnTo>
                  <a:lnTo>
                    <a:pt x="1124" y="79"/>
                  </a:lnTo>
                  <a:cubicBezTo>
                    <a:pt x="1112" y="79"/>
                    <a:pt x="1103" y="81"/>
                    <a:pt x="1099" y="86"/>
                  </a:cubicBezTo>
                  <a:cubicBezTo>
                    <a:pt x="1094" y="90"/>
                    <a:pt x="1091" y="99"/>
                    <a:pt x="1091" y="111"/>
                  </a:cubicBezTo>
                  <a:lnTo>
                    <a:pt x="1091" y="266"/>
                  </a:lnTo>
                  <a:lnTo>
                    <a:pt x="1086" y="266"/>
                  </a:lnTo>
                  <a:lnTo>
                    <a:pt x="1080" y="266"/>
                  </a:lnTo>
                  <a:lnTo>
                    <a:pt x="959" y="100"/>
                  </a:lnTo>
                  <a:lnTo>
                    <a:pt x="959" y="219"/>
                  </a:lnTo>
                  <a:close/>
                  <a:moveTo>
                    <a:pt x="1167" y="258"/>
                  </a:moveTo>
                  <a:lnTo>
                    <a:pt x="1209" y="120"/>
                  </a:lnTo>
                  <a:cubicBezTo>
                    <a:pt x="1211" y="115"/>
                    <a:pt x="1211" y="111"/>
                    <a:pt x="1209" y="109"/>
                  </a:cubicBezTo>
                  <a:cubicBezTo>
                    <a:pt x="1208" y="106"/>
                    <a:pt x="1204" y="104"/>
                    <a:pt x="1199" y="102"/>
                  </a:cubicBezTo>
                  <a:lnTo>
                    <a:pt x="1184" y="98"/>
                  </a:lnTo>
                  <a:lnTo>
                    <a:pt x="1188" y="86"/>
                  </a:lnTo>
                  <a:lnTo>
                    <a:pt x="1232" y="99"/>
                  </a:lnTo>
                  <a:lnTo>
                    <a:pt x="1275" y="113"/>
                  </a:lnTo>
                  <a:lnTo>
                    <a:pt x="1272" y="124"/>
                  </a:lnTo>
                  <a:lnTo>
                    <a:pt x="1257" y="120"/>
                  </a:lnTo>
                  <a:cubicBezTo>
                    <a:pt x="1251" y="118"/>
                    <a:pt x="1247" y="118"/>
                    <a:pt x="1245" y="119"/>
                  </a:cubicBezTo>
                  <a:cubicBezTo>
                    <a:pt x="1242" y="121"/>
                    <a:pt x="1240" y="124"/>
                    <a:pt x="1238" y="129"/>
                  </a:cubicBezTo>
                  <a:lnTo>
                    <a:pt x="1196" y="267"/>
                  </a:lnTo>
                  <a:cubicBezTo>
                    <a:pt x="1194" y="272"/>
                    <a:pt x="1194" y="276"/>
                    <a:pt x="1196" y="278"/>
                  </a:cubicBezTo>
                  <a:cubicBezTo>
                    <a:pt x="1197" y="281"/>
                    <a:pt x="1201" y="283"/>
                    <a:pt x="1206" y="285"/>
                  </a:cubicBezTo>
                  <a:lnTo>
                    <a:pt x="1221" y="289"/>
                  </a:lnTo>
                  <a:lnTo>
                    <a:pt x="1217" y="301"/>
                  </a:lnTo>
                  <a:lnTo>
                    <a:pt x="1173" y="288"/>
                  </a:lnTo>
                  <a:lnTo>
                    <a:pt x="1130" y="275"/>
                  </a:lnTo>
                  <a:lnTo>
                    <a:pt x="1133" y="263"/>
                  </a:lnTo>
                  <a:lnTo>
                    <a:pt x="1148" y="267"/>
                  </a:lnTo>
                  <a:cubicBezTo>
                    <a:pt x="1154" y="269"/>
                    <a:pt x="1158" y="269"/>
                    <a:pt x="1160" y="268"/>
                  </a:cubicBezTo>
                  <a:cubicBezTo>
                    <a:pt x="1163" y="266"/>
                    <a:pt x="1165" y="263"/>
                    <a:pt x="1167" y="258"/>
                  </a:cubicBezTo>
                  <a:close/>
                  <a:moveTo>
                    <a:pt x="1321" y="157"/>
                  </a:moveTo>
                  <a:cubicBezTo>
                    <a:pt x="1321" y="149"/>
                    <a:pt x="1321" y="143"/>
                    <a:pt x="1320" y="140"/>
                  </a:cubicBezTo>
                  <a:cubicBezTo>
                    <a:pt x="1318" y="138"/>
                    <a:pt x="1313" y="134"/>
                    <a:pt x="1306" y="130"/>
                  </a:cubicBezTo>
                  <a:lnTo>
                    <a:pt x="1304" y="129"/>
                  </a:lnTo>
                  <a:lnTo>
                    <a:pt x="1310" y="118"/>
                  </a:lnTo>
                  <a:lnTo>
                    <a:pt x="1348" y="138"/>
                  </a:lnTo>
                  <a:lnTo>
                    <a:pt x="1386" y="158"/>
                  </a:lnTo>
                  <a:lnTo>
                    <a:pt x="1380" y="169"/>
                  </a:lnTo>
                  <a:lnTo>
                    <a:pt x="1367" y="163"/>
                  </a:lnTo>
                  <a:cubicBezTo>
                    <a:pt x="1362" y="160"/>
                    <a:pt x="1358" y="159"/>
                    <a:pt x="1355" y="160"/>
                  </a:cubicBezTo>
                  <a:cubicBezTo>
                    <a:pt x="1352" y="161"/>
                    <a:pt x="1350" y="164"/>
                    <a:pt x="1350" y="170"/>
                  </a:cubicBezTo>
                  <a:lnTo>
                    <a:pt x="1334" y="308"/>
                  </a:lnTo>
                  <a:lnTo>
                    <a:pt x="1422" y="231"/>
                  </a:lnTo>
                  <a:cubicBezTo>
                    <a:pt x="1433" y="222"/>
                    <a:pt x="1438" y="215"/>
                    <a:pt x="1437" y="208"/>
                  </a:cubicBezTo>
                  <a:cubicBezTo>
                    <a:pt x="1437" y="202"/>
                    <a:pt x="1430" y="196"/>
                    <a:pt x="1418" y="189"/>
                  </a:cubicBezTo>
                  <a:lnTo>
                    <a:pt x="1424" y="179"/>
                  </a:lnTo>
                  <a:lnTo>
                    <a:pt x="1457" y="196"/>
                  </a:lnTo>
                  <a:lnTo>
                    <a:pt x="1489" y="213"/>
                  </a:lnTo>
                  <a:lnTo>
                    <a:pt x="1483" y="224"/>
                  </a:lnTo>
                  <a:cubicBezTo>
                    <a:pt x="1476" y="220"/>
                    <a:pt x="1469" y="218"/>
                    <a:pt x="1464" y="219"/>
                  </a:cubicBezTo>
                  <a:cubicBezTo>
                    <a:pt x="1459" y="220"/>
                    <a:pt x="1452" y="224"/>
                    <a:pt x="1444" y="230"/>
                  </a:cubicBezTo>
                  <a:lnTo>
                    <a:pt x="1311" y="345"/>
                  </a:lnTo>
                  <a:lnTo>
                    <a:pt x="1306" y="342"/>
                  </a:lnTo>
                  <a:lnTo>
                    <a:pt x="1301" y="340"/>
                  </a:lnTo>
                  <a:lnTo>
                    <a:pt x="1321" y="157"/>
                  </a:lnTo>
                  <a:close/>
                  <a:moveTo>
                    <a:pt x="1393" y="386"/>
                  </a:moveTo>
                  <a:lnTo>
                    <a:pt x="1401" y="377"/>
                  </a:lnTo>
                  <a:lnTo>
                    <a:pt x="1412" y="388"/>
                  </a:lnTo>
                  <a:cubicBezTo>
                    <a:pt x="1417" y="391"/>
                    <a:pt x="1420" y="393"/>
                    <a:pt x="1423" y="393"/>
                  </a:cubicBezTo>
                  <a:cubicBezTo>
                    <a:pt x="1426" y="393"/>
                    <a:pt x="1430" y="391"/>
                    <a:pt x="1433" y="387"/>
                  </a:cubicBezTo>
                  <a:lnTo>
                    <a:pt x="1532" y="282"/>
                  </a:lnTo>
                  <a:cubicBezTo>
                    <a:pt x="1536" y="278"/>
                    <a:pt x="1538" y="275"/>
                    <a:pt x="1538" y="272"/>
                  </a:cubicBezTo>
                  <a:cubicBezTo>
                    <a:pt x="1537" y="269"/>
                    <a:pt x="1535" y="265"/>
                    <a:pt x="1531" y="261"/>
                  </a:cubicBezTo>
                  <a:lnTo>
                    <a:pt x="1520" y="251"/>
                  </a:lnTo>
                  <a:lnTo>
                    <a:pt x="1528" y="242"/>
                  </a:lnTo>
                  <a:lnTo>
                    <a:pt x="1573" y="283"/>
                  </a:lnTo>
                  <a:lnTo>
                    <a:pt x="1649" y="354"/>
                  </a:lnTo>
                  <a:lnTo>
                    <a:pt x="1627" y="381"/>
                  </a:lnTo>
                  <a:lnTo>
                    <a:pt x="1604" y="408"/>
                  </a:lnTo>
                  <a:lnTo>
                    <a:pt x="1596" y="401"/>
                  </a:lnTo>
                  <a:cubicBezTo>
                    <a:pt x="1609" y="380"/>
                    <a:pt x="1616" y="365"/>
                    <a:pt x="1615" y="354"/>
                  </a:cubicBezTo>
                  <a:cubicBezTo>
                    <a:pt x="1614" y="343"/>
                    <a:pt x="1606" y="330"/>
                    <a:pt x="1589" y="315"/>
                  </a:cubicBezTo>
                  <a:lnTo>
                    <a:pt x="1575" y="302"/>
                  </a:lnTo>
                  <a:cubicBezTo>
                    <a:pt x="1571" y="298"/>
                    <a:pt x="1567" y="296"/>
                    <a:pt x="1564" y="296"/>
                  </a:cubicBezTo>
                  <a:cubicBezTo>
                    <a:pt x="1562" y="296"/>
                    <a:pt x="1558" y="299"/>
                    <a:pt x="1554" y="303"/>
                  </a:cubicBezTo>
                  <a:lnTo>
                    <a:pt x="1512" y="348"/>
                  </a:lnTo>
                  <a:lnTo>
                    <a:pt x="1518" y="353"/>
                  </a:lnTo>
                  <a:cubicBezTo>
                    <a:pt x="1527" y="362"/>
                    <a:pt x="1536" y="366"/>
                    <a:pt x="1544" y="366"/>
                  </a:cubicBezTo>
                  <a:cubicBezTo>
                    <a:pt x="1552" y="366"/>
                    <a:pt x="1561" y="361"/>
                    <a:pt x="1572" y="352"/>
                  </a:cubicBezTo>
                  <a:lnTo>
                    <a:pt x="1581" y="360"/>
                  </a:lnTo>
                  <a:lnTo>
                    <a:pt x="1550" y="392"/>
                  </a:lnTo>
                  <a:lnTo>
                    <a:pt x="1519" y="425"/>
                  </a:lnTo>
                  <a:lnTo>
                    <a:pt x="1510" y="417"/>
                  </a:lnTo>
                  <a:cubicBezTo>
                    <a:pt x="1519" y="406"/>
                    <a:pt x="1524" y="397"/>
                    <a:pt x="1525" y="389"/>
                  </a:cubicBezTo>
                  <a:cubicBezTo>
                    <a:pt x="1526" y="381"/>
                    <a:pt x="1522" y="374"/>
                    <a:pt x="1514" y="366"/>
                  </a:cubicBezTo>
                  <a:lnTo>
                    <a:pt x="1504" y="357"/>
                  </a:lnTo>
                  <a:lnTo>
                    <a:pt x="1454" y="409"/>
                  </a:lnTo>
                  <a:cubicBezTo>
                    <a:pt x="1451" y="412"/>
                    <a:pt x="1450" y="415"/>
                    <a:pt x="1450" y="418"/>
                  </a:cubicBezTo>
                  <a:cubicBezTo>
                    <a:pt x="1450" y="421"/>
                    <a:pt x="1452" y="424"/>
                    <a:pt x="1455" y="427"/>
                  </a:cubicBezTo>
                  <a:lnTo>
                    <a:pt x="1473" y="443"/>
                  </a:lnTo>
                  <a:cubicBezTo>
                    <a:pt x="1489" y="458"/>
                    <a:pt x="1502" y="465"/>
                    <a:pt x="1513" y="465"/>
                  </a:cubicBezTo>
                  <a:cubicBezTo>
                    <a:pt x="1525" y="465"/>
                    <a:pt x="1541" y="458"/>
                    <a:pt x="1563" y="443"/>
                  </a:cubicBezTo>
                  <a:lnTo>
                    <a:pt x="1571" y="451"/>
                  </a:lnTo>
                  <a:lnTo>
                    <a:pt x="1544" y="476"/>
                  </a:lnTo>
                  <a:lnTo>
                    <a:pt x="1517" y="501"/>
                  </a:lnTo>
                  <a:lnTo>
                    <a:pt x="1437" y="427"/>
                  </a:lnTo>
                  <a:lnTo>
                    <a:pt x="1393" y="386"/>
                  </a:lnTo>
                  <a:close/>
                  <a:moveTo>
                    <a:pt x="1568" y="525"/>
                  </a:moveTo>
                  <a:lnTo>
                    <a:pt x="1692" y="448"/>
                  </a:lnTo>
                  <a:cubicBezTo>
                    <a:pt x="1696" y="445"/>
                    <a:pt x="1699" y="443"/>
                    <a:pt x="1699" y="440"/>
                  </a:cubicBezTo>
                  <a:cubicBezTo>
                    <a:pt x="1700" y="437"/>
                    <a:pt x="1699" y="433"/>
                    <a:pt x="1696" y="428"/>
                  </a:cubicBezTo>
                  <a:lnTo>
                    <a:pt x="1688" y="415"/>
                  </a:lnTo>
                  <a:lnTo>
                    <a:pt x="1698" y="409"/>
                  </a:lnTo>
                  <a:lnTo>
                    <a:pt x="1722" y="447"/>
                  </a:lnTo>
                  <a:lnTo>
                    <a:pt x="1749" y="489"/>
                  </a:lnTo>
                  <a:cubicBezTo>
                    <a:pt x="1761" y="508"/>
                    <a:pt x="1767" y="526"/>
                    <a:pt x="1767" y="541"/>
                  </a:cubicBezTo>
                  <a:cubicBezTo>
                    <a:pt x="1766" y="556"/>
                    <a:pt x="1760" y="567"/>
                    <a:pt x="1747" y="575"/>
                  </a:cubicBezTo>
                  <a:cubicBezTo>
                    <a:pt x="1734" y="584"/>
                    <a:pt x="1719" y="585"/>
                    <a:pt x="1704" y="578"/>
                  </a:cubicBezTo>
                  <a:cubicBezTo>
                    <a:pt x="1693" y="573"/>
                    <a:pt x="1682" y="564"/>
                    <a:pt x="1671" y="550"/>
                  </a:cubicBezTo>
                  <a:cubicBezTo>
                    <a:pt x="1675" y="558"/>
                    <a:pt x="1676" y="566"/>
                    <a:pt x="1676" y="572"/>
                  </a:cubicBezTo>
                  <a:cubicBezTo>
                    <a:pt x="1676" y="584"/>
                    <a:pt x="1669" y="596"/>
                    <a:pt x="1656" y="608"/>
                  </a:cubicBezTo>
                  <a:lnTo>
                    <a:pt x="1642" y="622"/>
                  </a:lnTo>
                  <a:cubicBezTo>
                    <a:pt x="1637" y="627"/>
                    <a:pt x="1633" y="632"/>
                    <a:pt x="1632" y="636"/>
                  </a:cubicBezTo>
                  <a:cubicBezTo>
                    <a:pt x="1630" y="639"/>
                    <a:pt x="1629" y="642"/>
                    <a:pt x="1631" y="644"/>
                  </a:cubicBezTo>
                  <a:cubicBezTo>
                    <a:pt x="1633" y="647"/>
                    <a:pt x="1636" y="649"/>
                    <a:pt x="1640" y="648"/>
                  </a:cubicBezTo>
                  <a:cubicBezTo>
                    <a:pt x="1645" y="647"/>
                    <a:pt x="1651" y="644"/>
                    <a:pt x="1660" y="639"/>
                  </a:cubicBezTo>
                  <a:lnTo>
                    <a:pt x="1666" y="648"/>
                  </a:lnTo>
                  <a:cubicBezTo>
                    <a:pt x="1652" y="656"/>
                    <a:pt x="1640" y="660"/>
                    <a:pt x="1631" y="660"/>
                  </a:cubicBezTo>
                  <a:cubicBezTo>
                    <a:pt x="1622" y="659"/>
                    <a:pt x="1614" y="654"/>
                    <a:pt x="1608" y="645"/>
                  </a:cubicBezTo>
                  <a:cubicBezTo>
                    <a:pt x="1603" y="637"/>
                    <a:pt x="1602" y="628"/>
                    <a:pt x="1605" y="620"/>
                  </a:cubicBezTo>
                  <a:cubicBezTo>
                    <a:pt x="1608" y="612"/>
                    <a:pt x="1616" y="603"/>
                    <a:pt x="1629" y="593"/>
                  </a:cubicBezTo>
                  <a:lnTo>
                    <a:pt x="1637" y="587"/>
                  </a:lnTo>
                  <a:cubicBezTo>
                    <a:pt x="1652" y="576"/>
                    <a:pt x="1660" y="566"/>
                    <a:pt x="1661" y="557"/>
                  </a:cubicBezTo>
                  <a:cubicBezTo>
                    <a:pt x="1663" y="548"/>
                    <a:pt x="1659" y="536"/>
                    <a:pt x="1649" y="521"/>
                  </a:cubicBezTo>
                  <a:lnTo>
                    <a:pt x="1644" y="513"/>
                  </a:lnTo>
                  <a:lnTo>
                    <a:pt x="1584" y="550"/>
                  </a:lnTo>
                  <a:cubicBezTo>
                    <a:pt x="1580" y="553"/>
                    <a:pt x="1577" y="556"/>
                    <a:pt x="1577" y="559"/>
                  </a:cubicBezTo>
                  <a:cubicBezTo>
                    <a:pt x="1576" y="562"/>
                    <a:pt x="1577" y="565"/>
                    <a:pt x="1580" y="570"/>
                  </a:cubicBezTo>
                  <a:lnTo>
                    <a:pt x="1588" y="583"/>
                  </a:lnTo>
                  <a:lnTo>
                    <a:pt x="1578" y="590"/>
                  </a:lnTo>
                  <a:lnTo>
                    <a:pt x="1554" y="551"/>
                  </a:lnTo>
                  <a:lnTo>
                    <a:pt x="1529" y="513"/>
                  </a:lnTo>
                  <a:lnTo>
                    <a:pt x="1540" y="506"/>
                  </a:lnTo>
                  <a:lnTo>
                    <a:pt x="1548" y="519"/>
                  </a:lnTo>
                  <a:cubicBezTo>
                    <a:pt x="1551" y="524"/>
                    <a:pt x="1554" y="527"/>
                    <a:pt x="1557" y="528"/>
                  </a:cubicBezTo>
                  <a:cubicBezTo>
                    <a:pt x="1560" y="528"/>
                    <a:pt x="1564" y="527"/>
                    <a:pt x="1568" y="525"/>
                  </a:cubicBezTo>
                  <a:close/>
                  <a:moveTo>
                    <a:pt x="1655" y="506"/>
                  </a:moveTo>
                  <a:lnTo>
                    <a:pt x="1667" y="526"/>
                  </a:lnTo>
                  <a:cubicBezTo>
                    <a:pt x="1676" y="541"/>
                    <a:pt x="1686" y="550"/>
                    <a:pt x="1696" y="553"/>
                  </a:cubicBezTo>
                  <a:cubicBezTo>
                    <a:pt x="1706" y="557"/>
                    <a:pt x="1717" y="555"/>
                    <a:pt x="1728" y="548"/>
                  </a:cubicBezTo>
                  <a:cubicBezTo>
                    <a:pt x="1740" y="541"/>
                    <a:pt x="1747" y="533"/>
                    <a:pt x="1747" y="524"/>
                  </a:cubicBezTo>
                  <a:cubicBezTo>
                    <a:pt x="1748" y="516"/>
                    <a:pt x="1744" y="504"/>
                    <a:pt x="1734" y="488"/>
                  </a:cubicBezTo>
                  <a:lnTo>
                    <a:pt x="1728" y="479"/>
                  </a:lnTo>
                  <a:cubicBezTo>
                    <a:pt x="1725" y="474"/>
                    <a:pt x="1722" y="471"/>
                    <a:pt x="1719" y="470"/>
                  </a:cubicBezTo>
                  <a:cubicBezTo>
                    <a:pt x="1716" y="470"/>
                    <a:pt x="1712" y="471"/>
                    <a:pt x="1707" y="474"/>
                  </a:cubicBezTo>
                  <a:lnTo>
                    <a:pt x="1655" y="506"/>
                  </a:lnTo>
                  <a:close/>
                  <a:moveTo>
                    <a:pt x="1793" y="761"/>
                  </a:moveTo>
                  <a:cubicBezTo>
                    <a:pt x="1809" y="751"/>
                    <a:pt x="1821" y="740"/>
                    <a:pt x="1828" y="725"/>
                  </a:cubicBezTo>
                  <a:cubicBezTo>
                    <a:pt x="1836" y="711"/>
                    <a:pt x="1837" y="697"/>
                    <a:pt x="1833" y="683"/>
                  </a:cubicBezTo>
                  <a:cubicBezTo>
                    <a:pt x="1829" y="672"/>
                    <a:pt x="1824" y="663"/>
                    <a:pt x="1816" y="658"/>
                  </a:cubicBezTo>
                  <a:cubicBezTo>
                    <a:pt x="1808" y="653"/>
                    <a:pt x="1800" y="652"/>
                    <a:pt x="1791" y="655"/>
                  </a:cubicBezTo>
                  <a:cubicBezTo>
                    <a:pt x="1781" y="658"/>
                    <a:pt x="1774" y="664"/>
                    <a:pt x="1771" y="672"/>
                  </a:cubicBezTo>
                  <a:cubicBezTo>
                    <a:pt x="1768" y="681"/>
                    <a:pt x="1767" y="695"/>
                    <a:pt x="1768" y="715"/>
                  </a:cubicBezTo>
                  <a:cubicBezTo>
                    <a:pt x="1770" y="742"/>
                    <a:pt x="1768" y="761"/>
                    <a:pt x="1762" y="774"/>
                  </a:cubicBezTo>
                  <a:cubicBezTo>
                    <a:pt x="1756" y="787"/>
                    <a:pt x="1745" y="795"/>
                    <a:pt x="1728" y="801"/>
                  </a:cubicBezTo>
                  <a:cubicBezTo>
                    <a:pt x="1711" y="806"/>
                    <a:pt x="1695" y="804"/>
                    <a:pt x="1681" y="796"/>
                  </a:cubicBezTo>
                  <a:cubicBezTo>
                    <a:pt x="1667" y="787"/>
                    <a:pt x="1657" y="774"/>
                    <a:pt x="1651" y="755"/>
                  </a:cubicBezTo>
                  <a:cubicBezTo>
                    <a:pt x="1645" y="735"/>
                    <a:pt x="1646" y="714"/>
                    <a:pt x="1654" y="694"/>
                  </a:cubicBezTo>
                  <a:lnTo>
                    <a:pt x="1633" y="688"/>
                  </a:lnTo>
                  <a:lnTo>
                    <a:pt x="1630" y="679"/>
                  </a:lnTo>
                  <a:lnTo>
                    <a:pt x="1704" y="655"/>
                  </a:lnTo>
                  <a:lnTo>
                    <a:pt x="1708" y="665"/>
                  </a:lnTo>
                  <a:cubicBezTo>
                    <a:pt x="1688" y="676"/>
                    <a:pt x="1674" y="689"/>
                    <a:pt x="1666" y="703"/>
                  </a:cubicBezTo>
                  <a:cubicBezTo>
                    <a:pt x="1659" y="718"/>
                    <a:pt x="1658" y="734"/>
                    <a:pt x="1663" y="751"/>
                  </a:cubicBezTo>
                  <a:cubicBezTo>
                    <a:pt x="1667" y="764"/>
                    <a:pt x="1673" y="773"/>
                    <a:pt x="1683" y="779"/>
                  </a:cubicBezTo>
                  <a:cubicBezTo>
                    <a:pt x="1692" y="785"/>
                    <a:pt x="1702" y="786"/>
                    <a:pt x="1713" y="782"/>
                  </a:cubicBezTo>
                  <a:cubicBezTo>
                    <a:pt x="1724" y="779"/>
                    <a:pt x="1730" y="773"/>
                    <a:pt x="1734" y="764"/>
                  </a:cubicBezTo>
                  <a:cubicBezTo>
                    <a:pt x="1737" y="755"/>
                    <a:pt x="1737" y="740"/>
                    <a:pt x="1736" y="718"/>
                  </a:cubicBezTo>
                  <a:cubicBezTo>
                    <a:pt x="1734" y="693"/>
                    <a:pt x="1736" y="675"/>
                    <a:pt x="1741" y="663"/>
                  </a:cubicBezTo>
                  <a:cubicBezTo>
                    <a:pt x="1747" y="651"/>
                    <a:pt x="1758" y="642"/>
                    <a:pt x="1773" y="638"/>
                  </a:cubicBezTo>
                  <a:cubicBezTo>
                    <a:pt x="1789" y="633"/>
                    <a:pt x="1804" y="634"/>
                    <a:pt x="1817" y="642"/>
                  </a:cubicBezTo>
                  <a:cubicBezTo>
                    <a:pt x="1830" y="649"/>
                    <a:pt x="1839" y="662"/>
                    <a:pt x="1845" y="679"/>
                  </a:cubicBezTo>
                  <a:cubicBezTo>
                    <a:pt x="1850" y="696"/>
                    <a:pt x="1849" y="714"/>
                    <a:pt x="1842" y="733"/>
                  </a:cubicBezTo>
                  <a:lnTo>
                    <a:pt x="1861" y="738"/>
                  </a:lnTo>
                  <a:lnTo>
                    <a:pt x="1863" y="747"/>
                  </a:lnTo>
                  <a:lnTo>
                    <a:pt x="1796" y="771"/>
                  </a:lnTo>
                  <a:lnTo>
                    <a:pt x="1793" y="761"/>
                  </a:lnTo>
                  <a:close/>
                  <a:moveTo>
                    <a:pt x="1702" y="856"/>
                  </a:moveTo>
                  <a:lnTo>
                    <a:pt x="1846" y="834"/>
                  </a:lnTo>
                  <a:cubicBezTo>
                    <a:pt x="1851" y="833"/>
                    <a:pt x="1854" y="831"/>
                    <a:pt x="1856" y="829"/>
                  </a:cubicBezTo>
                  <a:cubicBezTo>
                    <a:pt x="1858" y="826"/>
                    <a:pt x="1858" y="822"/>
                    <a:pt x="1857" y="817"/>
                  </a:cubicBezTo>
                  <a:lnTo>
                    <a:pt x="1855" y="802"/>
                  </a:lnTo>
                  <a:lnTo>
                    <a:pt x="1867" y="800"/>
                  </a:lnTo>
                  <a:lnTo>
                    <a:pt x="1874" y="844"/>
                  </a:lnTo>
                  <a:lnTo>
                    <a:pt x="1881" y="889"/>
                  </a:lnTo>
                  <a:lnTo>
                    <a:pt x="1869" y="891"/>
                  </a:lnTo>
                  <a:lnTo>
                    <a:pt x="1867" y="876"/>
                  </a:lnTo>
                  <a:cubicBezTo>
                    <a:pt x="1866" y="870"/>
                    <a:pt x="1864" y="867"/>
                    <a:pt x="1862" y="865"/>
                  </a:cubicBezTo>
                  <a:cubicBezTo>
                    <a:pt x="1859" y="863"/>
                    <a:pt x="1856" y="862"/>
                    <a:pt x="1850" y="863"/>
                  </a:cubicBezTo>
                  <a:lnTo>
                    <a:pt x="1707" y="886"/>
                  </a:lnTo>
                  <a:cubicBezTo>
                    <a:pt x="1701" y="887"/>
                    <a:pt x="1698" y="888"/>
                    <a:pt x="1696" y="891"/>
                  </a:cubicBezTo>
                  <a:cubicBezTo>
                    <a:pt x="1694" y="893"/>
                    <a:pt x="1694" y="897"/>
                    <a:pt x="1695" y="903"/>
                  </a:cubicBezTo>
                  <a:lnTo>
                    <a:pt x="1697" y="918"/>
                  </a:lnTo>
                  <a:lnTo>
                    <a:pt x="1685" y="920"/>
                  </a:lnTo>
                  <a:lnTo>
                    <a:pt x="1678" y="875"/>
                  </a:lnTo>
                  <a:lnTo>
                    <a:pt x="1671" y="830"/>
                  </a:lnTo>
                  <a:lnTo>
                    <a:pt x="1683" y="828"/>
                  </a:lnTo>
                  <a:lnTo>
                    <a:pt x="1685" y="844"/>
                  </a:lnTo>
                  <a:cubicBezTo>
                    <a:pt x="1686" y="849"/>
                    <a:pt x="1688" y="853"/>
                    <a:pt x="1690" y="855"/>
                  </a:cubicBezTo>
                  <a:cubicBezTo>
                    <a:pt x="1693" y="857"/>
                    <a:pt x="1697" y="857"/>
                    <a:pt x="1702" y="856"/>
                  </a:cubicBezTo>
                  <a:close/>
                  <a:moveTo>
                    <a:pt x="1709" y="996"/>
                  </a:moveTo>
                  <a:lnTo>
                    <a:pt x="1853" y="1006"/>
                  </a:lnTo>
                  <a:cubicBezTo>
                    <a:pt x="1860" y="1007"/>
                    <a:pt x="1864" y="1006"/>
                    <a:pt x="1866" y="1004"/>
                  </a:cubicBezTo>
                  <a:cubicBezTo>
                    <a:pt x="1868" y="1002"/>
                    <a:pt x="1869" y="998"/>
                    <a:pt x="1869" y="992"/>
                  </a:cubicBezTo>
                  <a:cubicBezTo>
                    <a:pt x="1869" y="980"/>
                    <a:pt x="1865" y="971"/>
                    <a:pt x="1857" y="963"/>
                  </a:cubicBezTo>
                  <a:cubicBezTo>
                    <a:pt x="1848" y="955"/>
                    <a:pt x="1831" y="949"/>
                    <a:pt x="1808" y="943"/>
                  </a:cubicBezTo>
                  <a:lnTo>
                    <a:pt x="1809" y="932"/>
                  </a:lnTo>
                  <a:lnTo>
                    <a:pt x="1847" y="937"/>
                  </a:lnTo>
                  <a:lnTo>
                    <a:pt x="1885" y="941"/>
                  </a:lnTo>
                  <a:lnTo>
                    <a:pt x="1880" y="1023"/>
                  </a:lnTo>
                  <a:lnTo>
                    <a:pt x="1874" y="1105"/>
                  </a:lnTo>
                  <a:lnTo>
                    <a:pt x="1835" y="1104"/>
                  </a:lnTo>
                  <a:lnTo>
                    <a:pt x="1797" y="1103"/>
                  </a:lnTo>
                  <a:lnTo>
                    <a:pt x="1798" y="1092"/>
                  </a:lnTo>
                  <a:cubicBezTo>
                    <a:pt x="1821" y="1090"/>
                    <a:pt x="1838" y="1085"/>
                    <a:pt x="1849" y="1079"/>
                  </a:cubicBezTo>
                  <a:cubicBezTo>
                    <a:pt x="1858" y="1073"/>
                    <a:pt x="1863" y="1064"/>
                    <a:pt x="1865" y="1052"/>
                  </a:cubicBezTo>
                  <a:cubicBezTo>
                    <a:pt x="1866" y="1046"/>
                    <a:pt x="1865" y="1042"/>
                    <a:pt x="1863" y="1040"/>
                  </a:cubicBezTo>
                  <a:cubicBezTo>
                    <a:pt x="1861" y="1038"/>
                    <a:pt x="1857" y="1036"/>
                    <a:pt x="1851" y="1036"/>
                  </a:cubicBezTo>
                  <a:lnTo>
                    <a:pt x="1707" y="1026"/>
                  </a:lnTo>
                  <a:cubicBezTo>
                    <a:pt x="1701" y="1026"/>
                    <a:pt x="1698" y="1027"/>
                    <a:pt x="1695" y="1029"/>
                  </a:cubicBezTo>
                  <a:cubicBezTo>
                    <a:pt x="1693" y="1031"/>
                    <a:pt x="1692" y="1035"/>
                    <a:pt x="1691" y="1042"/>
                  </a:cubicBezTo>
                  <a:lnTo>
                    <a:pt x="1690" y="1059"/>
                  </a:lnTo>
                  <a:lnTo>
                    <a:pt x="1678" y="1058"/>
                  </a:lnTo>
                  <a:lnTo>
                    <a:pt x="1681" y="1009"/>
                  </a:lnTo>
                  <a:lnTo>
                    <a:pt x="1685" y="961"/>
                  </a:lnTo>
                  <a:lnTo>
                    <a:pt x="1697" y="961"/>
                  </a:lnTo>
                  <a:lnTo>
                    <a:pt x="1696" y="979"/>
                  </a:lnTo>
                  <a:cubicBezTo>
                    <a:pt x="1695" y="985"/>
                    <a:pt x="1696" y="989"/>
                    <a:pt x="1698" y="992"/>
                  </a:cubicBezTo>
                  <a:cubicBezTo>
                    <a:pt x="1700" y="994"/>
                    <a:pt x="1704" y="996"/>
                    <a:pt x="1709" y="996"/>
                  </a:cubicBezTo>
                  <a:close/>
                  <a:moveTo>
                    <a:pt x="1721" y="1195"/>
                  </a:moveTo>
                  <a:lnTo>
                    <a:pt x="1826" y="1169"/>
                  </a:lnTo>
                  <a:cubicBezTo>
                    <a:pt x="1834" y="1167"/>
                    <a:pt x="1840" y="1165"/>
                    <a:pt x="1843" y="1162"/>
                  </a:cubicBezTo>
                  <a:cubicBezTo>
                    <a:pt x="1845" y="1160"/>
                    <a:pt x="1848" y="1155"/>
                    <a:pt x="1851" y="1147"/>
                  </a:cubicBezTo>
                  <a:lnTo>
                    <a:pt x="1851" y="1145"/>
                  </a:lnTo>
                  <a:lnTo>
                    <a:pt x="1863" y="1148"/>
                  </a:lnTo>
                  <a:lnTo>
                    <a:pt x="1850" y="1189"/>
                  </a:lnTo>
                  <a:lnTo>
                    <a:pt x="1836" y="1230"/>
                  </a:lnTo>
                  <a:lnTo>
                    <a:pt x="1824" y="1227"/>
                  </a:lnTo>
                  <a:lnTo>
                    <a:pt x="1829" y="1213"/>
                  </a:lnTo>
                  <a:cubicBezTo>
                    <a:pt x="1831" y="1207"/>
                    <a:pt x="1831" y="1203"/>
                    <a:pt x="1829" y="1201"/>
                  </a:cubicBezTo>
                  <a:cubicBezTo>
                    <a:pt x="1827" y="1199"/>
                    <a:pt x="1824" y="1199"/>
                    <a:pt x="1818" y="1200"/>
                  </a:cubicBezTo>
                  <a:lnTo>
                    <a:pt x="1732" y="1222"/>
                  </a:lnTo>
                  <a:lnTo>
                    <a:pt x="1777" y="1269"/>
                  </a:lnTo>
                  <a:cubicBezTo>
                    <a:pt x="1786" y="1279"/>
                    <a:pt x="1794" y="1284"/>
                    <a:pt x="1799" y="1283"/>
                  </a:cubicBezTo>
                  <a:cubicBezTo>
                    <a:pt x="1804" y="1281"/>
                    <a:pt x="1809" y="1274"/>
                    <a:pt x="1813" y="1260"/>
                  </a:cubicBezTo>
                  <a:lnTo>
                    <a:pt x="1825" y="1264"/>
                  </a:lnTo>
                  <a:lnTo>
                    <a:pt x="1813" y="1300"/>
                  </a:lnTo>
                  <a:lnTo>
                    <a:pt x="1801" y="1337"/>
                  </a:lnTo>
                  <a:lnTo>
                    <a:pt x="1789" y="1333"/>
                  </a:lnTo>
                  <a:cubicBezTo>
                    <a:pt x="1792" y="1324"/>
                    <a:pt x="1793" y="1317"/>
                    <a:pt x="1792" y="1311"/>
                  </a:cubicBezTo>
                  <a:cubicBezTo>
                    <a:pt x="1790" y="1305"/>
                    <a:pt x="1785" y="1299"/>
                    <a:pt x="1778" y="1291"/>
                  </a:cubicBezTo>
                  <a:lnTo>
                    <a:pt x="1715" y="1224"/>
                  </a:lnTo>
                  <a:lnTo>
                    <a:pt x="1663" y="1207"/>
                  </a:lnTo>
                  <a:cubicBezTo>
                    <a:pt x="1658" y="1206"/>
                    <a:pt x="1654" y="1206"/>
                    <a:pt x="1651" y="1207"/>
                  </a:cubicBezTo>
                  <a:cubicBezTo>
                    <a:pt x="1648" y="1208"/>
                    <a:pt x="1646" y="1212"/>
                    <a:pt x="1644" y="1217"/>
                  </a:cubicBezTo>
                  <a:lnTo>
                    <a:pt x="1640" y="1232"/>
                  </a:lnTo>
                  <a:lnTo>
                    <a:pt x="1628" y="1228"/>
                  </a:lnTo>
                  <a:lnTo>
                    <a:pt x="1642" y="1185"/>
                  </a:lnTo>
                  <a:lnTo>
                    <a:pt x="1656" y="1142"/>
                  </a:lnTo>
                  <a:lnTo>
                    <a:pt x="1668" y="1146"/>
                  </a:lnTo>
                  <a:lnTo>
                    <a:pt x="1663" y="1160"/>
                  </a:lnTo>
                  <a:cubicBezTo>
                    <a:pt x="1661" y="1166"/>
                    <a:pt x="1661" y="1170"/>
                    <a:pt x="1662" y="1172"/>
                  </a:cubicBezTo>
                  <a:cubicBezTo>
                    <a:pt x="1664" y="1175"/>
                    <a:pt x="1667" y="1177"/>
                    <a:pt x="1672" y="1179"/>
                  </a:cubicBezTo>
                  <a:lnTo>
                    <a:pt x="1721" y="1195"/>
                  </a:lnTo>
                  <a:close/>
                </a:path>
              </a:pathLst>
            </a:custGeom>
            <a:solidFill>
              <a:schemeClr val="bg1"/>
            </a:solidFill>
            <a:ln>
              <a:noFill/>
            </a:ln>
          </p:spPr>
          <p:txBody>
            <a:bodyPr/>
            <a:lstStyle/>
            <a:p>
              <a:endParaRPr lang="zh-CN" altLang="en-US">
                <a:cs typeface="+mn-ea"/>
                <a:sym typeface="+mn-lt"/>
              </a:endParaRPr>
            </a:p>
          </p:txBody>
        </p:sp>
      </p:grpSp>
      <p:sp>
        <p:nvSpPr>
          <p:cNvPr id="11" name="TextBox 5"/>
          <p:cNvSpPr>
            <a:spLocks noChangeArrowheads="1"/>
          </p:cNvSpPr>
          <p:nvPr/>
        </p:nvSpPr>
        <p:spPr bwMode="auto">
          <a:xfrm>
            <a:off x="5256218" y="2657746"/>
            <a:ext cx="7042774"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b="1" dirty="0" smtClean="0">
                <a:solidFill>
                  <a:srgbClr val="5096D0"/>
                </a:solidFill>
                <a:cs typeface="+mn-ea"/>
                <a:sym typeface="+mn-lt"/>
              </a:rPr>
              <a:t>蓝色简洁实用论文答辩模板</a:t>
            </a:r>
            <a:endParaRPr lang="zh-CN" altLang="en-US" sz="4000" b="1" dirty="0">
              <a:solidFill>
                <a:srgbClr val="5096D0"/>
              </a:solidFill>
              <a:cs typeface="+mn-ea"/>
              <a:sym typeface="+mn-lt"/>
            </a:endParaRPr>
          </a:p>
        </p:txBody>
      </p:sp>
      <p:sp>
        <p:nvSpPr>
          <p:cNvPr id="14" name="MH_Text_1"/>
          <p:cNvSpPr txBox="1"/>
          <p:nvPr/>
        </p:nvSpPr>
        <p:spPr>
          <a:xfrm>
            <a:off x="5484730" y="3565688"/>
            <a:ext cx="6417114" cy="774700"/>
          </a:xfrm>
          <a:prstGeom prst="rect">
            <a:avLst/>
          </a:prstGeom>
          <a:noFill/>
        </p:spPr>
        <p:txBody>
          <a:bodyP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defRPr/>
            </a:pPr>
            <a:r>
              <a:rPr lang="zh-CN" altLang="en-US" b="0" dirty="0" smtClean="0">
                <a:solidFill>
                  <a:schemeClr val="tx1">
                    <a:lumMod val="50000"/>
                    <a:lumOff val="50000"/>
                  </a:schemeClr>
                </a:solidFill>
                <a:cs typeface="+mn-ea"/>
                <a:sym typeface="+mn-lt"/>
              </a:rPr>
              <a:t>项目汇报</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论文答辩</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工作总结</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销售汇报</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工作计划</a:t>
            </a:r>
            <a:endParaRPr lang="zh-CN" altLang="en-US" b="0" dirty="0">
              <a:solidFill>
                <a:schemeClr val="tx1">
                  <a:lumMod val="50000"/>
                  <a:lumOff val="50000"/>
                </a:schemeClr>
              </a:solidFill>
              <a:cs typeface="+mn-ea"/>
              <a:sym typeface="+mn-lt"/>
            </a:endParaRPr>
          </a:p>
        </p:txBody>
      </p:sp>
      <p:cxnSp>
        <p:nvCxnSpPr>
          <p:cNvPr id="16" name="直接连接符 15"/>
          <p:cNvCxnSpPr/>
          <p:nvPr/>
        </p:nvCxnSpPr>
        <p:spPr>
          <a:xfrm>
            <a:off x="5686425" y="3479932"/>
            <a:ext cx="61976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圆角矩形 53"/>
          <p:cNvSpPr>
            <a:spLocks noChangeArrowheads="1"/>
          </p:cNvSpPr>
          <p:nvPr/>
        </p:nvSpPr>
        <p:spPr bwMode="auto">
          <a:xfrm>
            <a:off x="9000619" y="4538687"/>
            <a:ext cx="1233488" cy="360363"/>
          </a:xfrm>
          <a:prstGeom prst="roundRect">
            <a:avLst>
              <a:gd name="adj" fmla="val 16667"/>
            </a:avLst>
          </a:prstGeom>
          <a:solidFill>
            <a:schemeClr val="bg1"/>
          </a:solidFill>
          <a:ln w="28575">
            <a:solidFill>
              <a:srgbClr val="F2F2F2"/>
            </a:solidFill>
          </a:ln>
          <a:effectLst>
            <a:outerShdw blurRad="88900" dist="75434" dir="2699985" rotWithShape="0">
              <a:scrgbClr r="0" g="0" b="0">
                <a:alpha val="23000"/>
              </a:scrgbClr>
            </a:outerShdw>
          </a:effectLst>
        </p:spPr>
        <p:txBody>
          <a:bodyPr/>
          <a:lstStyle/>
          <a:p>
            <a:endParaRPr lang="zh-CN" altLang="en-US">
              <a:solidFill>
                <a:srgbClr val="000000"/>
              </a:solidFill>
              <a:cs typeface="+mn-ea"/>
              <a:sym typeface="+mn-lt"/>
            </a:endParaRPr>
          </a:p>
        </p:txBody>
      </p:sp>
      <p:sp>
        <p:nvSpPr>
          <p:cNvPr id="19" name="TextBox 55"/>
          <p:cNvSpPr txBox="1">
            <a:spLocks noChangeArrowheads="1"/>
          </p:cNvSpPr>
          <p:nvPr/>
        </p:nvSpPr>
        <p:spPr bwMode="auto">
          <a:xfrm>
            <a:off x="7530594" y="4464075"/>
            <a:ext cx="1344613"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smtClean="0">
                <a:solidFill>
                  <a:schemeClr val="tx1">
                    <a:lumMod val="50000"/>
                    <a:lumOff val="50000"/>
                  </a:schemeClr>
                </a:solidFill>
                <a:latin typeface="+mn-lt"/>
                <a:ea typeface="+mn-ea"/>
                <a:cs typeface="+mn-ea"/>
                <a:sym typeface="+mn-lt"/>
              </a:rPr>
              <a:t>情缘素材</a:t>
            </a:r>
            <a:endParaRPr lang="zh-CN" altLang="en-US" dirty="0" smtClean="0">
              <a:solidFill>
                <a:schemeClr val="tx1">
                  <a:lumMod val="50000"/>
                  <a:lumOff val="50000"/>
                </a:schemeClr>
              </a:solidFill>
              <a:latin typeface="+mn-lt"/>
              <a:ea typeface="+mn-ea"/>
              <a:cs typeface="+mn-ea"/>
              <a:sym typeface="+mn-lt"/>
            </a:endParaRPr>
          </a:p>
        </p:txBody>
      </p:sp>
      <p:sp>
        <p:nvSpPr>
          <p:cNvPr id="20" name="TextBox 56"/>
          <p:cNvSpPr txBox="1">
            <a:spLocks noChangeArrowheads="1"/>
          </p:cNvSpPr>
          <p:nvPr/>
        </p:nvSpPr>
        <p:spPr bwMode="auto">
          <a:xfrm>
            <a:off x="10310307" y="4464075"/>
            <a:ext cx="1223962"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smtClean="0">
                <a:solidFill>
                  <a:schemeClr val="tx1">
                    <a:lumMod val="50000"/>
                    <a:lumOff val="50000"/>
                  </a:schemeClr>
                </a:solidFill>
                <a:latin typeface="+mn-lt"/>
                <a:ea typeface="+mn-ea"/>
                <a:cs typeface="+mn-ea"/>
                <a:sym typeface="+mn-lt"/>
              </a:rPr>
              <a:t>情缘素材</a:t>
            </a:r>
            <a:endParaRPr lang="zh-CN" altLang="en-US" dirty="0" smtClean="0">
              <a:solidFill>
                <a:schemeClr val="tx1">
                  <a:lumMod val="50000"/>
                  <a:lumOff val="50000"/>
                </a:schemeClr>
              </a:solidFill>
              <a:latin typeface="+mn-lt"/>
              <a:ea typeface="+mn-ea"/>
              <a:cs typeface="+mn-ea"/>
              <a:sym typeface="+mn-lt"/>
            </a:endParaRPr>
          </a:p>
        </p:txBody>
      </p:sp>
      <p:sp>
        <p:nvSpPr>
          <p:cNvPr id="21" name="TextBox 58"/>
          <p:cNvSpPr txBox="1">
            <a:spLocks noChangeArrowheads="1"/>
          </p:cNvSpPr>
          <p:nvPr/>
        </p:nvSpPr>
        <p:spPr bwMode="auto">
          <a:xfrm>
            <a:off x="9043482" y="4464075"/>
            <a:ext cx="11906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dirty="0">
                <a:solidFill>
                  <a:srgbClr val="0070C0"/>
                </a:solidFill>
                <a:latin typeface="+mn-lt"/>
                <a:ea typeface="+mn-ea"/>
                <a:cs typeface="+mn-ea"/>
                <a:sym typeface="+mn-lt"/>
              </a:rPr>
              <a:t>导师</a:t>
            </a:r>
            <a:endParaRPr lang="zh-CN" dirty="0">
              <a:solidFill>
                <a:srgbClr val="0070C0"/>
              </a:solidFill>
              <a:latin typeface="+mn-lt"/>
              <a:ea typeface="+mn-ea"/>
              <a:cs typeface="+mn-ea"/>
              <a:sym typeface="+mn-lt"/>
            </a:endParaRPr>
          </a:p>
        </p:txBody>
      </p:sp>
      <p:sp>
        <p:nvSpPr>
          <p:cNvPr id="22" name="圆角矩形 59"/>
          <p:cNvSpPr>
            <a:spLocks noChangeArrowheads="1"/>
          </p:cNvSpPr>
          <p:nvPr/>
        </p:nvSpPr>
        <p:spPr bwMode="auto">
          <a:xfrm>
            <a:off x="6225669" y="4538687"/>
            <a:ext cx="1233488" cy="360363"/>
          </a:xfrm>
          <a:prstGeom prst="roundRect">
            <a:avLst>
              <a:gd name="adj" fmla="val 16667"/>
            </a:avLst>
          </a:prstGeom>
          <a:solidFill>
            <a:schemeClr val="bg1"/>
          </a:solidFill>
          <a:ln w="28575">
            <a:solidFill>
              <a:srgbClr val="F2F2F2"/>
            </a:solidFill>
          </a:ln>
          <a:effectLst>
            <a:outerShdw blurRad="88900" dist="75434" dir="2699985" rotWithShape="0">
              <a:scrgbClr r="0" g="0" b="0">
                <a:alpha val="23000"/>
              </a:scrgbClr>
            </a:outerShdw>
          </a:effectLst>
        </p:spPr>
        <p:txBody>
          <a:bodyPr/>
          <a:lstStyle/>
          <a:p>
            <a:endParaRPr lang="zh-CN" altLang="en-US">
              <a:solidFill>
                <a:srgbClr val="000000"/>
              </a:solidFill>
              <a:cs typeface="+mn-ea"/>
              <a:sym typeface="+mn-lt"/>
            </a:endParaRPr>
          </a:p>
        </p:txBody>
      </p:sp>
      <p:sp>
        <p:nvSpPr>
          <p:cNvPr id="23" name="TextBox 60"/>
          <p:cNvSpPr txBox="1">
            <a:spLocks noChangeArrowheads="1"/>
          </p:cNvSpPr>
          <p:nvPr/>
        </p:nvSpPr>
        <p:spPr bwMode="auto">
          <a:xfrm>
            <a:off x="6268532" y="4464075"/>
            <a:ext cx="11906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dirty="0">
                <a:solidFill>
                  <a:srgbClr val="0070C0"/>
                </a:solidFill>
                <a:latin typeface="+mn-lt"/>
                <a:ea typeface="+mn-ea"/>
                <a:cs typeface="+mn-ea"/>
                <a:sym typeface="+mn-lt"/>
              </a:rPr>
              <a:t>答辩人</a:t>
            </a:r>
            <a:endParaRPr lang="zh-CN" altLang="en-US" dirty="0">
              <a:solidFill>
                <a:srgbClr val="0070C0"/>
              </a:solidFill>
              <a:latin typeface="+mn-lt"/>
              <a:ea typeface="+mn-ea"/>
              <a:cs typeface="+mn-ea"/>
              <a:sym typeface="+mn-lt"/>
            </a:endParaRPr>
          </a:p>
        </p:txBody>
      </p:sp>
      <p:pic>
        <p:nvPicPr>
          <p:cNvPr id="24" name="背景三 一首节奏轻快的纯音乐.mp3">
            <a:hlinkClick r:id="" action="ppaction://media"/>
          </p:cNvPr>
          <p:cNvPicPr>
            <a:picLocks noChangeAspect="1"/>
          </p:cNvPicPr>
          <p:nvPr>
            <a:audioFile r:link="rId3"/>
            <p:extLst>
              <p:ext uri="{DAA4B4D4-6D71-4841-9C94-3DE7FCFB9230}">
                <p14:media xmlns:p14="http://schemas.microsoft.com/office/powerpoint/2010/main" r:embed="rId4">
                  <p14:trim end="4571.791504"/>
                </p14:media>
              </p:ext>
            </p:extLst>
          </p:nvPr>
        </p:nvPicPr>
        <p:blipFill>
          <a:blip r:embed="rId5"/>
          <a:stretch>
            <a:fillRect/>
          </a:stretch>
        </p:blipFill>
        <p:spPr>
          <a:xfrm>
            <a:off x="9614424" y="-1292922"/>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250"/>
                                        <p:tgtEl>
                                          <p:spTgt spid="4"/>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250"/>
                                        <p:tgtEl>
                                          <p:spTgt spid="6"/>
                                        </p:tgtEl>
                                      </p:cBhvr>
                                    </p:animEffect>
                                  </p:childTnLst>
                                </p:cTn>
                              </p:par>
                            </p:childTnLst>
                          </p:cTn>
                        </p:par>
                        <p:par>
                          <p:cTn id="15" fill="hold">
                            <p:stCondLst>
                              <p:cond delay="30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5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par>
                          <p:cTn id="28" fill="hold">
                            <p:stCondLst>
                              <p:cond delay="6599"/>
                            </p:stCondLst>
                            <p:childTnLst>
                              <p:par>
                                <p:cTn id="29" presetID="16" presetClass="entr" presetSubtype="2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7099"/>
                            </p:stCondLst>
                            <p:childTnLst>
                              <p:par>
                                <p:cTn id="33" presetID="14" presetClass="entr" presetSubtype="1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8750"/>
                            </p:stCondLst>
                            <p:childTnLst>
                              <p:par>
                                <p:cTn id="37" presetID="2" presetClass="entr" presetSubtype="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9250"/>
                            </p:stCondLst>
                            <p:childTnLst>
                              <p:par>
                                <p:cTn id="46" presetID="31"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400" fill="hold"/>
                                        <p:tgtEl>
                                          <p:spTgt spid="23"/>
                                        </p:tgtEl>
                                        <p:attrNameLst>
                                          <p:attrName>ppt_w</p:attrName>
                                        </p:attrNameLst>
                                      </p:cBhvr>
                                      <p:tavLst>
                                        <p:tav tm="0">
                                          <p:val>
                                            <p:fltVal val="0"/>
                                          </p:val>
                                        </p:tav>
                                        <p:tav tm="100000">
                                          <p:val>
                                            <p:strVal val="#ppt_w"/>
                                          </p:val>
                                        </p:tav>
                                      </p:tavLst>
                                    </p:anim>
                                    <p:anim calcmode="lin" valueType="num">
                                      <p:cBhvr>
                                        <p:cTn id="49" dur="400" fill="hold"/>
                                        <p:tgtEl>
                                          <p:spTgt spid="23"/>
                                        </p:tgtEl>
                                        <p:attrNameLst>
                                          <p:attrName>ppt_h</p:attrName>
                                        </p:attrNameLst>
                                      </p:cBhvr>
                                      <p:tavLst>
                                        <p:tav tm="0">
                                          <p:val>
                                            <p:fltVal val="0"/>
                                          </p:val>
                                        </p:tav>
                                        <p:tav tm="100000">
                                          <p:val>
                                            <p:strVal val="#ppt_h"/>
                                          </p:val>
                                        </p:tav>
                                      </p:tavLst>
                                    </p:anim>
                                    <p:anim calcmode="lin" valueType="num">
                                      <p:cBhvr>
                                        <p:cTn id="50" dur="400" fill="hold"/>
                                        <p:tgtEl>
                                          <p:spTgt spid="23"/>
                                        </p:tgtEl>
                                        <p:attrNameLst>
                                          <p:attrName>style.rotation</p:attrName>
                                        </p:attrNameLst>
                                      </p:cBhvr>
                                      <p:tavLst>
                                        <p:tav tm="0">
                                          <p:val>
                                            <p:fltVal val="90"/>
                                          </p:val>
                                        </p:tav>
                                        <p:tav tm="100000">
                                          <p:val>
                                            <p:fltVal val="0"/>
                                          </p:val>
                                        </p:tav>
                                      </p:tavLst>
                                    </p:anim>
                                    <p:animEffect transition="in" filter="fade">
                                      <p:cBhvr>
                                        <p:cTn id="51" dur="400"/>
                                        <p:tgtEl>
                                          <p:spTgt spid="23"/>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400" fill="hold"/>
                                        <p:tgtEl>
                                          <p:spTgt spid="21"/>
                                        </p:tgtEl>
                                        <p:attrNameLst>
                                          <p:attrName>ppt_w</p:attrName>
                                        </p:attrNameLst>
                                      </p:cBhvr>
                                      <p:tavLst>
                                        <p:tav tm="0">
                                          <p:val>
                                            <p:fltVal val="0"/>
                                          </p:val>
                                        </p:tav>
                                        <p:tav tm="100000">
                                          <p:val>
                                            <p:strVal val="#ppt_w"/>
                                          </p:val>
                                        </p:tav>
                                      </p:tavLst>
                                    </p:anim>
                                    <p:anim calcmode="lin" valueType="num">
                                      <p:cBhvr>
                                        <p:cTn id="55" dur="400" fill="hold"/>
                                        <p:tgtEl>
                                          <p:spTgt spid="21"/>
                                        </p:tgtEl>
                                        <p:attrNameLst>
                                          <p:attrName>ppt_h</p:attrName>
                                        </p:attrNameLst>
                                      </p:cBhvr>
                                      <p:tavLst>
                                        <p:tav tm="0">
                                          <p:val>
                                            <p:fltVal val="0"/>
                                          </p:val>
                                        </p:tav>
                                        <p:tav tm="100000">
                                          <p:val>
                                            <p:strVal val="#ppt_h"/>
                                          </p:val>
                                        </p:tav>
                                      </p:tavLst>
                                    </p:anim>
                                    <p:anim calcmode="lin" valueType="num">
                                      <p:cBhvr>
                                        <p:cTn id="56" dur="400" fill="hold"/>
                                        <p:tgtEl>
                                          <p:spTgt spid="21"/>
                                        </p:tgtEl>
                                        <p:attrNameLst>
                                          <p:attrName>style.rotation</p:attrName>
                                        </p:attrNameLst>
                                      </p:cBhvr>
                                      <p:tavLst>
                                        <p:tav tm="0">
                                          <p:val>
                                            <p:fltVal val="90"/>
                                          </p:val>
                                        </p:tav>
                                        <p:tav tm="100000">
                                          <p:val>
                                            <p:fltVal val="0"/>
                                          </p:val>
                                        </p:tav>
                                      </p:tavLst>
                                    </p:anim>
                                    <p:animEffect transition="in" filter="fade">
                                      <p:cBhvr>
                                        <p:cTn id="57" dur="400"/>
                                        <p:tgtEl>
                                          <p:spTgt spid="21"/>
                                        </p:tgtEl>
                                      </p:cBhvr>
                                    </p:animEffect>
                                  </p:childTnLst>
                                </p:cTn>
                              </p:par>
                            </p:childTnLst>
                          </p:cTn>
                        </p:par>
                        <p:par>
                          <p:cTn id="58" fill="hold">
                            <p:stCondLst>
                              <p:cond delay="975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65" repeatCount="indefinite" fill="remove" display="0">
                  <p:stCondLst>
                    <p:cond delay="indefinite"/>
                  </p:stCondLst>
                  <p:endCondLst>
                    <p:cond evt="onStopAudio" delay="0">
                      <p:tgtEl>
                        <p:sldTgt/>
                      </p:tgtEl>
                    </p:cond>
                  </p:endCondLst>
                </p:cTn>
                <p:tgtEl>
                  <p:spTgt spid="24"/>
                </p:tgtEl>
              </p:cMediaNode>
            </p:audio>
          </p:childTnLst>
        </p:cTn>
      </p:par>
    </p:tnLst>
    <p:bldLst>
      <p:bldP spid="11" grpId="0"/>
      <p:bldP spid="14" grpId="0"/>
      <p:bldP spid="18" grpId="0" animBg="1" autoUpdateAnimBg="0"/>
      <p:bldP spid="19" grpId="0" autoUpdateAnimBg="0"/>
      <p:bldP spid="20" grpId="0" autoUpdateAnimBg="0"/>
      <p:bldP spid="21" grpId="0" autoUpdateAnimBg="0"/>
      <p:bldP spid="22" grpId="0" animBg="1" autoUpdateAnimBg="0"/>
      <p:bldP spid="2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快盘\商务图片\png\2531170_084420255000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1137" y="1752600"/>
            <a:ext cx="3149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等腰三角形 8"/>
          <p:cNvSpPr>
            <a:spLocks noChangeArrowheads="1"/>
          </p:cNvSpPr>
          <p:nvPr/>
        </p:nvSpPr>
        <p:spPr bwMode="auto">
          <a:xfrm rot="16200000" flipH="1">
            <a:off x="3187843" y="1814921"/>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grpSp>
        <p:nvGrpSpPr>
          <p:cNvPr id="9" name="组合 8"/>
          <p:cNvGrpSpPr/>
          <p:nvPr/>
        </p:nvGrpSpPr>
        <p:grpSpPr>
          <a:xfrm>
            <a:off x="3659414" y="1739920"/>
            <a:ext cx="6458857" cy="459033"/>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圆角矩形 10"/>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12" name="TextBox 7"/>
          <p:cNvSpPr txBox="1">
            <a:spLocks noChangeArrowheads="1"/>
          </p:cNvSpPr>
          <p:nvPr/>
        </p:nvSpPr>
        <p:spPr bwMode="auto">
          <a:xfrm>
            <a:off x="3740003" y="1798902"/>
            <a:ext cx="439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5096D0"/>
                </a:solidFill>
                <a:latin typeface="+mn-lt"/>
                <a:ea typeface="+mn-ea"/>
                <a:cs typeface="+mn-ea"/>
                <a:sym typeface="+mn-lt"/>
              </a:rPr>
              <a:t>这里输入标题文字一</a:t>
            </a:r>
            <a:endParaRPr lang="en-US" sz="2000" b="1" dirty="0">
              <a:solidFill>
                <a:srgbClr val="5096D0"/>
              </a:solidFill>
              <a:latin typeface="+mn-lt"/>
              <a:ea typeface="+mn-ea"/>
              <a:cs typeface="+mn-ea"/>
              <a:sym typeface="+mn-lt"/>
            </a:endParaRPr>
          </a:p>
        </p:txBody>
      </p:sp>
      <p:sp>
        <p:nvSpPr>
          <p:cNvPr id="13" name="TextBox 13"/>
          <p:cNvSpPr txBox="1">
            <a:spLocks noChangeArrowheads="1"/>
          </p:cNvSpPr>
          <p:nvPr/>
        </p:nvSpPr>
        <p:spPr bwMode="auto">
          <a:xfrm>
            <a:off x="3659414" y="2342244"/>
            <a:ext cx="6458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600" dirty="0">
              <a:solidFill>
                <a:schemeClr val="tx1">
                  <a:lumMod val="50000"/>
                  <a:lumOff val="50000"/>
                </a:schemeClr>
              </a:solidFill>
              <a:latin typeface="+mn-lt"/>
              <a:ea typeface="+mn-ea"/>
              <a:cs typeface="+mn-ea"/>
              <a:sym typeface="+mn-lt"/>
            </a:endParaRPr>
          </a:p>
        </p:txBody>
      </p:sp>
      <p:sp>
        <p:nvSpPr>
          <p:cNvPr id="14" name="等腰三角形 8"/>
          <p:cNvSpPr>
            <a:spLocks noChangeArrowheads="1"/>
          </p:cNvSpPr>
          <p:nvPr/>
        </p:nvSpPr>
        <p:spPr bwMode="auto">
          <a:xfrm rot="16200000" flipH="1">
            <a:off x="3187843" y="3269257"/>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grpSp>
        <p:nvGrpSpPr>
          <p:cNvPr id="15" name="组合 14"/>
          <p:cNvGrpSpPr/>
          <p:nvPr/>
        </p:nvGrpSpPr>
        <p:grpSpPr>
          <a:xfrm>
            <a:off x="3659414" y="3194256"/>
            <a:ext cx="6458857" cy="459033"/>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圆角矩形 16"/>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18" name="TextBox 7"/>
          <p:cNvSpPr txBox="1">
            <a:spLocks noChangeArrowheads="1"/>
          </p:cNvSpPr>
          <p:nvPr/>
        </p:nvSpPr>
        <p:spPr bwMode="auto">
          <a:xfrm>
            <a:off x="3740003" y="3253238"/>
            <a:ext cx="439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5096D0"/>
                </a:solidFill>
                <a:latin typeface="+mn-lt"/>
                <a:ea typeface="+mn-ea"/>
                <a:cs typeface="+mn-ea"/>
                <a:sym typeface="+mn-lt"/>
              </a:rPr>
              <a:t>这里输入标题文字二</a:t>
            </a:r>
            <a:endParaRPr lang="en-US" sz="2000" b="1" dirty="0">
              <a:solidFill>
                <a:srgbClr val="5096D0"/>
              </a:solidFill>
              <a:latin typeface="+mn-lt"/>
              <a:ea typeface="+mn-ea"/>
              <a:cs typeface="+mn-ea"/>
              <a:sym typeface="+mn-lt"/>
            </a:endParaRPr>
          </a:p>
        </p:txBody>
      </p:sp>
      <p:sp>
        <p:nvSpPr>
          <p:cNvPr id="19" name="TextBox 13"/>
          <p:cNvSpPr txBox="1">
            <a:spLocks noChangeArrowheads="1"/>
          </p:cNvSpPr>
          <p:nvPr/>
        </p:nvSpPr>
        <p:spPr bwMode="auto">
          <a:xfrm>
            <a:off x="3659414" y="3796580"/>
            <a:ext cx="6458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600" dirty="0">
              <a:solidFill>
                <a:schemeClr val="tx1">
                  <a:lumMod val="50000"/>
                  <a:lumOff val="50000"/>
                </a:schemeClr>
              </a:solidFill>
              <a:latin typeface="+mn-lt"/>
              <a:ea typeface="+mn-ea"/>
              <a:cs typeface="+mn-ea"/>
              <a:sym typeface="+mn-lt"/>
            </a:endParaRPr>
          </a:p>
        </p:txBody>
      </p:sp>
      <p:sp>
        <p:nvSpPr>
          <p:cNvPr id="20" name="等腰三角形 8"/>
          <p:cNvSpPr>
            <a:spLocks noChangeArrowheads="1"/>
          </p:cNvSpPr>
          <p:nvPr/>
        </p:nvSpPr>
        <p:spPr bwMode="auto">
          <a:xfrm rot="16200000" flipH="1">
            <a:off x="3187845" y="4710522"/>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grpSp>
        <p:nvGrpSpPr>
          <p:cNvPr id="21" name="组合 20"/>
          <p:cNvGrpSpPr/>
          <p:nvPr/>
        </p:nvGrpSpPr>
        <p:grpSpPr>
          <a:xfrm>
            <a:off x="3659416" y="4635521"/>
            <a:ext cx="6458857" cy="459033"/>
            <a:chOff x="4304043" y="1286668"/>
            <a:chExt cx="38379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圆角矩形 22"/>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24" name="TextBox 7"/>
          <p:cNvSpPr txBox="1">
            <a:spLocks noChangeArrowheads="1"/>
          </p:cNvSpPr>
          <p:nvPr/>
        </p:nvSpPr>
        <p:spPr bwMode="auto">
          <a:xfrm>
            <a:off x="3740003" y="4694503"/>
            <a:ext cx="439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5096D0"/>
                </a:solidFill>
                <a:latin typeface="+mn-lt"/>
                <a:ea typeface="+mn-ea"/>
                <a:cs typeface="+mn-ea"/>
                <a:sym typeface="+mn-lt"/>
              </a:rPr>
              <a:t>这里输入标题文字三</a:t>
            </a:r>
            <a:endParaRPr lang="en-US" sz="2000" b="1" dirty="0">
              <a:solidFill>
                <a:srgbClr val="5096D0"/>
              </a:solidFill>
              <a:latin typeface="+mn-lt"/>
              <a:ea typeface="+mn-ea"/>
              <a:cs typeface="+mn-ea"/>
              <a:sym typeface="+mn-lt"/>
            </a:endParaRPr>
          </a:p>
        </p:txBody>
      </p:sp>
      <p:sp>
        <p:nvSpPr>
          <p:cNvPr id="25" name="TextBox 13"/>
          <p:cNvSpPr txBox="1">
            <a:spLocks noChangeArrowheads="1"/>
          </p:cNvSpPr>
          <p:nvPr/>
        </p:nvSpPr>
        <p:spPr bwMode="auto">
          <a:xfrm>
            <a:off x="3659416" y="5237845"/>
            <a:ext cx="6458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600" dirty="0">
              <a:solidFill>
                <a:schemeClr val="tx1">
                  <a:lumMod val="50000"/>
                  <a:lumOff val="50000"/>
                </a:schemeClr>
              </a:solidFill>
              <a:latin typeface="+mn-lt"/>
              <a:ea typeface="+mn-ea"/>
              <a:cs typeface="+mn-ea"/>
              <a:sym typeface="+mn-lt"/>
            </a:endParaRPr>
          </a:p>
        </p:txBody>
      </p:sp>
      <p:sp>
        <p:nvSpPr>
          <p:cNvPr id="26"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utoUpdateAnimBg="0"/>
      <p:bldP spid="13" grpId="0" autoUpdateAnimBg="0"/>
      <p:bldP spid="14" grpId="0" animBg="1"/>
      <p:bldP spid="18" grpId="0" autoUpdateAnimBg="0"/>
      <p:bldP spid="19" grpId="0" autoUpdateAnimBg="0"/>
      <p:bldP spid="20" grpId="0" animBg="1"/>
      <p:bldP spid="24" grpId="0" autoUpdateAnimBg="0"/>
      <p:bldP spid="25" grpId="0" autoUpdateAnimBg="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6"/>
          <p:cNvSpPr>
            <a:spLocks noChangeArrowheads="1"/>
          </p:cNvSpPr>
          <p:nvPr/>
        </p:nvSpPr>
        <p:spPr bwMode="auto">
          <a:xfrm>
            <a:off x="2910649" y="2142969"/>
            <a:ext cx="54737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4400" b="1" dirty="0" smtClean="0">
                <a:solidFill>
                  <a:srgbClr val="5096D0"/>
                </a:solidFill>
                <a:cs typeface="+mn-ea"/>
                <a:sym typeface="+mn-lt"/>
              </a:rPr>
              <a:t>研究思路与方法</a:t>
            </a:r>
            <a:endParaRPr lang="zh-CN" altLang="en-US" sz="4400" b="1" dirty="0">
              <a:solidFill>
                <a:srgbClr val="5096D0"/>
              </a:solidFill>
              <a:cs typeface="+mn-ea"/>
              <a:sym typeface="+mn-lt"/>
            </a:endParaRPr>
          </a:p>
        </p:txBody>
      </p:sp>
      <p:cxnSp>
        <p:nvCxnSpPr>
          <p:cNvPr id="28" name="直接连接符 53"/>
          <p:cNvCxnSpPr>
            <a:cxnSpLocks noChangeShapeType="1"/>
            <a:endCxn id="32" idx="4"/>
          </p:cNvCxnSpPr>
          <p:nvPr/>
        </p:nvCxnSpPr>
        <p:spPr bwMode="auto">
          <a:xfrm>
            <a:off x="3823273" y="3718864"/>
            <a:ext cx="3175" cy="1608137"/>
          </a:xfrm>
          <a:prstGeom prst="line">
            <a:avLst/>
          </a:prstGeom>
          <a:noFill/>
          <a:ln w="127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39"/>
          <p:cNvSpPr>
            <a:spLocks noChangeAspect="1" noChangeArrowheads="1"/>
          </p:cNvSpPr>
          <p:nvPr/>
        </p:nvSpPr>
        <p:spPr bwMode="auto">
          <a:xfrm>
            <a:off x="3753423" y="3564876"/>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0" name="Oval 40"/>
          <p:cNvSpPr>
            <a:spLocks noChangeAspect="1" noChangeArrowheads="1"/>
          </p:cNvSpPr>
          <p:nvPr/>
        </p:nvSpPr>
        <p:spPr bwMode="auto">
          <a:xfrm>
            <a:off x="3753423" y="4099864"/>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1" name="Oval 41"/>
          <p:cNvSpPr>
            <a:spLocks noChangeAspect="1" noChangeArrowheads="1"/>
          </p:cNvSpPr>
          <p:nvPr/>
        </p:nvSpPr>
        <p:spPr bwMode="auto">
          <a:xfrm>
            <a:off x="3753423" y="4628501"/>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2" name="Oval 42"/>
          <p:cNvSpPr>
            <a:spLocks noChangeAspect="1" noChangeArrowheads="1"/>
          </p:cNvSpPr>
          <p:nvPr/>
        </p:nvSpPr>
        <p:spPr bwMode="auto">
          <a:xfrm>
            <a:off x="3753423" y="5182539"/>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5" name="TextBox 58"/>
          <p:cNvSpPr txBox="1">
            <a:spLocks noChangeArrowheads="1"/>
          </p:cNvSpPr>
          <p:nvPr/>
        </p:nvSpPr>
        <p:spPr bwMode="auto">
          <a:xfrm>
            <a:off x="4116961" y="3377551"/>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理论基础</a:t>
            </a:r>
            <a:endParaRPr lang="zh-CN" altLang="en-US" dirty="0">
              <a:solidFill>
                <a:schemeClr val="tx1">
                  <a:lumMod val="50000"/>
                  <a:lumOff val="50000"/>
                </a:schemeClr>
              </a:solidFill>
              <a:latin typeface="+mn-lt"/>
              <a:ea typeface="+mn-ea"/>
              <a:cs typeface="+mn-ea"/>
              <a:sym typeface="+mn-lt"/>
            </a:endParaRPr>
          </a:p>
        </p:txBody>
      </p:sp>
      <p:sp>
        <p:nvSpPr>
          <p:cNvPr id="36" name="TextBox 59"/>
          <p:cNvSpPr txBox="1">
            <a:spLocks noChangeArrowheads="1"/>
          </p:cNvSpPr>
          <p:nvPr/>
        </p:nvSpPr>
        <p:spPr bwMode="auto">
          <a:xfrm>
            <a:off x="4116961" y="3953814"/>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研究思路</a:t>
            </a:r>
            <a:endParaRPr lang="zh-CN" altLang="en-US">
              <a:solidFill>
                <a:schemeClr val="tx1">
                  <a:lumMod val="50000"/>
                  <a:lumOff val="50000"/>
                </a:schemeClr>
              </a:solidFill>
              <a:latin typeface="+mn-lt"/>
              <a:ea typeface="+mn-ea"/>
              <a:cs typeface="+mn-ea"/>
              <a:sym typeface="+mn-lt"/>
            </a:endParaRPr>
          </a:p>
        </p:txBody>
      </p:sp>
      <p:sp>
        <p:nvSpPr>
          <p:cNvPr id="37" name="TextBox 60"/>
          <p:cNvSpPr txBox="1">
            <a:spLocks noChangeArrowheads="1"/>
          </p:cNvSpPr>
          <p:nvPr/>
        </p:nvSpPr>
        <p:spPr bwMode="auto">
          <a:xfrm>
            <a:off x="4116961" y="4447526"/>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采用某某方案</a:t>
            </a:r>
            <a:endParaRPr lang="zh-CN" altLang="en-US">
              <a:solidFill>
                <a:schemeClr val="tx1">
                  <a:lumMod val="50000"/>
                  <a:lumOff val="50000"/>
                </a:schemeClr>
              </a:solidFill>
              <a:latin typeface="+mn-lt"/>
              <a:ea typeface="+mn-ea"/>
              <a:cs typeface="+mn-ea"/>
              <a:sym typeface="+mn-lt"/>
            </a:endParaRPr>
          </a:p>
        </p:txBody>
      </p:sp>
      <p:sp>
        <p:nvSpPr>
          <p:cNvPr id="38" name="TextBox 61"/>
          <p:cNvSpPr txBox="1">
            <a:spLocks noChangeArrowheads="1"/>
          </p:cNvSpPr>
          <p:nvPr/>
        </p:nvSpPr>
        <p:spPr bwMode="auto">
          <a:xfrm>
            <a:off x="4116961" y="4987276"/>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可行性说明</a:t>
            </a:r>
            <a:endParaRPr lang="zh-CN" altLang="en-US">
              <a:solidFill>
                <a:schemeClr val="tx1">
                  <a:lumMod val="50000"/>
                  <a:lumOff val="50000"/>
                </a:schemeClr>
              </a:solidFill>
              <a:latin typeface="+mn-lt"/>
              <a:ea typeface="+mn-ea"/>
              <a:cs typeface="+mn-ea"/>
              <a:sym typeface="+mn-lt"/>
            </a:endParaRPr>
          </a:p>
        </p:txBody>
      </p:sp>
      <p:sp>
        <p:nvSpPr>
          <p:cNvPr id="39" name="文本框 38"/>
          <p:cNvSpPr txBox="1"/>
          <p:nvPr/>
        </p:nvSpPr>
        <p:spPr>
          <a:xfrm>
            <a:off x="1741272" y="1518837"/>
            <a:ext cx="2116285" cy="4708981"/>
          </a:xfrm>
          <a:prstGeom prst="rect">
            <a:avLst/>
          </a:prstGeom>
          <a:noFill/>
        </p:spPr>
        <p:txBody>
          <a:bodyPr wrap="none" rtlCol="0">
            <a:spAutoFit/>
          </a:bodyPr>
          <a:lstStyle/>
          <a:p>
            <a:r>
              <a:rPr lang="en-US" altLang="zh-CN" sz="30000" dirty="0" smtClean="0">
                <a:solidFill>
                  <a:srgbClr val="5096D0"/>
                </a:solidFill>
                <a:cs typeface="+mn-ea"/>
                <a:sym typeface="+mn-lt"/>
              </a:rPr>
              <a:t>2</a:t>
            </a:r>
            <a:endParaRPr lang="zh-CN" altLang="en-US" sz="30000" dirty="0">
              <a:solidFill>
                <a:srgbClr val="5096D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childTnLst>
                          </p:cTn>
                        </p:par>
                        <p:par>
                          <p:cTn id="18" fill="hold">
                            <p:stCondLst>
                              <p:cond delay="1299"/>
                            </p:stCondLst>
                            <p:childTnLst>
                              <p:par>
                                <p:cTn id="19" presetID="22"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1799"/>
                            </p:stCondLst>
                            <p:childTnLst>
                              <p:par>
                                <p:cTn id="23" presetID="2" presetClass="entr" presetSubtype="1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par>
                          <p:cTn id="39" fill="hold">
                            <p:stCondLst>
                              <p:cond delay="2299"/>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autoUpdateAnimBg="0"/>
      <p:bldP spid="30" grpId="0" animBg="1" autoUpdateAnimBg="0"/>
      <p:bldP spid="31" grpId="0" animBg="1" autoUpdateAnimBg="0"/>
      <p:bldP spid="32" grpId="0" animBg="1" autoUpdateAnimBg="0"/>
      <p:bldP spid="35" grpId="0" autoUpdateAnimBg="0"/>
      <p:bldP spid="36" grpId="0" autoUpdateAnimBg="0"/>
      <p:bldP spid="37" grpId="0" autoUpdateAnimBg="0"/>
      <p:bldP spid="38" grpId="0" autoUpdateAnimBg="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2372445" y="1398616"/>
            <a:ext cx="1446865" cy="1600436"/>
          </a:xfrm>
          <a:prstGeom prst="rect">
            <a:avLst/>
          </a:prstGeom>
          <a:noFill/>
        </p:spPr>
        <p:txBody>
          <a:bodyPr wrap="none" lIns="121917" tIns="60959" rIns="121917" bIns="60959" rtlCol="0">
            <a:spAutoFit/>
          </a:bodyPr>
          <a:lstStyle/>
          <a:p>
            <a:r>
              <a:rPr lang="en-US" altLang="zh-CN" sz="9600" dirty="0">
                <a:solidFill>
                  <a:srgbClr val="5096D0"/>
                </a:solidFill>
                <a:cs typeface="+mn-ea"/>
                <a:sym typeface="+mn-lt"/>
              </a:rPr>
              <a:t>T</a:t>
            </a:r>
            <a:r>
              <a:rPr lang="en-US" altLang="zh-CN" sz="3200" dirty="0">
                <a:solidFill>
                  <a:srgbClr val="5096D0"/>
                </a:solidFill>
                <a:cs typeface="+mn-ea"/>
                <a:sym typeface="+mn-lt"/>
              </a:rPr>
              <a:t>ITLE</a:t>
            </a:r>
            <a:endParaRPr lang="zh-CN" altLang="en-US" sz="3200" dirty="0">
              <a:solidFill>
                <a:srgbClr val="5096D0"/>
              </a:solidFill>
              <a:cs typeface="+mn-ea"/>
              <a:sym typeface="+mn-lt"/>
            </a:endParaRPr>
          </a:p>
        </p:txBody>
      </p:sp>
      <p:sp>
        <p:nvSpPr>
          <p:cNvPr id="65" name="TextBox 64"/>
          <p:cNvSpPr txBox="1"/>
          <p:nvPr/>
        </p:nvSpPr>
        <p:spPr>
          <a:xfrm>
            <a:off x="3480423" y="3044259"/>
            <a:ext cx="1446865" cy="1600436"/>
          </a:xfrm>
          <a:prstGeom prst="rect">
            <a:avLst/>
          </a:prstGeom>
          <a:noFill/>
        </p:spPr>
        <p:txBody>
          <a:bodyPr wrap="none" lIns="121917" tIns="60959" rIns="121917" bIns="60959" rtlCol="0">
            <a:spAutoFit/>
          </a:bodyPr>
          <a:lstStyle/>
          <a:p>
            <a:r>
              <a:rPr lang="en-US" altLang="zh-CN" sz="9600" dirty="0">
                <a:solidFill>
                  <a:srgbClr val="5096D0"/>
                </a:solidFill>
                <a:cs typeface="+mn-ea"/>
                <a:sym typeface="+mn-lt"/>
              </a:rPr>
              <a:t>T</a:t>
            </a:r>
            <a:r>
              <a:rPr lang="en-US" altLang="zh-CN" sz="3200" dirty="0">
                <a:solidFill>
                  <a:srgbClr val="5096D0"/>
                </a:solidFill>
                <a:cs typeface="+mn-ea"/>
                <a:sym typeface="+mn-lt"/>
              </a:rPr>
              <a:t>ITLE</a:t>
            </a:r>
            <a:endParaRPr lang="zh-CN" altLang="en-US" sz="3200" dirty="0">
              <a:solidFill>
                <a:srgbClr val="5096D0"/>
              </a:solidFill>
              <a:cs typeface="+mn-ea"/>
              <a:sym typeface="+mn-lt"/>
            </a:endParaRPr>
          </a:p>
        </p:txBody>
      </p:sp>
      <p:sp>
        <p:nvSpPr>
          <p:cNvPr id="66" name="TextBox 65"/>
          <p:cNvSpPr txBox="1"/>
          <p:nvPr/>
        </p:nvSpPr>
        <p:spPr>
          <a:xfrm>
            <a:off x="4364921" y="4612767"/>
            <a:ext cx="1446865" cy="1600436"/>
          </a:xfrm>
          <a:prstGeom prst="rect">
            <a:avLst/>
          </a:prstGeom>
          <a:noFill/>
        </p:spPr>
        <p:txBody>
          <a:bodyPr wrap="none" lIns="121917" tIns="60959" rIns="121917" bIns="60959" rtlCol="0">
            <a:spAutoFit/>
          </a:bodyPr>
          <a:lstStyle/>
          <a:p>
            <a:r>
              <a:rPr lang="en-US" altLang="zh-CN" sz="9600" dirty="0">
                <a:solidFill>
                  <a:srgbClr val="5096D0"/>
                </a:solidFill>
                <a:cs typeface="+mn-ea"/>
                <a:sym typeface="+mn-lt"/>
              </a:rPr>
              <a:t>T</a:t>
            </a:r>
            <a:r>
              <a:rPr lang="en-US" altLang="zh-CN" sz="3200" dirty="0">
                <a:solidFill>
                  <a:srgbClr val="5096D0"/>
                </a:solidFill>
                <a:cs typeface="+mn-ea"/>
                <a:sym typeface="+mn-lt"/>
              </a:rPr>
              <a:t>ITLE</a:t>
            </a:r>
            <a:endParaRPr lang="zh-CN" altLang="en-US" sz="3200" dirty="0">
              <a:solidFill>
                <a:srgbClr val="5096D0"/>
              </a:solidFill>
              <a:cs typeface="+mn-ea"/>
              <a:sym typeface="+mn-lt"/>
            </a:endParaRPr>
          </a:p>
        </p:txBody>
      </p:sp>
      <p:sp>
        <p:nvSpPr>
          <p:cNvPr id="68" name="TextBox 67"/>
          <p:cNvSpPr txBox="1"/>
          <p:nvPr/>
        </p:nvSpPr>
        <p:spPr>
          <a:xfrm>
            <a:off x="3915691" y="1850020"/>
            <a:ext cx="8203468" cy="730326"/>
          </a:xfrm>
          <a:prstGeom prst="rect">
            <a:avLst/>
          </a:prstGeom>
          <a:noFill/>
        </p:spPr>
        <p:txBody>
          <a:bodyPr wrap="square" lIns="121917" tIns="60959" rIns="121917" bIns="60959" rtlCol="0">
            <a:spAutoFit/>
          </a:bodyPr>
          <a:lstStyle/>
          <a:p>
            <a:pPr>
              <a:lnSpc>
                <a:spcPct val="150000"/>
              </a:lnSpc>
            </a:pPr>
            <a:r>
              <a:rPr lang="zh-CN" altLang="en-US" sz="1400" dirty="0">
                <a:solidFill>
                  <a:schemeClr val="tx1">
                    <a:lumMod val="50000"/>
                    <a:lumOff val="50000"/>
                  </a:schemeClr>
                </a:solidFill>
                <a:cs typeface="+mn-ea"/>
                <a:sym typeface="+mn-lt"/>
              </a:rPr>
              <a:t>我国对服装卖场陈列设计的理论研究是在近年才开始的</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沿袭</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了国外的做法</a:t>
            </a:r>
            <a:endParaRPr lang="en-US" altLang="zh-CN" sz="1400" dirty="0">
              <a:solidFill>
                <a:schemeClr val="tx1">
                  <a:lumMod val="50000"/>
                  <a:lumOff val="50000"/>
                </a:schemeClr>
              </a:solidFill>
              <a:cs typeface="+mn-ea"/>
              <a:sym typeface="+mn-lt"/>
            </a:endParaRPr>
          </a:p>
        </p:txBody>
      </p:sp>
      <p:sp>
        <p:nvSpPr>
          <p:cNvPr id="69" name="TextBox 68"/>
          <p:cNvSpPr txBox="1"/>
          <p:nvPr/>
        </p:nvSpPr>
        <p:spPr>
          <a:xfrm>
            <a:off x="6008963" y="5065150"/>
            <a:ext cx="5404623" cy="730326"/>
          </a:xfrm>
          <a:prstGeom prst="rect">
            <a:avLst/>
          </a:prstGeom>
          <a:noFill/>
        </p:spPr>
        <p:txBody>
          <a:bodyPr wrap="square" lIns="121917" tIns="60959" rIns="121917" bIns="60959" rtlCol="0">
            <a:spAutoFit/>
          </a:bodyPr>
          <a:lstStyle/>
          <a:p>
            <a:pPr>
              <a:lnSpc>
                <a:spcPct val="150000"/>
              </a:lnSpc>
            </a:pPr>
            <a:r>
              <a:rPr lang="zh-CN" altLang="en-US" sz="1400" dirty="0">
                <a:solidFill>
                  <a:schemeClr val="tx1">
                    <a:lumMod val="50000"/>
                    <a:lumOff val="50000"/>
                  </a:schemeClr>
                </a:solidFill>
                <a:cs typeface="+mn-ea"/>
                <a:sym typeface="+mn-lt"/>
              </a:rPr>
              <a:t>还有其他学者对服装卖场陈列设计理论进行了论证和研究。但是与国外相比，这些理论还是显得缺乏一定的系统性</a:t>
            </a:r>
            <a:endParaRPr lang="en-US" altLang="zh-CN" sz="1400" dirty="0">
              <a:solidFill>
                <a:schemeClr val="tx1">
                  <a:lumMod val="50000"/>
                  <a:lumOff val="50000"/>
                </a:schemeClr>
              </a:solidFill>
              <a:cs typeface="+mn-ea"/>
              <a:sym typeface="+mn-lt"/>
            </a:endParaRPr>
          </a:p>
        </p:txBody>
      </p:sp>
      <p:sp>
        <p:nvSpPr>
          <p:cNvPr id="71" name="TextBox 70"/>
          <p:cNvSpPr txBox="1"/>
          <p:nvPr/>
        </p:nvSpPr>
        <p:spPr>
          <a:xfrm>
            <a:off x="5124463" y="3571455"/>
            <a:ext cx="6413460" cy="730326"/>
          </a:xfrm>
          <a:prstGeom prst="rect">
            <a:avLst/>
          </a:prstGeom>
          <a:noFill/>
        </p:spPr>
        <p:txBody>
          <a:bodyPr wrap="square" lIns="121917" tIns="60959" rIns="121917" bIns="60959" rtlCol="0">
            <a:spAutoFit/>
          </a:bodyPr>
          <a:lstStyle/>
          <a:p>
            <a:pPr>
              <a:lnSpc>
                <a:spcPct val="150000"/>
              </a:lnSpc>
            </a:pPr>
            <a:r>
              <a:rPr lang="zh-CN" altLang="en-US" sz="1400" dirty="0">
                <a:solidFill>
                  <a:schemeClr val="tx1">
                    <a:lumMod val="50000"/>
                    <a:lumOff val="50000"/>
                  </a:schemeClr>
                </a:solidFill>
                <a:cs typeface="+mn-ea"/>
                <a:sym typeface="+mn-lt"/>
              </a:rPr>
              <a:t>我国学者对服装卖场陈列方法的研究还都集中于商品组合、品牌文化及营销策略分析等方面</a:t>
            </a:r>
            <a:endParaRPr lang="en-US" altLang="zh-CN" sz="1400" dirty="0">
              <a:solidFill>
                <a:schemeClr val="tx1">
                  <a:lumMod val="50000"/>
                  <a:lumOff val="50000"/>
                </a:schemeClr>
              </a:solidFill>
              <a:cs typeface="+mn-ea"/>
              <a:sym typeface="+mn-lt"/>
            </a:endParaRPr>
          </a:p>
        </p:txBody>
      </p:sp>
      <p:grpSp>
        <p:nvGrpSpPr>
          <p:cNvPr id="73" name="组合 72"/>
          <p:cNvGrpSpPr/>
          <p:nvPr/>
        </p:nvGrpSpPr>
        <p:grpSpPr>
          <a:xfrm>
            <a:off x="1801320" y="3203161"/>
            <a:ext cx="1229528" cy="1229528"/>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80" name="TextBox 79"/>
          <p:cNvSpPr txBox="1"/>
          <p:nvPr/>
        </p:nvSpPr>
        <p:spPr>
          <a:xfrm>
            <a:off x="14146655" y="8510120"/>
            <a:ext cx="1169545" cy="492440"/>
          </a:xfrm>
          <a:prstGeom prst="rect">
            <a:avLst/>
          </a:prstGeom>
          <a:noFill/>
        </p:spPr>
        <p:txBody>
          <a:bodyPr wrap="none" lIns="121917" tIns="60959" rIns="121917" bIns="60959" rtlCol="0">
            <a:spAutoFit/>
          </a:bodyPr>
          <a:lstStyle/>
          <a:p>
            <a:r>
              <a:rPr lang="zh-CN" altLang="en-US" sz="2400" dirty="0">
                <a:cs typeface="+mn-ea"/>
                <a:sym typeface="+mn-lt"/>
              </a:rPr>
              <a:t>延时符</a:t>
            </a:r>
            <a:endParaRPr lang="zh-CN" altLang="en-US" sz="2400" dirty="0">
              <a:cs typeface="+mn-ea"/>
              <a:sym typeface="+mn-lt"/>
            </a:endParaRPr>
          </a:p>
        </p:txBody>
      </p:sp>
      <p:grpSp>
        <p:nvGrpSpPr>
          <p:cNvPr id="21" name="组合 20"/>
          <p:cNvGrpSpPr/>
          <p:nvPr/>
        </p:nvGrpSpPr>
        <p:grpSpPr>
          <a:xfrm>
            <a:off x="724192" y="1462235"/>
            <a:ext cx="1229528" cy="122952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29" name="TextBox 28"/>
          <p:cNvSpPr txBox="1"/>
          <p:nvPr/>
        </p:nvSpPr>
        <p:spPr>
          <a:xfrm>
            <a:off x="1009525" y="1687149"/>
            <a:ext cx="523535" cy="779763"/>
          </a:xfrm>
          <a:prstGeom prst="rect">
            <a:avLst/>
          </a:prstGeom>
          <a:noFill/>
        </p:spPr>
        <p:txBody>
          <a:bodyPr wrap="none" lIns="121917" tIns="60959" rIns="121917" bIns="60959" rtlCol="0">
            <a:spAutoFit/>
          </a:bodyPr>
          <a:lstStyle/>
          <a:p>
            <a:r>
              <a:rPr lang="en-US" altLang="zh-CN" sz="4265" dirty="0">
                <a:solidFill>
                  <a:srgbClr val="0091B8"/>
                </a:solidFill>
                <a:cs typeface="+mn-ea"/>
                <a:sym typeface="+mn-lt"/>
              </a:rPr>
              <a:t>A</a:t>
            </a:r>
            <a:endParaRPr lang="zh-CN" altLang="en-US" sz="4265" dirty="0">
              <a:solidFill>
                <a:srgbClr val="0091B8"/>
              </a:solidFill>
              <a:cs typeface="+mn-ea"/>
              <a:sym typeface="+mn-lt"/>
            </a:endParaRPr>
          </a:p>
        </p:txBody>
      </p:sp>
      <p:sp>
        <p:nvSpPr>
          <p:cNvPr id="30" name="TextBox 29"/>
          <p:cNvSpPr txBox="1"/>
          <p:nvPr/>
        </p:nvSpPr>
        <p:spPr>
          <a:xfrm>
            <a:off x="2113505" y="3420491"/>
            <a:ext cx="549183" cy="779763"/>
          </a:xfrm>
          <a:prstGeom prst="rect">
            <a:avLst/>
          </a:prstGeom>
          <a:noFill/>
        </p:spPr>
        <p:txBody>
          <a:bodyPr wrap="none" lIns="121917" tIns="60959" rIns="121917" bIns="60959" rtlCol="0">
            <a:spAutoFit/>
          </a:bodyPr>
          <a:lstStyle/>
          <a:p>
            <a:r>
              <a:rPr lang="en-US" altLang="zh-CN" sz="4265" dirty="0">
                <a:solidFill>
                  <a:srgbClr val="0091B8"/>
                </a:solidFill>
                <a:cs typeface="+mn-ea"/>
                <a:sym typeface="+mn-lt"/>
              </a:rPr>
              <a:t>B</a:t>
            </a:r>
            <a:endParaRPr lang="zh-CN" altLang="en-US" sz="4265" dirty="0">
              <a:solidFill>
                <a:srgbClr val="0091B8"/>
              </a:solidFill>
              <a:cs typeface="+mn-ea"/>
              <a:sym typeface="+mn-lt"/>
            </a:endParaRPr>
          </a:p>
        </p:txBody>
      </p:sp>
      <p:grpSp>
        <p:nvGrpSpPr>
          <p:cNvPr id="27" name="组合 26"/>
          <p:cNvGrpSpPr/>
          <p:nvPr/>
        </p:nvGrpSpPr>
        <p:grpSpPr>
          <a:xfrm>
            <a:off x="2712067" y="4721541"/>
            <a:ext cx="1229528" cy="122952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1" name="TextBox 30"/>
          <p:cNvSpPr txBox="1"/>
          <p:nvPr/>
        </p:nvSpPr>
        <p:spPr>
          <a:xfrm>
            <a:off x="2974514" y="4946455"/>
            <a:ext cx="549183" cy="779763"/>
          </a:xfrm>
          <a:prstGeom prst="rect">
            <a:avLst/>
          </a:prstGeom>
          <a:noFill/>
        </p:spPr>
        <p:txBody>
          <a:bodyPr wrap="none" lIns="121917" tIns="60959" rIns="121917" bIns="60959" rtlCol="0">
            <a:spAutoFit/>
          </a:bodyPr>
          <a:lstStyle/>
          <a:p>
            <a:r>
              <a:rPr lang="en-US" altLang="zh-CN" sz="4265" dirty="0">
                <a:solidFill>
                  <a:srgbClr val="0091B8"/>
                </a:solidFill>
                <a:cs typeface="+mn-ea"/>
                <a:sym typeface="+mn-lt"/>
              </a:rPr>
              <a:t>C</a:t>
            </a:r>
            <a:endParaRPr lang="zh-CN" altLang="en-US" sz="4265" dirty="0">
              <a:solidFill>
                <a:srgbClr val="0091B8"/>
              </a:solidFill>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6000">
                                          <p:cBhvr additive="base">
                                            <p:cTn id="7" dur="5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p:tgtEl>
                                              <p:spTgt spid="64"/>
                                            </p:tgtEl>
                                            <p:attrNameLst>
                                              <p:attrName>ppt_x</p:attrName>
                                            </p:attrNameLst>
                                          </p:cBhvr>
                                          <p:tavLst>
                                            <p:tav tm="0">
                                              <p:val>
                                                <p:strVal val="#ppt_x-#ppt_w*1.125000"/>
                                              </p:val>
                                            </p:tav>
                                            <p:tav tm="100000">
                                              <p:val>
                                                <p:strVal val="#ppt_x"/>
                                              </p:val>
                                            </p:tav>
                                          </p:tavLst>
                                        </p:anim>
                                        <p:animEffect transition="in" filter="wipe(right)">
                                          <p:cBhvr>
                                            <p:cTn id="19" dur="500"/>
                                            <p:tgtEl>
                                              <p:spTgt spid="6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p:tgtEl>
                                              <p:spTgt spid="68"/>
                                            </p:tgtEl>
                                            <p:attrNameLst>
                                              <p:attrName>ppt_x</p:attrName>
                                            </p:attrNameLst>
                                          </p:cBhvr>
                                          <p:tavLst>
                                            <p:tav tm="0">
                                              <p:val>
                                                <p:strVal val="#ppt_x-#ppt_w*1.125000"/>
                                              </p:val>
                                            </p:tav>
                                            <p:tav tm="100000">
                                              <p:val>
                                                <p:strVal val="#ppt_x"/>
                                              </p:val>
                                            </p:tav>
                                          </p:tavLst>
                                        </p:anim>
                                        <p:animEffect transition="in" filter="wipe(right)">
                                          <p:cBhvr>
                                            <p:cTn id="23" dur="500"/>
                                            <p:tgtEl>
                                              <p:spTgt spid="68"/>
                                            </p:tgtEl>
                                          </p:cBhvr>
                                        </p:animEffect>
                                      </p:childTnLst>
                                    </p:cTn>
                                  </p:par>
                                </p:childTnLst>
                              </p:cTn>
                            </p:par>
                            <p:par>
                              <p:cTn id="24" fill="hold">
                                <p:stCondLst>
                                  <p:cond delay="1500"/>
                                </p:stCondLst>
                                <p:childTnLst>
                                  <p:par>
                                    <p:cTn id="25" presetID="2" presetClass="entr" presetSubtype="1" fill="hold" nodeType="afterEffect" p14:presetBounceEnd="66000">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14:bounceEnd="66000">
                                          <p:cBhvr additive="base">
                                            <p:cTn id="27" dur="500" fill="hold"/>
                                            <p:tgtEl>
                                              <p:spTgt spid="7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7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p:tgtEl>
                                              <p:spTgt spid="65"/>
                                            </p:tgtEl>
                                            <p:attrNameLst>
                                              <p:attrName>ppt_x</p:attrName>
                                            </p:attrNameLst>
                                          </p:cBhvr>
                                          <p:tavLst>
                                            <p:tav tm="0">
                                              <p:val>
                                                <p:strVal val="#ppt_x-#ppt_w*1.125000"/>
                                              </p:val>
                                            </p:tav>
                                            <p:tav tm="100000">
                                              <p:val>
                                                <p:strVal val="#ppt_x"/>
                                              </p:val>
                                            </p:tav>
                                          </p:tavLst>
                                        </p:anim>
                                        <p:animEffect transition="in" filter="wipe(right)">
                                          <p:cBhvr>
                                            <p:cTn id="39" dur="500"/>
                                            <p:tgtEl>
                                              <p:spTgt spid="65"/>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p:tgtEl>
                                              <p:spTgt spid="71"/>
                                            </p:tgtEl>
                                            <p:attrNameLst>
                                              <p:attrName>ppt_x</p:attrName>
                                            </p:attrNameLst>
                                          </p:cBhvr>
                                          <p:tavLst>
                                            <p:tav tm="0">
                                              <p:val>
                                                <p:strVal val="#ppt_x-#ppt_w*1.125000"/>
                                              </p:val>
                                            </p:tav>
                                            <p:tav tm="100000">
                                              <p:val>
                                                <p:strVal val="#ppt_x"/>
                                              </p:val>
                                            </p:tav>
                                          </p:tavLst>
                                        </p:anim>
                                        <p:animEffect transition="in" filter="wipe(right)">
                                          <p:cBhvr>
                                            <p:cTn id="43" dur="500"/>
                                            <p:tgtEl>
                                              <p:spTgt spid="71"/>
                                            </p:tgtEl>
                                          </p:cBhvr>
                                        </p:animEffect>
                                      </p:childTnLst>
                                    </p:cTn>
                                  </p:par>
                                </p:childTnLst>
                              </p:cTn>
                            </p:par>
                            <p:par>
                              <p:cTn id="44" fill="hold">
                                <p:stCondLst>
                                  <p:cond delay="3000"/>
                                </p:stCondLst>
                                <p:childTnLst>
                                  <p:par>
                                    <p:cTn id="45" presetID="2" presetClass="entr" presetSubtype="1" fill="hold" nodeType="afterEffect" p14:presetBounceEnd="66000">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14:bounceEnd="66000">
                                          <p:cBhvr additive="base">
                                            <p:cTn id="47" dur="500" fill="hold"/>
                                            <p:tgtEl>
                                              <p:spTgt spid="27"/>
                                            </p:tgtEl>
                                            <p:attrNameLst>
                                              <p:attrName>ppt_x</p:attrName>
                                            </p:attrNameLst>
                                          </p:cBhvr>
                                          <p:tavLst>
                                            <p:tav tm="0">
                                              <p:val>
                                                <p:strVal val="#ppt_x"/>
                                              </p:val>
                                            </p:tav>
                                            <p:tav tm="100000">
                                              <p:val>
                                                <p:strVal val="#ppt_x"/>
                                              </p:val>
                                            </p:tav>
                                          </p:tavLst>
                                        </p:anim>
                                        <p:anim calcmode="lin" valueType="num" p14:bounceEnd="66000">
                                          <p:cBhvr additive="base">
                                            <p:cTn id="48" dur="500" fill="hold"/>
                                            <p:tgtEl>
                                              <p:spTgt spid="27"/>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4000"/>
                                </p:stCondLst>
                                <p:childTnLst>
                                  <p:par>
                                    <p:cTn id="56" presetID="12" presetClass="entr" presetSubtype="8"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additive="base">
                                            <p:cTn id="58" dur="500"/>
                                            <p:tgtEl>
                                              <p:spTgt spid="66"/>
                                            </p:tgtEl>
                                            <p:attrNameLst>
                                              <p:attrName>ppt_x</p:attrName>
                                            </p:attrNameLst>
                                          </p:cBhvr>
                                          <p:tavLst>
                                            <p:tav tm="0">
                                              <p:val>
                                                <p:strVal val="#ppt_x-#ppt_w*1.125000"/>
                                              </p:val>
                                            </p:tav>
                                            <p:tav tm="100000">
                                              <p:val>
                                                <p:strVal val="#ppt_x"/>
                                              </p:val>
                                            </p:tav>
                                          </p:tavLst>
                                        </p:anim>
                                        <p:animEffect transition="in" filter="wipe(right)">
                                          <p:cBhvr>
                                            <p:cTn id="59" dur="500"/>
                                            <p:tgtEl>
                                              <p:spTgt spid="6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p:tgtEl>
                                              <p:spTgt spid="69"/>
                                            </p:tgtEl>
                                            <p:attrNameLst>
                                              <p:attrName>ppt_x</p:attrName>
                                            </p:attrNameLst>
                                          </p:cBhvr>
                                          <p:tavLst>
                                            <p:tav tm="0">
                                              <p:val>
                                                <p:strVal val="#ppt_x-#ppt_w*1.125000"/>
                                              </p:val>
                                            </p:tav>
                                            <p:tav tm="100000">
                                              <p:val>
                                                <p:strVal val="#ppt_x"/>
                                              </p:val>
                                            </p:tav>
                                          </p:tavLst>
                                        </p:anim>
                                        <p:animEffect transition="in" filter="wipe(right)">
                                          <p:cBhvr>
                                            <p:cTn id="63" dur="500"/>
                                            <p:tgtEl>
                                              <p:spTgt spid="6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8" grpId="0"/>
          <p:bldP spid="69" grpId="0"/>
          <p:bldP spid="71" grpId="0"/>
          <p:bldP spid="80"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p:tgtEl>
                                              <p:spTgt spid="64"/>
                                            </p:tgtEl>
                                            <p:attrNameLst>
                                              <p:attrName>ppt_x</p:attrName>
                                            </p:attrNameLst>
                                          </p:cBhvr>
                                          <p:tavLst>
                                            <p:tav tm="0">
                                              <p:val>
                                                <p:strVal val="#ppt_x-#ppt_w*1.125000"/>
                                              </p:val>
                                            </p:tav>
                                            <p:tav tm="100000">
                                              <p:val>
                                                <p:strVal val="#ppt_x"/>
                                              </p:val>
                                            </p:tav>
                                          </p:tavLst>
                                        </p:anim>
                                        <p:animEffect transition="in" filter="wipe(right)">
                                          <p:cBhvr>
                                            <p:cTn id="19" dur="500"/>
                                            <p:tgtEl>
                                              <p:spTgt spid="6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p:tgtEl>
                                              <p:spTgt spid="68"/>
                                            </p:tgtEl>
                                            <p:attrNameLst>
                                              <p:attrName>ppt_x</p:attrName>
                                            </p:attrNameLst>
                                          </p:cBhvr>
                                          <p:tavLst>
                                            <p:tav tm="0">
                                              <p:val>
                                                <p:strVal val="#ppt_x-#ppt_w*1.125000"/>
                                              </p:val>
                                            </p:tav>
                                            <p:tav tm="100000">
                                              <p:val>
                                                <p:strVal val="#ppt_x"/>
                                              </p:val>
                                            </p:tav>
                                          </p:tavLst>
                                        </p:anim>
                                        <p:animEffect transition="in" filter="wipe(right)">
                                          <p:cBhvr>
                                            <p:cTn id="23" dur="500"/>
                                            <p:tgtEl>
                                              <p:spTgt spid="68"/>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p:tgtEl>
                                              <p:spTgt spid="65"/>
                                            </p:tgtEl>
                                            <p:attrNameLst>
                                              <p:attrName>ppt_x</p:attrName>
                                            </p:attrNameLst>
                                          </p:cBhvr>
                                          <p:tavLst>
                                            <p:tav tm="0">
                                              <p:val>
                                                <p:strVal val="#ppt_x-#ppt_w*1.125000"/>
                                              </p:val>
                                            </p:tav>
                                            <p:tav tm="100000">
                                              <p:val>
                                                <p:strVal val="#ppt_x"/>
                                              </p:val>
                                            </p:tav>
                                          </p:tavLst>
                                        </p:anim>
                                        <p:animEffect transition="in" filter="wipe(right)">
                                          <p:cBhvr>
                                            <p:cTn id="39" dur="500"/>
                                            <p:tgtEl>
                                              <p:spTgt spid="65"/>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p:tgtEl>
                                              <p:spTgt spid="71"/>
                                            </p:tgtEl>
                                            <p:attrNameLst>
                                              <p:attrName>ppt_x</p:attrName>
                                            </p:attrNameLst>
                                          </p:cBhvr>
                                          <p:tavLst>
                                            <p:tav tm="0">
                                              <p:val>
                                                <p:strVal val="#ppt_x-#ppt_w*1.125000"/>
                                              </p:val>
                                            </p:tav>
                                            <p:tav tm="100000">
                                              <p:val>
                                                <p:strVal val="#ppt_x"/>
                                              </p:val>
                                            </p:tav>
                                          </p:tavLst>
                                        </p:anim>
                                        <p:animEffect transition="in" filter="wipe(right)">
                                          <p:cBhvr>
                                            <p:cTn id="43" dur="500"/>
                                            <p:tgtEl>
                                              <p:spTgt spid="71"/>
                                            </p:tgtEl>
                                          </p:cBhvr>
                                        </p:animEffect>
                                      </p:childTnLst>
                                    </p:cTn>
                                  </p:par>
                                </p:childTnLst>
                              </p:cTn>
                            </p:par>
                            <p:par>
                              <p:cTn id="44" fill="hold">
                                <p:stCondLst>
                                  <p:cond delay="3000"/>
                                </p:stCondLst>
                                <p:childTnLst>
                                  <p:par>
                                    <p:cTn id="45" presetID="2" presetClass="entr" presetSubtype="1"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4000"/>
                                </p:stCondLst>
                                <p:childTnLst>
                                  <p:par>
                                    <p:cTn id="56" presetID="12" presetClass="entr" presetSubtype="8"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additive="base">
                                            <p:cTn id="58" dur="500"/>
                                            <p:tgtEl>
                                              <p:spTgt spid="66"/>
                                            </p:tgtEl>
                                            <p:attrNameLst>
                                              <p:attrName>ppt_x</p:attrName>
                                            </p:attrNameLst>
                                          </p:cBhvr>
                                          <p:tavLst>
                                            <p:tav tm="0">
                                              <p:val>
                                                <p:strVal val="#ppt_x-#ppt_w*1.125000"/>
                                              </p:val>
                                            </p:tav>
                                            <p:tav tm="100000">
                                              <p:val>
                                                <p:strVal val="#ppt_x"/>
                                              </p:val>
                                            </p:tav>
                                          </p:tavLst>
                                        </p:anim>
                                        <p:animEffect transition="in" filter="wipe(right)">
                                          <p:cBhvr>
                                            <p:cTn id="59" dur="500"/>
                                            <p:tgtEl>
                                              <p:spTgt spid="6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p:tgtEl>
                                              <p:spTgt spid="69"/>
                                            </p:tgtEl>
                                            <p:attrNameLst>
                                              <p:attrName>ppt_x</p:attrName>
                                            </p:attrNameLst>
                                          </p:cBhvr>
                                          <p:tavLst>
                                            <p:tav tm="0">
                                              <p:val>
                                                <p:strVal val="#ppt_x-#ppt_w*1.125000"/>
                                              </p:val>
                                            </p:tav>
                                            <p:tav tm="100000">
                                              <p:val>
                                                <p:strVal val="#ppt_x"/>
                                              </p:val>
                                            </p:tav>
                                          </p:tavLst>
                                        </p:anim>
                                        <p:animEffect transition="in" filter="wipe(right)">
                                          <p:cBhvr>
                                            <p:cTn id="63" dur="500"/>
                                            <p:tgtEl>
                                              <p:spTgt spid="6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8" grpId="0"/>
          <p:bldP spid="69" grpId="0"/>
          <p:bldP spid="71" grpId="0"/>
          <p:bldP spid="80" grpId="0"/>
          <p:bldP spid="29" grpId="0"/>
          <p:bldP spid="30" grpId="0"/>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组合 279"/>
          <p:cNvGrpSpPr/>
          <p:nvPr/>
        </p:nvGrpSpPr>
        <p:grpSpPr>
          <a:xfrm>
            <a:off x="6175352" y="3403768"/>
            <a:ext cx="674123" cy="672553"/>
            <a:chOff x="5096275" y="2435252"/>
            <a:chExt cx="1999451" cy="1994792"/>
          </a:xfrm>
        </p:grpSpPr>
        <p:sp>
          <p:nvSpPr>
            <p:cNvPr id="558" name="任意多边形 557"/>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4" name="椭圆 56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1" name="组合 280"/>
          <p:cNvGrpSpPr/>
          <p:nvPr/>
        </p:nvGrpSpPr>
        <p:grpSpPr>
          <a:xfrm>
            <a:off x="5046415" y="2557657"/>
            <a:ext cx="1287448" cy="1286588"/>
            <a:chOff x="8750295" y="3439159"/>
            <a:chExt cx="3222820" cy="3220668"/>
          </a:xfrm>
        </p:grpSpPr>
        <p:sp>
          <p:nvSpPr>
            <p:cNvPr id="556" name="任意多边形 555"/>
            <p:cNvSpPr/>
            <p:nvPr/>
          </p:nvSpPr>
          <p:spPr>
            <a:xfrm>
              <a:off x="8750295" y="3439159"/>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57" name="椭圆 556"/>
            <p:cNvSpPr/>
            <p:nvPr/>
          </p:nvSpPr>
          <p:spPr>
            <a:xfrm>
              <a:off x="8960527" y="3646739"/>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2" name="组合 281"/>
          <p:cNvGrpSpPr/>
          <p:nvPr/>
        </p:nvGrpSpPr>
        <p:grpSpPr>
          <a:xfrm>
            <a:off x="5812467" y="4055915"/>
            <a:ext cx="1287448" cy="1286588"/>
            <a:chOff x="8750295" y="3439159"/>
            <a:chExt cx="3222820" cy="3220668"/>
          </a:xfrm>
        </p:grpSpPr>
        <p:sp>
          <p:nvSpPr>
            <p:cNvPr id="554" name="任意多边形 553"/>
            <p:cNvSpPr/>
            <p:nvPr/>
          </p:nvSpPr>
          <p:spPr>
            <a:xfrm>
              <a:off x="8750295" y="3439159"/>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55" name="椭圆 554"/>
            <p:cNvSpPr/>
            <p:nvPr/>
          </p:nvSpPr>
          <p:spPr>
            <a:xfrm>
              <a:off x="8960527" y="3646739"/>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3" name="组合 282"/>
          <p:cNvGrpSpPr/>
          <p:nvPr/>
        </p:nvGrpSpPr>
        <p:grpSpPr>
          <a:xfrm>
            <a:off x="6426544" y="2767897"/>
            <a:ext cx="674123" cy="672553"/>
            <a:chOff x="5096275" y="2435252"/>
            <a:chExt cx="1999451" cy="1994792"/>
          </a:xfrm>
        </p:grpSpPr>
        <p:sp>
          <p:nvSpPr>
            <p:cNvPr id="552" name="任意多边形 551"/>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53" name="椭圆 552"/>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4" name="组合 283"/>
          <p:cNvGrpSpPr/>
          <p:nvPr/>
        </p:nvGrpSpPr>
        <p:grpSpPr>
          <a:xfrm>
            <a:off x="6806981" y="3631382"/>
            <a:ext cx="674123" cy="672553"/>
            <a:chOff x="5096275" y="2435252"/>
            <a:chExt cx="1999451" cy="1994792"/>
          </a:xfrm>
        </p:grpSpPr>
        <p:sp>
          <p:nvSpPr>
            <p:cNvPr id="298" name="任意多边形 297"/>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299" name="椭圆 298"/>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5" name="组合 284"/>
          <p:cNvGrpSpPr/>
          <p:nvPr/>
        </p:nvGrpSpPr>
        <p:grpSpPr>
          <a:xfrm>
            <a:off x="4600755" y="3738795"/>
            <a:ext cx="1287448" cy="1286588"/>
            <a:chOff x="8750295" y="3439159"/>
            <a:chExt cx="3222820" cy="3220668"/>
          </a:xfrm>
        </p:grpSpPr>
        <p:sp>
          <p:nvSpPr>
            <p:cNvPr id="289" name="任意多边形 288"/>
            <p:cNvSpPr/>
            <p:nvPr/>
          </p:nvSpPr>
          <p:spPr>
            <a:xfrm>
              <a:off x="8750295" y="3439159"/>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290" name="椭圆 289"/>
            <p:cNvSpPr/>
            <p:nvPr/>
          </p:nvSpPr>
          <p:spPr>
            <a:xfrm>
              <a:off x="8960527" y="3646739"/>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286" name="组合 285"/>
          <p:cNvGrpSpPr/>
          <p:nvPr/>
        </p:nvGrpSpPr>
        <p:grpSpPr>
          <a:xfrm>
            <a:off x="5771281" y="3761721"/>
            <a:ext cx="460435" cy="459363"/>
            <a:chOff x="5096275" y="2435252"/>
            <a:chExt cx="1999451" cy="1994792"/>
          </a:xfrm>
        </p:grpSpPr>
        <p:sp>
          <p:nvSpPr>
            <p:cNvPr id="287" name="任意多边形 28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288" name="椭圆 28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565" name="组合 564"/>
          <p:cNvGrpSpPr/>
          <p:nvPr/>
        </p:nvGrpSpPr>
        <p:grpSpPr>
          <a:xfrm>
            <a:off x="3780648" y="2052275"/>
            <a:ext cx="4555411" cy="4318607"/>
            <a:chOff x="3871405" y="1819151"/>
            <a:chExt cx="4555411" cy="4318607"/>
          </a:xfrm>
        </p:grpSpPr>
        <p:sp>
          <p:nvSpPr>
            <p:cNvPr id="566" name="任意多边形 565"/>
            <p:cNvSpPr/>
            <p:nvPr/>
          </p:nvSpPr>
          <p:spPr>
            <a:xfrm>
              <a:off x="3871405" y="1819151"/>
              <a:ext cx="4555411" cy="4318607"/>
            </a:xfrm>
            <a:custGeom>
              <a:avLst/>
              <a:gdLst>
                <a:gd name="connsiteX0" fmla="*/ 3057744 w 4555411"/>
                <a:gd name="connsiteY0" fmla="*/ 2972918 h 4318607"/>
                <a:gd name="connsiteX1" fmla="*/ 2545206 w 4555411"/>
                <a:gd name="connsiteY1" fmla="*/ 3485456 h 4318607"/>
                <a:gd name="connsiteX2" fmla="*/ 3057744 w 4555411"/>
                <a:gd name="connsiteY2" fmla="*/ 3997994 h 4318607"/>
                <a:gd name="connsiteX3" fmla="*/ 3570282 w 4555411"/>
                <a:gd name="connsiteY3" fmla="*/ 3485456 h 4318607"/>
                <a:gd name="connsiteX4" fmla="*/ 3057744 w 4555411"/>
                <a:gd name="connsiteY4" fmla="*/ 2972918 h 4318607"/>
                <a:gd name="connsiteX5" fmla="*/ 1613190 w 4555411"/>
                <a:gd name="connsiteY5" fmla="*/ 2972918 h 4318607"/>
                <a:gd name="connsiteX6" fmla="*/ 1100652 w 4555411"/>
                <a:gd name="connsiteY6" fmla="*/ 3485456 h 4318607"/>
                <a:gd name="connsiteX7" fmla="*/ 1613190 w 4555411"/>
                <a:gd name="connsiteY7" fmla="*/ 3997994 h 4318607"/>
                <a:gd name="connsiteX8" fmla="*/ 2125728 w 4555411"/>
                <a:gd name="connsiteY8" fmla="*/ 3485456 h 4318607"/>
                <a:gd name="connsiteX9" fmla="*/ 1613190 w 4555411"/>
                <a:gd name="connsiteY9" fmla="*/ 2972918 h 4318607"/>
                <a:gd name="connsiteX10" fmla="*/ 833151 w 4555411"/>
                <a:gd name="connsiteY10" fmla="*/ 1646765 h 4318607"/>
                <a:gd name="connsiteX11" fmla="*/ 320613 w 4555411"/>
                <a:gd name="connsiteY11" fmla="*/ 2159303 h 4318607"/>
                <a:gd name="connsiteX12" fmla="*/ 833151 w 4555411"/>
                <a:gd name="connsiteY12" fmla="*/ 2671841 h 4318607"/>
                <a:gd name="connsiteX13" fmla="*/ 1345689 w 4555411"/>
                <a:gd name="connsiteY13" fmla="*/ 2159303 h 4318607"/>
                <a:gd name="connsiteX14" fmla="*/ 833151 w 4555411"/>
                <a:gd name="connsiteY14" fmla="*/ 1646765 h 4318607"/>
                <a:gd name="connsiteX15" fmla="*/ 3722260 w 4555411"/>
                <a:gd name="connsiteY15" fmla="*/ 1635759 h 4318607"/>
                <a:gd name="connsiteX16" fmla="*/ 3209722 w 4555411"/>
                <a:gd name="connsiteY16" fmla="*/ 2148297 h 4318607"/>
                <a:gd name="connsiteX17" fmla="*/ 3722260 w 4555411"/>
                <a:gd name="connsiteY17" fmla="*/ 2660835 h 4318607"/>
                <a:gd name="connsiteX18" fmla="*/ 4234798 w 4555411"/>
                <a:gd name="connsiteY18" fmla="*/ 2148297 h 4318607"/>
                <a:gd name="connsiteX19" fmla="*/ 3722260 w 4555411"/>
                <a:gd name="connsiteY19" fmla="*/ 1635759 h 4318607"/>
                <a:gd name="connsiteX20" fmla="*/ 2277707 w 4555411"/>
                <a:gd name="connsiteY20" fmla="*/ 1635759 h 4318607"/>
                <a:gd name="connsiteX21" fmla="*/ 1765169 w 4555411"/>
                <a:gd name="connsiteY21" fmla="*/ 2148297 h 4318607"/>
                <a:gd name="connsiteX22" fmla="*/ 2277707 w 4555411"/>
                <a:gd name="connsiteY22" fmla="*/ 2660835 h 4318607"/>
                <a:gd name="connsiteX23" fmla="*/ 2790245 w 4555411"/>
                <a:gd name="connsiteY23" fmla="*/ 2148297 h 4318607"/>
                <a:gd name="connsiteX24" fmla="*/ 2277707 w 4555411"/>
                <a:gd name="connsiteY24" fmla="*/ 1635759 h 4318607"/>
                <a:gd name="connsiteX25" fmla="*/ 3057745 w 4555411"/>
                <a:gd name="connsiteY25" fmla="*/ 320614 h 4318607"/>
                <a:gd name="connsiteX26" fmla="*/ 2545207 w 4555411"/>
                <a:gd name="connsiteY26" fmla="*/ 833152 h 4318607"/>
                <a:gd name="connsiteX27" fmla="*/ 3057745 w 4555411"/>
                <a:gd name="connsiteY27" fmla="*/ 1345690 h 4318607"/>
                <a:gd name="connsiteX28" fmla="*/ 3570283 w 4555411"/>
                <a:gd name="connsiteY28" fmla="*/ 833152 h 4318607"/>
                <a:gd name="connsiteX29" fmla="*/ 3057745 w 4555411"/>
                <a:gd name="connsiteY29" fmla="*/ 320614 h 4318607"/>
                <a:gd name="connsiteX30" fmla="*/ 1613190 w 4555411"/>
                <a:gd name="connsiteY30" fmla="*/ 320613 h 4318607"/>
                <a:gd name="connsiteX31" fmla="*/ 1100652 w 4555411"/>
                <a:gd name="connsiteY31" fmla="*/ 833151 h 4318607"/>
                <a:gd name="connsiteX32" fmla="*/ 1613190 w 4555411"/>
                <a:gd name="connsiteY32" fmla="*/ 1345689 h 4318607"/>
                <a:gd name="connsiteX33" fmla="*/ 2125728 w 4555411"/>
                <a:gd name="connsiteY33" fmla="*/ 833151 h 4318607"/>
                <a:gd name="connsiteX34" fmla="*/ 1613190 w 4555411"/>
                <a:gd name="connsiteY34" fmla="*/ 320613 h 4318607"/>
                <a:gd name="connsiteX35" fmla="*/ 1613190 w 4555411"/>
                <a:gd name="connsiteY35" fmla="*/ 0 h 4318607"/>
                <a:gd name="connsiteX36" fmla="*/ 2304052 w 4555411"/>
                <a:gd name="connsiteY36" fmla="*/ 367328 h 4318607"/>
                <a:gd name="connsiteX37" fmla="*/ 2335468 w 4555411"/>
                <a:gd name="connsiteY37" fmla="*/ 425208 h 4318607"/>
                <a:gd name="connsiteX38" fmla="*/ 2366883 w 4555411"/>
                <a:gd name="connsiteY38" fmla="*/ 367329 h 4318607"/>
                <a:gd name="connsiteX39" fmla="*/ 3057745 w 4555411"/>
                <a:gd name="connsiteY39" fmla="*/ 1 h 4318607"/>
                <a:gd name="connsiteX40" fmla="*/ 3890896 w 4555411"/>
                <a:gd name="connsiteY40" fmla="*/ 833152 h 4318607"/>
                <a:gd name="connsiteX41" fmla="*/ 3748607 w 4555411"/>
                <a:gd name="connsiteY41" fmla="*/ 1298975 h 4318607"/>
                <a:gd name="connsiteX42" fmla="*/ 3734745 w 4555411"/>
                <a:gd name="connsiteY42" fmla="*/ 1315777 h 4318607"/>
                <a:gd name="connsiteX43" fmla="*/ 3807445 w 4555411"/>
                <a:gd name="connsiteY43" fmla="*/ 1319448 h 4318607"/>
                <a:gd name="connsiteX44" fmla="*/ 4555411 w 4555411"/>
                <a:gd name="connsiteY44" fmla="*/ 2148297 h 4318607"/>
                <a:gd name="connsiteX45" fmla="*/ 3722260 w 4555411"/>
                <a:gd name="connsiteY45" fmla="*/ 2981448 h 4318607"/>
                <a:gd name="connsiteX46" fmla="*/ 3716633 w 4555411"/>
                <a:gd name="connsiteY46" fmla="*/ 2980881 h 4318607"/>
                <a:gd name="connsiteX47" fmla="*/ 3748606 w 4555411"/>
                <a:gd name="connsiteY47" fmla="*/ 3019633 h 4318607"/>
                <a:gd name="connsiteX48" fmla="*/ 3890895 w 4555411"/>
                <a:gd name="connsiteY48" fmla="*/ 3485456 h 4318607"/>
                <a:gd name="connsiteX49" fmla="*/ 3057744 w 4555411"/>
                <a:gd name="connsiteY49" fmla="*/ 4318607 h 4318607"/>
                <a:gd name="connsiteX50" fmla="*/ 2366882 w 4555411"/>
                <a:gd name="connsiteY50" fmla="*/ 3951279 h 4318607"/>
                <a:gd name="connsiteX51" fmla="*/ 2335467 w 4555411"/>
                <a:gd name="connsiteY51" fmla="*/ 3893401 h 4318607"/>
                <a:gd name="connsiteX52" fmla="*/ 2304052 w 4555411"/>
                <a:gd name="connsiteY52" fmla="*/ 3951279 h 4318607"/>
                <a:gd name="connsiteX53" fmla="*/ 1613190 w 4555411"/>
                <a:gd name="connsiteY53" fmla="*/ 4318607 h 4318607"/>
                <a:gd name="connsiteX54" fmla="*/ 780039 w 4555411"/>
                <a:gd name="connsiteY54" fmla="*/ 3485456 h 4318607"/>
                <a:gd name="connsiteX55" fmla="*/ 922328 w 4555411"/>
                <a:gd name="connsiteY55" fmla="*/ 3019633 h 4318607"/>
                <a:gd name="connsiteX56" fmla="*/ 952619 w 4555411"/>
                <a:gd name="connsiteY56" fmla="*/ 2982921 h 4318607"/>
                <a:gd name="connsiteX57" fmla="*/ 918336 w 4555411"/>
                <a:gd name="connsiteY57" fmla="*/ 2988153 h 4318607"/>
                <a:gd name="connsiteX58" fmla="*/ 833151 w 4555411"/>
                <a:gd name="connsiteY58" fmla="*/ 2992454 h 4318607"/>
                <a:gd name="connsiteX59" fmla="*/ 0 w 4555411"/>
                <a:gd name="connsiteY59" fmla="*/ 2159303 h 4318607"/>
                <a:gd name="connsiteX60" fmla="*/ 833151 w 4555411"/>
                <a:gd name="connsiteY60" fmla="*/ 1326152 h 4318607"/>
                <a:gd name="connsiteX61" fmla="*/ 954877 w 4555411"/>
                <a:gd name="connsiteY61" fmla="*/ 1338423 h 4318607"/>
                <a:gd name="connsiteX62" fmla="*/ 922328 w 4555411"/>
                <a:gd name="connsiteY62" fmla="*/ 1298974 h 4318607"/>
                <a:gd name="connsiteX63" fmla="*/ 780039 w 4555411"/>
                <a:gd name="connsiteY63" fmla="*/ 833151 h 4318607"/>
                <a:gd name="connsiteX64" fmla="*/ 1613190 w 4555411"/>
                <a:gd name="connsiteY64" fmla="*/ 0 h 43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55411" h="4318607">
                  <a:moveTo>
                    <a:pt x="3057744" y="2972918"/>
                  </a:moveTo>
                  <a:cubicBezTo>
                    <a:pt x="2774677" y="2972918"/>
                    <a:pt x="2545206" y="3202389"/>
                    <a:pt x="2545206" y="3485456"/>
                  </a:cubicBezTo>
                  <a:cubicBezTo>
                    <a:pt x="2545206" y="3768523"/>
                    <a:pt x="2774677" y="3997994"/>
                    <a:pt x="3057744" y="3997994"/>
                  </a:cubicBezTo>
                  <a:cubicBezTo>
                    <a:pt x="3340811" y="3997994"/>
                    <a:pt x="3570282" y="3768523"/>
                    <a:pt x="3570282" y="3485456"/>
                  </a:cubicBezTo>
                  <a:cubicBezTo>
                    <a:pt x="3570282" y="3202389"/>
                    <a:pt x="3340811" y="2972918"/>
                    <a:pt x="3057744" y="2972918"/>
                  </a:cubicBezTo>
                  <a:close/>
                  <a:moveTo>
                    <a:pt x="1613190" y="2972918"/>
                  </a:moveTo>
                  <a:cubicBezTo>
                    <a:pt x="1330123" y="2972918"/>
                    <a:pt x="1100652" y="3202389"/>
                    <a:pt x="1100652" y="3485456"/>
                  </a:cubicBezTo>
                  <a:cubicBezTo>
                    <a:pt x="1100652" y="3768523"/>
                    <a:pt x="1330123" y="3997994"/>
                    <a:pt x="1613190" y="3997994"/>
                  </a:cubicBezTo>
                  <a:cubicBezTo>
                    <a:pt x="1896257" y="3997994"/>
                    <a:pt x="2125728" y="3768523"/>
                    <a:pt x="2125728" y="3485456"/>
                  </a:cubicBezTo>
                  <a:cubicBezTo>
                    <a:pt x="2125728" y="3202389"/>
                    <a:pt x="1896257" y="2972918"/>
                    <a:pt x="1613190" y="2972918"/>
                  </a:cubicBezTo>
                  <a:close/>
                  <a:moveTo>
                    <a:pt x="833151" y="1646765"/>
                  </a:moveTo>
                  <a:cubicBezTo>
                    <a:pt x="550084" y="1646765"/>
                    <a:pt x="320613" y="1876236"/>
                    <a:pt x="320613" y="2159303"/>
                  </a:cubicBezTo>
                  <a:cubicBezTo>
                    <a:pt x="320613" y="2442370"/>
                    <a:pt x="550084" y="2671841"/>
                    <a:pt x="833151" y="2671841"/>
                  </a:cubicBezTo>
                  <a:cubicBezTo>
                    <a:pt x="1116218" y="2671841"/>
                    <a:pt x="1345689" y="2442370"/>
                    <a:pt x="1345689" y="2159303"/>
                  </a:cubicBezTo>
                  <a:cubicBezTo>
                    <a:pt x="1345689" y="1876236"/>
                    <a:pt x="1116218" y="1646765"/>
                    <a:pt x="833151" y="1646765"/>
                  </a:cubicBezTo>
                  <a:close/>
                  <a:moveTo>
                    <a:pt x="3722260" y="1635759"/>
                  </a:moveTo>
                  <a:cubicBezTo>
                    <a:pt x="3439193" y="1635759"/>
                    <a:pt x="3209722" y="1865230"/>
                    <a:pt x="3209722" y="2148297"/>
                  </a:cubicBezTo>
                  <a:cubicBezTo>
                    <a:pt x="3209722" y="2431364"/>
                    <a:pt x="3439193" y="2660835"/>
                    <a:pt x="3722260" y="2660835"/>
                  </a:cubicBezTo>
                  <a:cubicBezTo>
                    <a:pt x="4005327" y="2660835"/>
                    <a:pt x="4234798" y="2431364"/>
                    <a:pt x="4234798" y="2148297"/>
                  </a:cubicBezTo>
                  <a:cubicBezTo>
                    <a:pt x="4234798" y="1865230"/>
                    <a:pt x="4005327" y="1635759"/>
                    <a:pt x="3722260" y="1635759"/>
                  </a:cubicBezTo>
                  <a:close/>
                  <a:moveTo>
                    <a:pt x="2277707" y="1635759"/>
                  </a:moveTo>
                  <a:cubicBezTo>
                    <a:pt x="1994640" y="1635759"/>
                    <a:pt x="1765169" y="1865230"/>
                    <a:pt x="1765169" y="2148297"/>
                  </a:cubicBezTo>
                  <a:cubicBezTo>
                    <a:pt x="1765169" y="2431364"/>
                    <a:pt x="1994640" y="2660835"/>
                    <a:pt x="2277707" y="2660835"/>
                  </a:cubicBezTo>
                  <a:cubicBezTo>
                    <a:pt x="2560774" y="2660835"/>
                    <a:pt x="2790245" y="2431364"/>
                    <a:pt x="2790245" y="2148297"/>
                  </a:cubicBezTo>
                  <a:cubicBezTo>
                    <a:pt x="2790245" y="1865230"/>
                    <a:pt x="2560774" y="1635759"/>
                    <a:pt x="2277707" y="1635759"/>
                  </a:cubicBezTo>
                  <a:close/>
                  <a:moveTo>
                    <a:pt x="3057745" y="320614"/>
                  </a:moveTo>
                  <a:cubicBezTo>
                    <a:pt x="2774678" y="320614"/>
                    <a:pt x="2545207" y="550085"/>
                    <a:pt x="2545207" y="833152"/>
                  </a:cubicBezTo>
                  <a:cubicBezTo>
                    <a:pt x="2545207" y="1116219"/>
                    <a:pt x="2774678" y="1345690"/>
                    <a:pt x="3057745" y="1345690"/>
                  </a:cubicBezTo>
                  <a:cubicBezTo>
                    <a:pt x="3340812" y="1345690"/>
                    <a:pt x="3570283" y="1116219"/>
                    <a:pt x="3570283" y="833152"/>
                  </a:cubicBezTo>
                  <a:cubicBezTo>
                    <a:pt x="3570283" y="550085"/>
                    <a:pt x="3340812" y="320614"/>
                    <a:pt x="3057745" y="320614"/>
                  </a:cubicBezTo>
                  <a:close/>
                  <a:moveTo>
                    <a:pt x="1613190" y="320613"/>
                  </a:moveTo>
                  <a:cubicBezTo>
                    <a:pt x="1330123" y="320613"/>
                    <a:pt x="1100652" y="550084"/>
                    <a:pt x="1100652" y="833151"/>
                  </a:cubicBezTo>
                  <a:cubicBezTo>
                    <a:pt x="1100652" y="1116218"/>
                    <a:pt x="1330123" y="1345689"/>
                    <a:pt x="1613190" y="1345689"/>
                  </a:cubicBezTo>
                  <a:cubicBezTo>
                    <a:pt x="1896257" y="1345689"/>
                    <a:pt x="2125728" y="1116218"/>
                    <a:pt x="2125728" y="833151"/>
                  </a:cubicBezTo>
                  <a:cubicBezTo>
                    <a:pt x="2125728" y="550084"/>
                    <a:pt x="1896257" y="320613"/>
                    <a:pt x="1613190" y="320613"/>
                  </a:cubicBezTo>
                  <a:close/>
                  <a:moveTo>
                    <a:pt x="1613190" y="0"/>
                  </a:moveTo>
                  <a:cubicBezTo>
                    <a:pt x="1900775" y="0"/>
                    <a:pt x="2154329" y="145709"/>
                    <a:pt x="2304052" y="367328"/>
                  </a:cubicBezTo>
                  <a:lnTo>
                    <a:pt x="2335468" y="425208"/>
                  </a:lnTo>
                  <a:lnTo>
                    <a:pt x="2366883" y="367329"/>
                  </a:lnTo>
                  <a:cubicBezTo>
                    <a:pt x="2516606" y="145710"/>
                    <a:pt x="2770160" y="1"/>
                    <a:pt x="3057745" y="1"/>
                  </a:cubicBezTo>
                  <a:cubicBezTo>
                    <a:pt x="3517882" y="1"/>
                    <a:pt x="3890896" y="373015"/>
                    <a:pt x="3890896" y="833152"/>
                  </a:cubicBezTo>
                  <a:cubicBezTo>
                    <a:pt x="3890896" y="1005704"/>
                    <a:pt x="3838441" y="1166003"/>
                    <a:pt x="3748607" y="1298975"/>
                  </a:cubicBezTo>
                  <a:lnTo>
                    <a:pt x="3734745" y="1315777"/>
                  </a:lnTo>
                  <a:lnTo>
                    <a:pt x="3807445" y="1319448"/>
                  </a:lnTo>
                  <a:cubicBezTo>
                    <a:pt x="4227567" y="1362113"/>
                    <a:pt x="4555411" y="1716919"/>
                    <a:pt x="4555411" y="2148297"/>
                  </a:cubicBezTo>
                  <a:cubicBezTo>
                    <a:pt x="4555411" y="2608434"/>
                    <a:pt x="4182397" y="2981448"/>
                    <a:pt x="3722260" y="2981448"/>
                  </a:cubicBezTo>
                  <a:lnTo>
                    <a:pt x="3716633" y="2980881"/>
                  </a:lnTo>
                  <a:lnTo>
                    <a:pt x="3748606" y="3019633"/>
                  </a:lnTo>
                  <a:cubicBezTo>
                    <a:pt x="3838440" y="3152605"/>
                    <a:pt x="3890895" y="3312905"/>
                    <a:pt x="3890895" y="3485456"/>
                  </a:cubicBezTo>
                  <a:cubicBezTo>
                    <a:pt x="3890895" y="3945593"/>
                    <a:pt x="3517881" y="4318607"/>
                    <a:pt x="3057744" y="4318607"/>
                  </a:cubicBezTo>
                  <a:cubicBezTo>
                    <a:pt x="2770159" y="4318607"/>
                    <a:pt x="2516605" y="4172899"/>
                    <a:pt x="2366882" y="3951279"/>
                  </a:cubicBezTo>
                  <a:lnTo>
                    <a:pt x="2335467" y="3893401"/>
                  </a:lnTo>
                  <a:lnTo>
                    <a:pt x="2304052" y="3951279"/>
                  </a:lnTo>
                  <a:cubicBezTo>
                    <a:pt x="2154329" y="4172899"/>
                    <a:pt x="1900776" y="4318607"/>
                    <a:pt x="1613190" y="4318607"/>
                  </a:cubicBezTo>
                  <a:cubicBezTo>
                    <a:pt x="1153053" y="4318607"/>
                    <a:pt x="780039" y="3945593"/>
                    <a:pt x="780039" y="3485456"/>
                  </a:cubicBezTo>
                  <a:cubicBezTo>
                    <a:pt x="780039" y="3312905"/>
                    <a:pt x="832494" y="3152605"/>
                    <a:pt x="922328" y="3019633"/>
                  </a:cubicBezTo>
                  <a:lnTo>
                    <a:pt x="952619" y="2982921"/>
                  </a:lnTo>
                  <a:lnTo>
                    <a:pt x="918336" y="2988153"/>
                  </a:lnTo>
                  <a:cubicBezTo>
                    <a:pt x="890328" y="2990997"/>
                    <a:pt x="861910" y="2992454"/>
                    <a:pt x="833151" y="2992454"/>
                  </a:cubicBezTo>
                  <a:cubicBezTo>
                    <a:pt x="373014" y="2992454"/>
                    <a:pt x="0" y="2619440"/>
                    <a:pt x="0" y="2159303"/>
                  </a:cubicBezTo>
                  <a:cubicBezTo>
                    <a:pt x="0" y="1699166"/>
                    <a:pt x="373014" y="1326152"/>
                    <a:pt x="833151" y="1326152"/>
                  </a:cubicBezTo>
                  <a:lnTo>
                    <a:pt x="954877" y="1338423"/>
                  </a:lnTo>
                  <a:lnTo>
                    <a:pt x="922328" y="1298974"/>
                  </a:lnTo>
                  <a:cubicBezTo>
                    <a:pt x="832494" y="1166002"/>
                    <a:pt x="780039" y="1005703"/>
                    <a:pt x="780039" y="833151"/>
                  </a:cubicBezTo>
                  <a:cubicBezTo>
                    <a:pt x="780039" y="373014"/>
                    <a:pt x="1153053" y="0"/>
                    <a:pt x="1613190" y="0"/>
                  </a:cubicBezTo>
                  <a:close/>
                </a:path>
              </a:pathLst>
            </a:cu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cs typeface="+mn-ea"/>
                <a:sym typeface="+mn-lt"/>
              </a:endParaRPr>
            </a:p>
          </p:txBody>
        </p:sp>
        <p:sp>
          <p:nvSpPr>
            <p:cNvPr id="567" name="椭圆 566"/>
            <p:cNvSpPr/>
            <p:nvPr/>
          </p:nvSpPr>
          <p:spPr>
            <a:xfrm>
              <a:off x="4931172" y="2092543"/>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8" name="椭圆 567"/>
            <p:cNvSpPr/>
            <p:nvPr/>
          </p:nvSpPr>
          <p:spPr>
            <a:xfrm>
              <a:off x="6362587" y="2092543"/>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9" name="椭圆 568"/>
            <p:cNvSpPr/>
            <p:nvPr/>
          </p:nvSpPr>
          <p:spPr>
            <a:xfrm>
              <a:off x="4930837" y="4743286"/>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70" name="椭圆 569"/>
            <p:cNvSpPr/>
            <p:nvPr/>
          </p:nvSpPr>
          <p:spPr>
            <a:xfrm>
              <a:off x="6376303" y="4744302"/>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71" name="椭圆 570"/>
            <p:cNvSpPr/>
            <p:nvPr/>
          </p:nvSpPr>
          <p:spPr>
            <a:xfrm>
              <a:off x="4161932" y="3414400"/>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72" name="椭圆 571"/>
            <p:cNvSpPr/>
            <p:nvPr/>
          </p:nvSpPr>
          <p:spPr>
            <a:xfrm>
              <a:off x="7044368" y="3419294"/>
              <a:ext cx="1095722" cy="1095722"/>
            </a:xfrm>
            <a:prstGeom prst="ellipse">
              <a:avLst/>
            </a:prstGeom>
            <a:solidFill>
              <a:srgbClr val="5096D0">
                <a:alpha val="50000"/>
              </a:srgbClr>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573" name="矩形 572"/>
          <p:cNvSpPr/>
          <p:nvPr/>
        </p:nvSpPr>
        <p:spPr>
          <a:xfrm>
            <a:off x="4992783" y="2438945"/>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sp>
        <p:nvSpPr>
          <p:cNvPr id="574" name="矩形 573"/>
          <p:cNvSpPr/>
          <p:nvPr/>
        </p:nvSpPr>
        <p:spPr>
          <a:xfrm>
            <a:off x="6426186" y="2431637"/>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sp>
        <p:nvSpPr>
          <p:cNvPr id="575" name="矩形 574"/>
          <p:cNvSpPr/>
          <p:nvPr/>
        </p:nvSpPr>
        <p:spPr>
          <a:xfrm>
            <a:off x="5000683" y="5117576"/>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sp>
        <p:nvSpPr>
          <p:cNvPr id="576" name="矩形 575"/>
          <p:cNvSpPr/>
          <p:nvPr/>
        </p:nvSpPr>
        <p:spPr>
          <a:xfrm>
            <a:off x="6434086" y="5110267"/>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sp>
        <p:nvSpPr>
          <p:cNvPr id="577" name="矩形 576"/>
          <p:cNvSpPr/>
          <p:nvPr/>
        </p:nvSpPr>
        <p:spPr>
          <a:xfrm>
            <a:off x="4209747" y="3792271"/>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sp>
        <p:nvSpPr>
          <p:cNvPr id="578" name="矩形 577"/>
          <p:cNvSpPr/>
          <p:nvPr/>
        </p:nvSpPr>
        <p:spPr>
          <a:xfrm>
            <a:off x="7117523" y="3756008"/>
            <a:ext cx="800219" cy="461665"/>
          </a:xfrm>
          <a:prstGeom prst="rect">
            <a:avLst/>
          </a:prstGeom>
        </p:spPr>
        <p:txBody>
          <a:bodyPr wrap="none" lIns="91440" tIns="45720" rIns="91440" bIns="45720">
            <a:spAutoFit/>
          </a:bodyPr>
          <a:lstStyle/>
          <a:p>
            <a:pPr algn="ctr"/>
            <a:r>
              <a:rPr lang="zh-CN" altLang="en-US" sz="2400" b="1" dirty="0">
                <a:solidFill>
                  <a:prstClr val="white"/>
                </a:solidFill>
                <a:effectLst>
                  <a:outerShdw blurRad="38100" dist="38100" dir="2700000" algn="tl">
                    <a:srgbClr val="000000">
                      <a:alpha val="43137"/>
                    </a:srgbClr>
                  </a:outerShdw>
                </a:effectLst>
                <a:cs typeface="+mn-ea"/>
                <a:sym typeface="+mn-lt"/>
              </a:rPr>
              <a:t>标题</a:t>
            </a:r>
            <a:endParaRPr lang="en-US" altLang="zh-CN" sz="2400" b="1" dirty="0">
              <a:solidFill>
                <a:prstClr val="white"/>
              </a:solidFill>
              <a:effectLst>
                <a:outerShdw blurRad="38100" dist="38100" dir="2700000" algn="tl">
                  <a:srgbClr val="000000">
                    <a:alpha val="43137"/>
                  </a:srgbClr>
                </a:outerShdw>
              </a:effectLst>
              <a:cs typeface="+mn-ea"/>
              <a:sym typeface="+mn-lt"/>
            </a:endParaRPr>
          </a:p>
        </p:txBody>
      </p:sp>
      <p:grpSp>
        <p:nvGrpSpPr>
          <p:cNvPr id="3" name="组合 2"/>
          <p:cNvGrpSpPr/>
          <p:nvPr/>
        </p:nvGrpSpPr>
        <p:grpSpPr>
          <a:xfrm>
            <a:off x="8058310" y="1973785"/>
            <a:ext cx="3002869" cy="940197"/>
            <a:chOff x="8058309" y="1973785"/>
            <a:chExt cx="3002869" cy="940197"/>
          </a:xfrm>
        </p:grpSpPr>
        <p:sp>
          <p:nvSpPr>
            <p:cNvPr id="580" name="Freeform 253"/>
            <p:cNvSpPr>
              <a:spLocks noChangeAspect="1" noEditPoints="1"/>
            </p:cNvSpPr>
            <p:nvPr/>
          </p:nvSpPr>
          <p:spPr bwMode="auto">
            <a:xfrm>
              <a:off x="8058309" y="2271170"/>
              <a:ext cx="555498" cy="453231"/>
            </a:xfrm>
            <a:custGeom>
              <a:avLst/>
              <a:gdLst>
                <a:gd name="T0" fmla="*/ 86 w 108"/>
                <a:gd name="T1" fmla="*/ 88 h 88"/>
                <a:gd name="T2" fmla="*/ 83 w 108"/>
                <a:gd name="T3" fmla="*/ 44 h 88"/>
                <a:gd name="T4" fmla="*/ 79 w 108"/>
                <a:gd name="T5" fmla="*/ 70 h 88"/>
                <a:gd name="T6" fmla="*/ 108 w 108"/>
                <a:gd name="T7" fmla="*/ 0 h 88"/>
                <a:gd name="T8" fmla="*/ 91 w 108"/>
                <a:gd name="T9" fmla="*/ 33 h 88"/>
                <a:gd name="T10" fmla="*/ 80 w 108"/>
                <a:gd name="T11" fmla="*/ 24 h 88"/>
                <a:gd name="T12" fmla="*/ 67 w 108"/>
                <a:gd name="T13" fmla="*/ 67 h 88"/>
                <a:gd name="T14" fmla="*/ 36 w 108"/>
                <a:gd name="T15" fmla="*/ 72 h 88"/>
                <a:gd name="T16" fmla="*/ 19 w 108"/>
                <a:gd name="T17" fmla="*/ 62 h 88"/>
                <a:gd name="T18" fmla="*/ 0 w 108"/>
                <a:gd name="T19" fmla="*/ 55 h 88"/>
                <a:gd name="T20" fmla="*/ 24 w 108"/>
                <a:gd name="T21" fmla="*/ 48 h 88"/>
                <a:gd name="T22" fmla="*/ 30 w 108"/>
                <a:gd name="T23" fmla="*/ 57 h 88"/>
                <a:gd name="T24" fmla="*/ 43 w 108"/>
                <a:gd name="T25" fmla="*/ 29 h 88"/>
                <a:gd name="T26" fmla="*/ 65 w 108"/>
                <a:gd name="T27" fmla="*/ 50 h 88"/>
                <a:gd name="T28" fmla="*/ 68 w 108"/>
                <a:gd name="T29" fmla="*/ 18 h 88"/>
                <a:gd name="T30" fmla="*/ 77 w 108"/>
                <a:gd name="T31" fmla="*/ 11 h 88"/>
                <a:gd name="T32" fmla="*/ 90 w 108"/>
                <a:gd name="T33" fmla="*/ 0 h 88"/>
                <a:gd name="T34" fmla="*/ 22 w 108"/>
                <a:gd name="T35" fmla="*/ 88 h 88"/>
                <a:gd name="T36" fmla="*/ 28 w 108"/>
                <a:gd name="T37" fmla="*/ 80 h 88"/>
                <a:gd name="T38" fmla="*/ 22 w 108"/>
                <a:gd name="T39" fmla="*/ 78 h 88"/>
                <a:gd name="T40" fmla="*/ 10 w 108"/>
                <a:gd name="T41" fmla="*/ 88 h 88"/>
                <a:gd name="T42" fmla="*/ 17 w 108"/>
                <a:gd name="T43" fmla="*/ 71 h 88"/>
                <a:gd name="T44" fmla="*/ 10 w 108"/>
                <a:gd name="T45" fmla="*/ 72 h 88"/>
                <a:gd name="T46" fmla="*/ 33 w 108"/>
                <a:gd name="T47" fmla="*/ 88 h 88"/>
                <a:gd name="T48" fmla="*/ 40 w 108"/>
                <a:gd name="T49" fmla="*/ 78 h 88"/>
                <a:gd name="T50" fmla="*/ 33 w 108"/>
                <a:gd name="T51" fmla="*/ 80 h 88"/>
                <a:gd name="T52" fmla="*/ 45 w 108"/>
                <a:gd name="T53" fmla="*/ 88 h 88"/>
                <a:gd name="T54" fmla="*/ 51 w 108"/>
                <a:gd name="T55" fmla="*/ 62 h 88"/>
                <a:gd name="T56" fmla="*/ 45 w 108"/>
                <a:gd name="T57" fmla="*/ 68 h 88"/>
                <a:gd name="T58" fmla="*/ 56 w 108"/>
                <a:gd name="T59" fmla="*/ 88 h 88"/>
                <a:gd name="T60" fmla="*/ 63 w 108"/>
                <a:gd name="T61" fmla="*/ 73 h 88"/>
                <a:gd name="T62" fmla="*/ 56 w 108"/>
                <a:gd name="T63" fmla="*/ 88 h 88"/>
                <a:gd name="T64" fmla="*/ 74 w 108"/>
                <a:gd name="T65" fmla="*/ 88 h 88"/>
                <a:gd name="T66" fmla="*/ 68 w 108"/>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5096D0"/>
            </a:solidFill>
            <a:ln w="9525">
              <a:noFill/>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83" name="TextBox 30"/>
            <p:cNvSpPr txBox="1"/>
            <p:nvPr/>
          </p:nvSpPr>
          <p:spPr>
            <a:xfrm>
              <a:off x="8756922" y="2044885"/>
              <a:ext cx="2304256"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86" name="任意多边形 585"/>
            <p:cNvSpPr/>
            <p:nvPr/>
          </p:nvSpPr>
          <p:spPr>
            <a:xfrm rot="5400000" flipH="1">
              <a:off x="8208747" y="2421024"/>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grpSp>
        <p:nvGrpSpPr>
          <p:cNvPr id="5" name="组合 4"/>
          <p:cNvGrpSpPr/>
          <p:nvPr/>
        </p:nvGrpSpPr>
        <p:grpSpPr>
          <a:xfrm>
            <a:off x="8609676" y="3546093"/>
            <a:ext cx="2946241" cy="944231"/>
            <a:chOff x="8609674" y="3546094"/>
            <a:chExt cx="2946241" cy="944231"/>
          </a:xfrm>
        </p:grpSpPr>
        <p:sp>
          <p:nvSpPr>
            <p:cNvPr id="584" name="Freeform 320"/>
            <p:cNvSpPr>
              <a:spLocks noEditPoints="1"/>
            </p:cNvSpPr>
            <p:nvPr/>
          </p:nvSpPr>
          <p:spPr bwMode="auto">
            <a:xfrm>
              <a:off x="8609674" y="3782154"/>
              <a:ext cx="480766" cy="429424"/>
            </a:xfrm>
            <a:custGeom>
              <a:avLst/>
              <a:gdLst>
                <a:gd name="T0" fmla="*/ 17 w 93"/>
                <a:gd name="T1" fmla="*/ 18 h 83"/>
                <a:gd name="T2" fmla="*/ 9 w 93"/>
                <a:gd name="T3" fmla="*/ 28 h 83"/>
                <a:gd name="T4" fmla="*/ 84 w 93"/>
                <a:gd name="T5" fmla="*/ 74 h 83"/>
                <a:gd name="T6" fmla="*/ 70 w 93"/>
                <a:gd name="T7" fmla="*/ 28 h 83"/>
                <a:gd name="T8" fmla="*/ 24 w 93"/>
                <a:gd name="T9" fmla="*/ 34 h 83"/>
                <a:gd name="T10" fmla="*/ 24 w 93"/>
                <a:gd name="T11" fmla="*/ 18 h 83"/>
                <a:gd name="T12" fmla="*/ 30 w 93"/>
                <a:gd name="T13" fmla="*/ 13 h 83"/>
                <a:gd name="T14" fmla="*/ 46 w 93"/>
                <a:gd name="T15" fmla="*/ 0 h 83"/>
                <a:gd name="T16" fmla="*/ 63 w 93"/>
                <a:gd name="T17" fmla="*/ 13 h 83"/>
                <a:gd name="T18" fmla="*/ 70 w 93"/>
                <a:gd name="T19" fmla="*/ 18 h 83"/>
                <a:gd name="T20" fmla="*/ 93 w 93"/>
                <a:gd name="T21" fmla="*/ 18 h 83"/>
                <a:gd name="T22" fmla="*/ 93 w 93"/>
                <a:gd name="T23" fmla="*/ 79 h 83"/>
                <a:gd name="T24" fmla="*/ 89 w 93"/>
                <a:gd name="T25" fmla="*/ 83 h 83"/>
                <a:gd name="T26" fmla="*/ 0 w 93"/>
                <a:gd name="T27" fmla="*/ 83 h 83"/>
                <a:gd name="T28" fmla="*/ 0 w 93"/>
                <a:gd name="T29" fmla="*/ 23 h 83"/>
                <a:gd name="T30" fmla="*/ 5 w 93"/>
                <a:gd name="T31" fmla="*/ 18 h 83"/>
                <a:gd name="T32" fmla="*/ 14 w 93"/>
                <a:gd name="T33" fmla="*/ 70 h 83"/>
                <a:gd name="T34" fmla="*/ 39 w 93"/>
                <a:gd name="T35" fmla="*/ 62 h 83"/>
                <a:gd name="T36" fmla="*/ 29 w 93"/>
                <a:gd name="T37" fmla="*/ 63 h 83"/>
                <a:gd name="T38" fmla="*/ 29 w 93"/>
                <a:gd name="T39" fmla="*/ 60 h 83"/>
                <a:gd name="T40" fmla="*/ 26 w 93"/>
                <a:gd name="T41" fmla="*/ 59 h 83"/>
                <a:gd name="T42" fmla="*/ 26 w 93"/>
                <a:gd name="T43" fmla="*/ 61 h 83"/>
                <a:gd name="T44" fmla="*/ 21 w 93"/>
                <a:gd name="T45" fmla="*/ 59 h 83"/>
                <a:gd name="T46" fmla="*/ 35 w 93"/>
                <a:gd name="T47" fmla="*/ 42 h 83"/>
                <a:gd name="T48" fmla="*/ 23 w 93"/>
                <a:gd name="T49" fmla="*/ 57 h 83"/>
                <a:gd name="T50" fmla="*/ 24 w 93"/>
                <a:gd name="T51" fmla="*/ 57 h 83"/>
                <a:gd name="T52" fmla="*/ 30 w 93"/>
                <a:gd name="T53" fmla="*/ 57 h 83"/>
                <a:gd name="T54" fmla="*/ 30 w 93"/>
                <a:gd name="T55" fmla="*/ 57 h 83"/>
                <a:gd name="T56" fmla="*/ 31 w 93"/>
                <a:gd name="T57" fmla="*/ 65 h 83"/>
                <a:gd name="T58" fmla="*/ 36 w 93"/>
                <a:gd name="T59" fmla="*/ 66 h 83"/>
                <a:gd name="T60" fmla="*/ 31 w 93"/>
                <a:gd name="T61" fmla="*/ 65 h 83"/>
                <a:gd name="T62" fmla="*/ 44 w 93"/>
                <a:gd name="T63" fmla="*/ 55 h 83"/>
                <a:gd name="T64" fmla="*/ 78 w 93"/>
                <a:gd name="T65" fmla="*/ 51 h 83"/>
                <a:gd name="T66" fmla="*/ 44 w 93"/>
                <a:gd name="T67" fmla="*/ 60 h 83"/>
                <a:gd name="T68" fmla="*/ 59 w 93"/>
                <a:gd name="T69" fmla="*/ 65 h 83"/>
                <a:gd name="T70" fmla="*/ 44 w 93"/>
                <a:gd name="T71" fmla="*/ 60 h 83"/>
                <a:gd name="T72" fmla="*/ 44 w 93"/>
                <a:gd name="T73" fmla="*/ 46 h 83"/>
                <a:gd name="T74" fmla="*/ 78 w 93"/>
                <a:gd name="T75" fmla="*/ 42 h 83"/>
                <a:gd name="T76" fmla="*/ 39 w 93"/>
                <a:gd name="T77" fmla="*/ 13 h 83"/>
                <a:gd name="T78" fmla="*/ 52 w 93"/>
                <a:gd name="T79" fmla="*/ 12 h 83"/>
                <a:gd name="T80" fmla="*/ 41 w 93"/>
                <a:gd name="T8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5096D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87" name="TextBox 30"/>
            <p:cNvSpPr txBox="1"/>
            <p:nvPr/>
          </p:nvSpPr>
          <p:spPr>
            <a:xfrm>
              <a:off x="9251659" y="3636245"/>
              <a:ext cx="2304256"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88" name="任意多边形 587"/>
            <p:cNvSpPr/>
            <p:nvPr/>
          </p:nvSpPr>
          <p:spPr>
            <a:xfrm rot="5400000" flipH="1">
              <a:off x="8703484" y="3993333"/>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grpSp>
        <p:nvGrpSpPr>
          <p:cNvPr id="7" name="组合 6"/>
          <p:cNvGrpSpPr/>
          <p:nvPr/>
        </p:nvGrpSpPr>
        <p:grpSpPr>
          <a:xfrm>
            <a:off x="8016759" y="5077608"/>
            <a:ext cx="2989203" cy="940197"/>
            <a:chOff x="8016758" y="5077609"/>
            <a:chExt cx="2989203" cy="940197"/>
          </a:xfrm>
        </p:grpSpPr>
        <p:sp>
          <p:nvSpPr>
            <p:cNvPr id="582" name="Freeform 286"/>
            <p:cNvSpPr>
              <a:spLocks noEditPoints="1"/>
            </p:cNvSpPr>
            <p:nvPr/>
          </p:nvSpPr>
          <p:spPr bwMode="auto">
            <a:xfrm>
              <a:off x="8016758" y="5244780"/>
              <a:ext cx="556960" cy="495667"/>
            </a:xfrm>
            <a:custGeom>
              <a:avLst/>
              <a:gdLst>
                <a:gd name="T0" fmla="*/ 0 w 94"/>
                <a:gd name="T1" fmla="*/ 58 h 84"/>
                <a:gd name="T2" fmla="*/ 24 w 94"/>
                <a:gd name="T3" fmla="*/ 58 h 84"/>
                <a:gd name="T4" fmla="*/ 24 w 94"/>
                <a:gd name="T5" fmla="*/ 84 h 84"/>
                <a:gd name="T6" fmla="*/ 0 w 94"/>
                <a:gd name="T7" fmla="*/ 84 h 84"/>
                <a:gd name="T8" fmla="*/ 0 w 94"/>
                <a:gd name="T9" fmla="*/ 58 h 84"/>
                <a:gd name="T10" fmla="*/ 62 w 94"/>
                <a:gd name="T11" fmla="*/ 7 h 84"/>
                <a:gd name="T12" fmla="*/ 55 w 94"/>
                <a:gd name="T13" fmla="*/ 20 h 84"/>
                <a:gd name="T14" fmla="*/ 48 w 94"/>
                <a:gd name="T15" fmla="*/ 32 h 84"/>
                <a:gd name="T16" fmla="*/ 43 w 94"/>
                <a:gd name="T17" fmla="*/ 24 h 84"/>
                <a:gd name="T18" fmla="*/ 6 w 94"/>
                <a:gd name="T19" fmla="*/ 46 h 84"/>
                <a:gd name="T20" fmla="*/ 1 w 94"/>
                <a:gd name="T21" fmla="*/ 38 h 84"/>
                <a:gd name="T22" fmla="*/ 38 w 94"/>
                <a:gd name="T23" fmla="*/ 16 h 84"/>
                <a:gd name="T24" fmla="*/ 33 w 94"/>
                <a:gd name="T25" fmla="*/ 8 h 84"/>
                <a:gd name="T26" fmla="*/ 47 w 94"/>
                <a:gd name="T27" fmla="*/ 8 h 84"/>
                <a:gd name="T28" fmla="*/ 62 w 94"/>
                <a:gd name="T29" fmla="*/ 7 h 84"/>
                <a:gd name="T30" fmla="*/ 78 w 94"/>
                <a:gd name="T31" fmla="*/ 0 h 84"/>
                <a:gd name="T32" fmla="*/ 68 w 94"/>
                <a:gd name="T33" fmla="*/ 9 h 84"/>
                <a:gd name="T34" fmla="*/ 78 w 94"/>
                <a:gd name="T35" fmla="*/ 19 h 84"/>
                <a:gd name="T36" fmla="*/ 87 w 94"/>
                <a:gd name="T37" fmla="*/ 9 h 84"/>
                <a:gd name="T38" fmla="*/ 78 w 94"/>
                <a:gd name="T39" fmla="*/ 0 h 84"/>
                <a:gd name="T40" fmla="*/ 61 w 94"/>
                <a:gd name="T41" fmla="*/ 46 h 84"/>
                <a:gd name="T42" fmla="*/ 67 w 94"/>
                <a:gd name="T43" fmla="*/ 50 h 84"/>
                <a:gd name="T44" fmla="*/ 66 w 94"/>
                <a:gd name="T45" fmla="*/ 84 h 84"/>
                <a:gd name="T46" fmla="*/ 74 w 94"/>
                <a:gd name="T47" fmla="*/ 84 h 84"/>
                <a:gd name="T48" fmla="*/ 76 w 94"/>
                <a:gd name="T49" fmla="*/ 55 h 84"/>
                <a:gd name="T50" fmla="*/ 79 w 94"/>
                <a:gd name="T51" fmla="*/ 55 h 84"/>
                <a:gd name="T52" fmla="*/ 81 w 94"/>
                <a:gd name="T53" fmla="*/ 84 h 84"/>
                <a:gd name="T54" fmla="*/ 89 w 94"/>
                <a:gd name="T55" fmla="*/ 84 h 84"/>
                <a:gd name="T56" fmla="*/ 88 w 94"/>
                <a:gd name="T57" fmla="*/ 50 h 84"/>
                <a:gd name="T58" fmla="*/ 94 w 94"/>
                <a:gd name="T59" fmla="*/ 46 h 84"/>
                <a:gd name="T60" fmla="*/ 89 w 94"/>
                <a:gd name="T61" fmla="*/ 21 h 84"/>
                <a:gd name="T62" fmla="*/ 66 w 94"/>
                <a:gd name="T63" fmla="*/ 21 h 84"/>
                <a:gd name="T64" fmla="*/ 61 w 94"/>
                <a:gd name="T65" fmla="*/ 46 h 84"/>
                <a:gd name="T66" fmla="*/ 32 w 94"/>
                <a:gd name="T67" fmla="*/ 44 h 84"/>
                <a:gd name="T68" fmla="*/ 32 w 94"/>
                <a:gd name="T69" fmla="*/ 84 h 84"/>
                <a:gd name="T70" fmla="*/ 55 w 94"/>
                <a:gd name="T71" fmla="*/ 84 h 84"/>
                <a:gd name="T72" fmla="*/ 55 w 94"/>
                <a:gd name="T73" fmla="*/ 44 h 84"/>
                <a:gd name="T74" fmla="*/ 32 w 94"/>
                <a:gd name="T7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rgbClr val="5096D0"/>
            </a:solidFill>
            <a:ln w="9525">
              <a:noFill/>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89" name="TextBox 30"/>
            <p:cNvSpPr txBox="1"/>
            <p:nvPr/>
          </p:nvSpPr>
          <p:spPr>
            <a:xfrm>
              <a:off x="8701705" y="5129061"/>
              <a:ext cx="2304256"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90" name="任意多边形 589"/>
            <p:cNvSpPr/>
            <p:nvPr/>
          </p:nvSpPr>
          <p:spPr>
            <a:xfrm rot="5400000" flipH="1">
              <a:off x="8171459" y="5524848"/>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grpSp>
        <p:nvGrpSpPr>
          <p:cNvPr id="2" name="组合 1"/>
          <p:cNvGrpSpPr/>
          <p:nvPr/>
        </p:nvGrpSpPr>
        <p:grpSpPr>
          <a:xfrm>
            <a:off x="1911519" y="2082984"/>
            <a:ext cx="2429511" cy="940197"/>
            <a:chOff x="1911518" y="2082985"/>
            <a:chExt cx="2429511" cy="940197"/>
          </a:xfrm>
        </p:grpSpPr>
        <p:sp>
          <p:nvSpPr>
            <p:cNvPr id="579" name="Freeform 301"/>
            <p:cNvSpPr>
              <a:spLocks noChangeAspect="1" noEditPoints="1"/>
            </p:cNvSpPr>
            <p:nvPr/>
          </p:nvSpPr>
          <p:spPr bwMode="auto">
            <a:xfrm>
              <a:off x="3819716" y="2326117"/>
              <a:ext cx="521313" cy="398284"/>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5096D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91" name="TextBox 30"/>
            <p:cNvSpPr txBox="1"/>
            <p:nvPr/>
          </p:nvSpPr>
          <p:spPr>
            <a:xfrm>
              <a:off x="1911518" y="2126043"/>
              <a:ext cx="1660706"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92" name="任意多边形 591"/>
            <p:cNvSpPr/>
            <p:nvPr/>
          </p:nvSpPr>
          <p:spPr>
            <a:xfrm rot="5400000" flipH="1">
              <a:off x="3189910" y="2530224"/>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grpSp>
        <p:nvGrpSpPr>
          <p:cNvPr id="4" name="组合 3"/>
          <p:cNvGrpSpPr/>
          <p:nvPr/>
        </p:nvGrpSpPr>
        <p:grpSpPr>
          <a:xfrm>
            <a:off x="1040698" y="3553857"/>
            <a:ext cx="2430159" cy="940197"/>
            <a:chOff x="1040698" y="3553858"/>
            <a:chExt cx="2430158" cy="940197"/>
          </a:xfrm>
        </p:grpSpPr>
        <p:sp>
          <p:nvSpPr>
            <p:cNvPr id="585" name="Freeform 16"/>
            <p:cNvSpPr>
              <a:spLocks noEditPoints="1"/>
            </p:cNvSpPr>
            <p:nvPr/>
          </p:nvSpPr>
          <p:spPr bwMode="auto">
            <a:xfrm>
              <a:off x="2934743" y="3782154"/>
              <a:ext cx="536113" cy="420974"/>
            </a:xfrm>
            <a:custGeom>
              <a:avLst/>
              <a:gdLst>
                <a:gd name="T0" fmla="*/ 94 w 126"/>
                <a:gd name="T1" fmla="*/ 26 h 99"/>
                <a:gd name="T2" fmla="*/ 99 w 126"/>
                <a:gd name="T3" fmla="*/ 29 h 99"/>
                <a:gd name="T4" fmla="*/ 104 w 126"/>
                <a:gd name="T5" fmla="*/ 27 h 99"/>
                <a:gd name="T6" fmla="*/ 112 w 126"/>
                <a:gd name="T7" fmla="*/ 26 h 99"/>
                <a:gd name="T8" fmla="*/ 113 w 126"/>
                <a:gd name="T9" fmla="*/ 27 h 99"/>
                <a:gd name="T10" fmla="*/ 118 w 126"/>
                <a:gd name="T11" fmla="*/ 29 h 99"/>
                <a:gd name="T12" fmla="*/ 93 w 126"/>
                <a:gd name="T13" fmla="*/ 32 h 99"/>
                <a:gd name="T14" fmla="*/ 99 w 126"/>
                <a:gd name="T15" fmla="*/ 30 h 99"/>
                <a:gd name="T16" fmla="*/ 102 w 126"/>
                <a:gd name="T17" fmla="*/ 30 h 99"/>
                <a:gd name="T18" fmla="*/ 86 w 126"/>
                <a:gd name="T19" fmla="*/ 32 h 99"/>
                <a:gd name="T20" fmla="*/ 89 w 126"/>
                <a:gd name="T21" fmla="*/ 32 h 99"/>
                <a:gd name="T22" fmla="*/ 104 w 126"/>
                <a:gd name="T23" fmla="*/ 31 h 99"/>
                <a:gd name="T24" fmla="*/ 112 w 126"/>
                <a:gd name="T25" fmla="*/ 30 h 99"/>
                <a:gd name="T26" fmla="*/ 113 w 126"/>
                <a:gd name="T27" fmla="*/ 31 h 99"/>
                <a:gd name="T28" fmla="*/ 118 w 126"/>
                <a:gd name="T29" fmla="*/ 32 h 99"/>
                <a:gd name="T30" fmla="*/ 93 w 126"/>
                <a:gd name="T31" fmla="*/ 36 h 99"/>
                <a:gd name="T32" fmla="*/ 99 w 126"/>
                <a:gd name="T33" fmla="*/ 34 h 99"/>
                <a:gd name="T34" fmla="*/ 102 w 126"/>
                <a:gd name="T35" fmla="*/ 34 h 99"/>
                <a:gd name="T36" fmla="*/ 86 w 126"/>
                <a:gd name="T37" fmla="*/ 36 h 99"/>
                <a:gd name="T38" fmla="*/ 89 w 126"/>
                <a:gd name="T39" fmla="*/ 36 h 99"/>
                <a:gd name="T40" fmla="*/ 104 w 126"/>
                <a:gd name="T41" fmla="*/ 34 h 99"/>
                <a:gd name="T42" fmla="*/ 112 w 126"/>
                <a:gd name="T43" fmla="*/ 34 h 99"/>
                <a:gd name="T44" fmla="*/ 113 w 126"/>
                <a:gd name="T45" fmla="*/ 34 h 99"/>
                <a:gd name="T46" fmla="*/ 118 w 126"/>
                <a:gd name="T47" fmla="*/ 36 h 99"/>
                <a:gd name="T48" fmla="*/ 93 w 126"/>
                <a:gd name="T49" fmla="*/ 39 h 99"/>
                <a:gd name="T50" fmla="*/ 99 w 126"/>
                <a:gd name="T51" fmla="*/ 38 h 99"/>
                <a:gd name="T52" fmla="*/ 102 w 126"/>
                <a:gd name="T53" fmla="*/ 38 h 99"/>
                <a:gd name="T54" fmla="*/ 86 w 126"/>
                <a:gd name="T55" fmla="*/ 39 h 99"/>
                <a:gd name="T56" fmla="*/ 89 w 126"/>
                <a:gd name="T57" fmla="*/ 40 h 99"/>
                <a:gd name="T58" fmla="*/ 83 w 126"/>
                <a:gd name="T59" fmla="*/ 42 h 99"/>
                <a:gd name="T60" fmla="*/ 91 w 126"/>
                <a:gd name="T61" fmla="*/ 41 h 99"/>
                <a:gd name="T62" fmla="*/ 92 w 126"/>
                <a:gd name="T63" fmla="*/ 42 h 99"/>
                <a:gd name="T64" fmla="*/ 96 w 126"/>
                <a:gd name="T65" fmla="*/ 43 h 99"/>
                <a:gd name="T66" fmla="*/ 99 w 126"/>
                <a:gd name="T67" fmla="*/ 43 h 99"/>
                <a:gd name="T68" fmla="*/ 105 w 126"/>
                <a:gd name="T69" fmla="*/ 41 h 99"/>
                <a:gd name="T70" fmla="*/ 107 w 126"/>
                <a:gd name="T71" fmla="*/ 41 h 99"/>
                <a:gd name="T72" fmla="*/ 107 w 126"/>
                <a:gd name="T73" fmla="*/ 39 h 99"/>
                <a:gd name="T74" fmla="*/ 110 w 126"/>
                <a:gd name="T75" fmla="*/ 40 h 99"/>
                <a:gd name="T76" fmla="*/ 115 w 126"/>
                <a:gd name="T77" fmla="*/ 38 h 99"/>
                <a:gd name="T78" fmla="*/ 47 w 126"/>
                <a:gd name="T79" fmla="*/ 36 h 99"/>
                <a:gd name="T80" fmla="*/ 40 w 126"/>
                <a:gd name="T81" fmla="*/ 36 h 99"/>
                <a:gd name="T82" fmla="*/ 19 w 126"/>
                <a:gd name="T83" fmla="*/ 41 h 99"/>
                <a:gd name="T84" fmla="*/ 18 w 126"/>
                <a:gd name="T85" fmla="*/ 27 h 99"/>
                <a:gd name="T86" fmla="*/ 32 w 126"/>
                <a:gd name="T87" fmla="*/ 38 h 99"/>
                <a:gd name="T88" fmla="*/ 126 w 126"/>
                <a:gd name="T89" fmla="*/ 28 h 99"/>
                <a:gd name="T90" fmla="*/ 27 w 126"/>
                <a:gd name="T91" fmla="*/ 10 h 99"/>
                <a:gd name="T92" fmla="*/ 52 w 126"/>
                <a:gd name="T93" fmla="*/ 0 h 99"/>
                <a:gd name="T94" fmla="*/ 77 w 126"/>
                <a:gd name="T95" fmla="*/ 10 h 99"/>
                <a:gd name="T96" fmla="*/ 126 w 126"/>
                <a:gd name="T97" fmla="*/ 28 h 99"/>
                <a:gd name="T98" fmla="*/ 41 w 126"/>
                <a:gd name="T99" fmla="*/ 62 h 99"/>
                <a:gd name="T100" fmla="*/ 66 w 126"/>
                <a:gd name="T101" fmla="*/ 53 h 99"/>
                <a:gd name="T102" fmla="*/ 98 w 126"/>
                <a:gd name="T103" fmla="*/ 53 h 99"/>
                <a:gd name="T104" fmla="*/ 91 w 126"/>
                <a:gd name="T105" fmla="*/ 20 h 99"/>
                <a:gd name="T106" fmla="*/ 69 w 126"/>
                <a:gd name="T107" fmla="*/ 20 h 99"/>
                <a:gd name="T108" fmla="*/ 47 w 126"/>
                <a:gd name="T109" fmla="*/ 20 h 99"/>
                <a:gd name="T110" fmla="*/ 26 w 126"/>
                <a:gd name="T111" fmla="*/ 20 h 99"/>
                <a:gd name="T112" fmla="*/ 125 w 126"/>
                <a:gd name="T113" fmla="*/ 28 h 99"/>
                <a:gd name="T114" fmla="*/ 34 w 126"/>
                <a:gd name="T115" fmla="*/ 19 h 99"/>
                <a:gd name="T116" fmla="*/ 56 w 126"/>
                <a:gd name="T117" fmla="*/ 20 h 99"/>
                <a:gd name="T118" fmla="*/ 70 w 126"/>
                <a:gd name="T119" fmla="*/ 20 h 99"/>
                <a:gd name="T120" fmla="*/ 93 w 126"/>
                <a:gd name="T121" fmla="*/ 19 h 99"/>
                <a:gd name="T122" fmla="*/ 96 w 126"/>
                <a:gd name="T123"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99">
                  <a:moveTo>
                    <a:pt x="97" y="27"/>
                  </a:moveTo>
                  <a:cubicBezTo>
                    <a:pt x="97" y="28"/>
                    <a:pt x="97" y="28"/>
                    <a:pt x="97" y="28"/>
                  </a:cubicBezTo>
                  <a:cubicBezTo>
                    <a:pt x="97" y="28"/>
                    <a:pt x="97" y="29"/>
                    <a:pt x="96" y="29"/>
                  </a:cubicBezTo>
                  <a:cubicBezTo>
                    <a:pt x="94" y="29"/>
                    <a:pt x="94" y="29"/>
                    <a:pt x="94" y="29"/>
                  </a:cubicBezTo>
                  <a:cubicBezTo>
                    <a:pt x="94" y="29"/>
                    <a:pt x="93" y="28"/>
                    <a:pt x="93" y="28"/>
                  </a:cubicBezTo>
                  <a:cubicBezTo>
                    <a:pt x="93" y="27"/>
                    <a:pt x="93" y="27"/>
                    <a:pt x="93" y="27"/>
                  </a:cubicBezTo>
                  <a:cubicBezTo>
                    <a:pt x="93" y="27"/>
                    <a:pt x="94" y="26"/>
                    <a:pt x="94" y="26"/>
                  </a:cubicBezTo>
                  <a:cubicBezTo>
                    <a:pt x="96" y="26"/>
                    <a:pt x="96" y="26"/>
                    <a:pt x="96" y="26"/>
                  </a:cubicBezTo>
                  <a:cubicBezTo>
                    <a:pt x="97" y="26"/>
                    <a:pt x="97" y="27"/>
                    <a:pt x="97" y="27"/>
                  </a:cubicBezTo>
                  <a:close/>
                  <a:moveTo>
                    <a:pt x="102" y="26"/>
                  </a:moveTo>
                  <a:cubicBezTo>
                    <a:pt x="99" y="26"/>
                    <a:pt x="99" y="26"/>
                    <a:pt x="99" y="26"/>
                  </a:cubicBezTo>
                  <a:cubicBezTo>
                    <a:pt x="99" y="26"/>
                    <a:pt x="99" y="27"/>
                    <a:pt x="99" y="27"/>
                  </a:cubicBezTo>
                  <a:cubicBezTo>
                    <a:pt x="99" y="28"/>
                    <a:pt x="99" y="28"/>
                    <a:pt x="99" y="28"/>
                  </a:cubicBezTo>
                  <a:cubicBezTo>
                    <a:pt x="99" y="28"/>
                    <a:pt x="99" y="29"/>
                    <a:pt x="99" y="29"/>
                  </a:cubicBezTo>
                  <a:cubicBezTo>
                    <a:pt x="102" y="29"/>
                    <a:pt x="102" y="29"/>
                    <a:pt x="102" y="29"/>
                  </a:cubicBezTo>
                  <a:cubicBezTo>
                    <a:pt x="102" y="29"/>
                    <a:pt x="102" y="28"/>
                    <a:pt x="102" y="28"/>
                  </a:cubicBezTo>
                  <a:cubicBezTo>
                    <a:pt x="102" y="27"/>
                    <a:pt x="102" y="27"/>
                    <a:pt x="102" y="27"/>
                  </a:cubicBezTo>
                  <a:cubicBezTo>
                    <a:pt x="102" y="27"/>
                    <a:pt x="102" y="26"/>
                    <a:pt x="102" y="26"/>
                  </a:cubicBezTo>
                  <a:close/>
                  <a:moveTo>
                    <a:pt x="107" y="26"/>
                  </a:moveTo>
                  <a:cubicBezTo>
                    <a:pt x="105" y="26"/>
                    <a:pt x="105" y="26"/>
                    <a:pt x="105" y="26"/>
                  </a:cubicBezTo>
                  <a:cubicBezTo>
                    <a:pt x="104" y="26"/>
                    <a:pt x="104" y="27"/>
                    <a:pt x="104" y="27"/>
                  </a:cubicBezTo>
                  <a:cubicBezTo>
                    <a:pt x="104" y="28"/>
                    <a:pt x="104" y="28"/>
                    <a:pt x="104" y="28"/>
                  </a:cubicBezTo>
                  <a:cubicBezTo>
                    <a:pt x="104" y="28"/>
                    <a:pt x="104" y="29"/>
                    <a:pt x="105" y="29"/>
                  </a:cubicBezTo>
                  <a:cubicBezTo>
                    <a:pt x="107" y="29"/>
                    <a:pt x="107" y="29"/>
                    <a:pt x="107" y="29"/>
                  </a:cubicBezTo>
                  <a:cubicBezTo>
                    <a:pt x="107" y="29"/>
                    <a:pt x="107" y="28"/>
                    <a:pt x="107" y="28"/>
                  </a:cubicBezTo>
                  <a:cubicBezTo>
                    <a:pt x="107" y="27"/>
                    <a:pt x="107" y="27"/>
                    <a:pt x="107" y="27"/>
                  </a:cubicBezTo>
                  <a:cubicBezTo>
                    <a:pt x="107" y="27"/>
                    <a:pt x="107" y="26"/>
                    <a:pt x="107" y="26"/>
                  </a:cubicBezTo>
                  <a:close/>
                  <a:moveTo>
                    <a:pt x="112" y="26"/>
                  </a:moveTo>
                  <a:cubicBezTo>
                    <a:pt x="110" y="26"/>
                    <a:pt x="110" y="26"/>
                    <a:pt x="110" y="26"/>
                  </a:cubicBezTo>
                  <a:cubicBezTo>
                    <a:pt x="110" y="26"/>
                    <a:pt x="109" y="27"/>
                    <a:pt x="109" y="27"/>
                  </a:cubicBezTo>
                  <a:cubicBezTo>
                    <a:pt x="109" y="28"/>
                    <a:pt x="109" y="28"/>
                    <a:pt x="109" y="28"/>
                  </a:cubicBezTo>
                  <a:cubicBezTo>
                    <a:pt x="109" y="28"/>
                    <a:pt x="110" y="29"/>
                    <a:pt x="110" y="29"/>
                  </a:cubicBezTo>
                  <a:cubicBezTo>
                    <a:pt x="112" y="29"/>
                    <a:pt x="112" y="29"/>
                    <a:pt x="112" y="29"/>
                  </a:cubicBezTo>
                  <a:cubicBezTo>
                    <a:pt x="113" y="29"/>
                    <a:pt x="113" y="28"/>
                    <a:pt x="113" y="28"/>
                  </a:cubicBezTo>
                  <a:cubicBezTo>
                    <a:pt x="113" y="27"/>
                    <a:pt x="113" y="27"/>
                    <a:pt x="113" y="27"/>
                  </a:cubicBezTo>
                  <a:cubicBezTo>
                    <a:pt x="113" y="27"/>
                    <a:pt x="113" y="26"/>
                    <a:pt x="112" y="26"/>
                  </a:cubicBezTo>
                  <a:close/>
                  <a:moveTo>
                    <a:pt x="118" y="26"/>
                  </a:moveTo>
                  <a:cubicBezTo>
                    <a:pt x="115" y="26"/>
                    <a:pt x="115" y="26"/>
                    <a:pt x="115" y="26"/>
                  </a:cubicBezTo>
                  <a:cubicBezTo>
                    <a:pt x="115" y="26"/>
                    <a:pt x="115" y="27"/>
                    <a:pt x="115" y="27"/>
                  </a:cubicBezTo>
                  <a:cubicBezTo>
                    <a:pt x="115" y="28"/>
                    <a:pt x="115" y="28"/>
                    <a:pt x="115" y="28"/>
                  </a:cubicBezTo>
                  <a:cubicBezTo>
                    <a:pt x="115" y="28"/>
                    <a:pt x="115" y="29"/>
                    <a:pt x="115" y="29"/>
                  </a:cubicBezTo>
                  <a:cubicBezTo>
                    <a:pt x="118" y="29"/>
                    <a:pt x="118" y="29"/>
                    <a:pt x="118" y="29"/>
                  </a:cubicBezTo>
                  <a:cubicBezTo>
                    <a:pt x="118" y="29"/>
                    <a:pt x="118" y="28"/>
                    <a:pt x="118" y="28"/>
                  </a:cubicBezTo>
                  <a:cubicBezTo>
                    <a:pt x="118" y="27"/>
                    <a:pt x="118" y="27"/>
                    <a:pt x="118" y="27"/>
                  </a:cubicBezTo>
                  <a:cubicBezTo>
                    <a:pt x="118" y="27"/>
                    <a:pt x="118" y="26"/>
                    <a:pt x="118" y="26"/>
                  </a:cubicBezTo>
                  <a:close/>
                  <a:moveTo>
                    <a:pt x="96" y="30"/>
                  </a:moveTo>
                  <a:cubicBezTo>
                    <a:pt x="94" y="30"/>
                    <a:pt x="94" y="30"/>
                    <a:pt x="94" y="30"/>
                  </a:cubicBezTo>
                  <a:cubicBezTo>
                    <a:pt x="94" y="30"/>
                    <a:pt x="93" y="30"/>
                    <a:pt x="93" y="31"/>
                  </a:cubicBezTo>
                  <a:cubicBezTo>
                    <a:pt x="93" y="32"/>
                    <a:pt x="93" y="32"/>
                    <a:pt x="93" y="32"/>
                  </a:cubicBezTo>
                  <a:cubicBezTo>
                    <a:pt x="93" y="32"/>
                    <a:pt x="94" y="32"/>
                    <a:pt x="94" y="32"/>
                  </a:cubicBezTo>
                  <a:cubicBezTo>
                    <a:pt x="96" y="32"/>
                    <a:pt x="96" y="32"/>
                    <a:pt x="96" y="32"/>
                  </a:cubicBezTo>
                  <a:cubicBezTo>
                    <a:pt x="97" y="32"/>
                    <a:pt x="97" y="32"/>
                    <a:pt x="97" y="32"/>
                  </a:cubicBezTo>
                  <a:cubicBezTo>
                    <a:pt x="97" y="31"/>
                    <a:pt x="97" y="31"/>
                    <a:pt x="97" y="31"/>
                  </a:cubicBezTo>
                  <a:cubicBezTo>
                    <a:pt x="97" y="30"/>
                    <a:pt x="97" y="30"/>
                    <a:pt x="96" y="30"/>
                  </a:cubicBezTo>
                  <a:close/>
                  <a:moveTo>
                    <a:pt x="102" y="30"/>
                  </a:moveTo>
                  <a:cubicBezTo>
                    <a:pt x="99" y="30"/>
                    <a:pt x="99" y="30"/>
                    <a:pt x="99" y="30"/>
                  </a:cubicBezTo>
                  <a:cubicBezTo>
                    <a:pt x="99" y="30"/>
                    <a:pt x="99" y="30"/>
                    <a:pt x="99" y="31"/>
                  </a:cubicBezTo>
                  <a:cubicBezTo>
                    <a:pt x="99" y="32"/>
                    <a:pt x="99" y="32"/>
                    <a:pt x="99" y="32"/>
                  </a:cubicBezTo>
                  <a:cubicBezTo>
                    <a:pt x="99" y="32"/>
                    <a:pt x="99" y="32"/>
                    <a:pt x="99" y="32"/>
                  </a:cubicBezTo>
                  <a:cubicBezTo>
                    <a:pt x="102" y="32"/>
                    <a:pt x="102" y="32"/>
                    <a:pt x="102" y="32"/>
                  </a:cubicBezTo>
                  <a:cubicBezTo>
                    <a:pt x="102" y="32"/>
                    <a:pt x="102" y="32"/>
                    <a:pt x="102" y="32"/>
                  </a:cubicBezTo>
                  <a:cubicBezTo>
                    <a:pt x="102" y="31"/>
                    <a:pt x="102" y="31"/>
                    <a:pt x="102" y="31"/>
                  </a:cubicBezTo>
                  <a:cubicBezTo>
                    <a:pt x="102" y="30"/>
                    <a:pt x="102" y="30"/>
                    <a:pt x="102" y="30"/>
                  </a:cubicBezTo>
                  <a:close/>
                  <a:moveTo>
                    <a:pt x="86" y="30"/>
                  </a:moveTo>
                  <a:cubicBezTo>
                    <a:pt x="83" y="30"/>
                    <a:pt x="83" y="30"/>
                    <a:pt x="83" y="30"/>
                  </a:cubicBezTo>
                  <a:cubicBezTo>
                    <a:pt x="83" y="30"/>
                    <a:pt x="83" y="30"/>
                    <a:pt x="83" y="31"/>
                  </a:cubicBezTo>
                  <a:cubicBezTo>
                    <a:pt x="83" y="32"/>
                    <a:pt x="83" y="32"/>
                    <a:pt x="83" y="32"/>
                  </a:cubicBezTo>
                  <a:cubicBezTo>
                    <a:pt x="83" y="32"/>
                    <a:pt x="83" y="32"/>
                    <a:pt x="83" y="32"/>
                  </a:cubicBezTo>
                  <a:cubicBezTo>
                    <a:pt x="86" y="32"/>
                    <a:pt x="86" y="32"/>
                    <a:pt x="86" y="32"/>
                  </a:cubicBezTo>
                  <a:cubicBezTo>
                    <a:pt x="86" y="32"/>
                    <a:pt x="86" y="32"/>
                    <a:pt x="86" y="32"/>
                  </a:cubicBezTo>
                  <a:cubicBezTo>
                    <a:pt x="86" y="31"/>
                    <a:pt x="86" y="31"/>
                    <a:pt x="86" y="31"/>
                  </a:cubicBezTo>
                  <a:cubicBezTo>
                    <a:pt x="86" y="30"/>
                    <a:pt x="86" y="30"/>
                    <a:pt x="86" y="30"/>
                  </a:cubicBezTo>
                  <a:close/>
                  <a:moveTo>
                    <a:pt x="91" y="30"/>
                  </a:moveTo>
                  <a:cubicBezTo>
                    <a:pt x="89" y="30"/>
                    <a:pt x="89" y="30"/>
                    <a:pt x="89" y="30"/>
                  </a:cubicBezTo>
                  <a:cubicBezTo>
                    <a:pt x="88" y="30"/>
                    <a:pt x="88" y="30"/>
                    <a:pt x="88" y="31"/>
                  </a:cubicBezTo>
                  <a:cubicBezTo>
                    <a:pt x="88" y="32"/>
                    <a:pt x="88" y="32"/>
                    <a:pt x="88" y="32"/>
                  </a:cubicBezTo>
                  <a:cubicBezTo>
                    <a:pt x="88" y="32"/>
                    <a:pt x="88" y="32"/>
                    <a:pt x="89" y="32"/>
                  </a:cubicBezTo>
                  <a:cubicBezTo>
                    <a:pt x="91" y="32"/>
                    <a:pt x="91" y="32"/>
                    <a:pt x="91" y="32"/>
                  </a:cubicBezTo>
                  <a:cubicBezTo>
                    <a:pt x="91" y="32"/>
                    <a:pt x="92" y="32"/>
                    <a:pt x="92" y="32"/>
                  </a:cubicBezTo>
                  <a:cubicBezTo>
                    <a:pt x="92" y="31"/>
                    <a:pt x="92" y="31"/>
                    <a:pt x="92" y="31"/>
                  </a:cubicBezTo>
                  <a:cubicBezTo>
                    <a:pt x="92" y="30"/>
                    <a:pt x="91" y="30"/>
                    <a:pt x="91" y="30"/>
                  </a:cubicBezTo>
                  <a:close/>
                  <a:moveTo>
                    <a:pt x="107" y="30"/>
                  </a:moveTo>
                  <a:cubicBezTo>
                    <a:pt x="105" y="30"/>
                    <a:pt x="105" y="30"/>
                    <a:pt x="105" y="30"/>
                  </a:cubicBezTo>
                  <a:cubicBezTo>
                    <a:pt x="104" y="30"/>
                    <a:pt x="104" y="30"/>
                    <a:pt x="104" y="31"/>
                  </a:cubicBezTo>
                  <a:cubicBezTo>
                    <a:pt x="104" y="32"/>
                    <a:pt x="104" y="32"/>
                    <a:pt x="104" y="32"/>
                  </a:cubicBezTo>
                  <a:cubicBezTo>
                    <a:pt x="104" y="32"/>
                    <a:pt x="104" y="32"/>
                    <a:pt x="105" y="32"/>
                  </a:cubicBezTo>
                  <a:cubicBezTo>
                    <a:pt x="107" y="32"/>
                    <a:pt x="107" y="32"/>
                    <a:pt x="107" y="32"/>
                  </a:cubicBezTo>
                  <a:cubicBezTo>
                    <a:pt x="107" y="32"/>
                    <a:pt x="107" y="32"/>
                    <a:pt x="107" y="32"/>
                  </a:cubicBezTo>
                  <a:cubicBezTo>
                    <a:pt x="107" y="31"/>
                    <a:pt x="107" y="31"/>
                    <a:pt x="107" y="31"/>
                  </a:cubicBezTo>
                  <a:cubicBezTo>
                    <a:pt x="107" y="30"/>
                    <a:pt x="107" y="30"/>
                    <a:pt x="107" y="30"/>
                  </a:cubicBezTo>
                  <a:close/>
                  <a:moveTo>
                    <a:pt x="112" y="30"/>
                  </a:moveTo>
                  <a:cubicBezTo>
                    <a:pt x="110" y="30"/>
                    <a:pt x="110" y="30"/>
                    <a:pt x="110" y="30"/>
                  </a:cubicBezTo>
                  <a:cubicBezTo>
                    <a:pt x="110" y="30"/>
                    <a:pt x="109" y="30"/>
                    <a:pt x="109" y="31"/>
                  </a:cubicBezTo>
                  <a:cubicBezTo>
                    <a:pt x="109" y="32"/>
                    <a:pt x="109" y="32"/>
                    <a:pt x="109" y="32"/>
                  </a:cubicBezTo>
                  <a:cubicBezTo>
                    <a:pt x="109" y="32"/>
                    <a:pt x="110" y="32"/>
                    <a:pt x="110" y="32"/>
                  </a:cubicBezTo>
                  <a:cubicBezTo>
                    <a:pt x="112" y="32"/>
                    <a:pt x="112" y="32"/>
                    <a:pt x="112" y="32"/>
                  </a:cubicBezTo>
                  <a:cubicBezTo>
                    <a:pt x="113" y="32"/>
                    <a:pt x="113" y="32"/>
                    <a:pt x="113" y="32"/>
                  </a:cubicBezTo>
                  <a:cubicBezTo>
                    <a:pt x="113" y="31"/>
                    <a:pt x="113" y="31"/>
                    <a:pt x="113" y="31"/>
                  </a:cubicBezTo>
                  <a:cubicBezTo>
                    <a:pt x="113" y="30"/>
                    <a:pt x="113" y="30"/>
                    <a:pt x="112" y="30"/>
                  </a:cubicBezTo>
                  <a:close/>
                  <a:moveTo>
                    <a:pt x="118" y="30"/>
                  </a:moveTo>
                  <a:cubicBezTo>
                    <a:pt x="115" y="30"/>
                    <a:pt x="115" y="30"/>
                    <a:pt x="115" y="30"/>
                  </a:cubicBezTo>
                  <a:cubicBezTo>
                    <a:pt x="115" y="30"/>
                    <a:pt x="115" y="30"/>
                    <a:pt x="115" y="31"/>
                  </a:cubicBezTo>
                  <a:cubicBezTo>
                    <a:pt x="115" y="32"/>
                    <a:pt x="115" y="32"/>
                    <a:pt x="115" y="32"/>
                  </a:cubicBezTo>
                  <a:cubicBezTo>
                    <a:pt x="115" y="32"/>
                    <a:pt x="115" y="32"/>
                    <a:pt x="115" y="32"/>
                  </a:cubicBezTo>
                  <a:cubicBezTo>
                    <a:pt x="118" y="32"/>
                    <a:pt x="118" y="32"/>
                    <a:pt x="118" y="32"/>
                  </a:cubicBezTo>
                  <a:cubicBezTo>
                    <a:pt x="118" y="32"/>
                    <a:pt x="118" y="32"/>
                    <a:pt x="118" y="32"/>
                  </a:cubicBezTo>
                  <a:cubicBezTo>
                    <a:pt x="118" y="31"/>
                    <a:pt x="118" y="31"/>
                    <a:pt x="118" y="31"/>
                  </a:cubicBezTo>
                  <a:cubicBezTo>
                    <a:pt x="118" y="30"/>
                    <a:pt x="118" y="30"/>
                    <a:pt x="118" y="30"/>
                  </a:cubicBezTo>
                  <a:close/>
                  <a:moveTo>
                    <a:pt x="96" y="34"/>
                  </a:moveTo>
                  <a:cubicBezTo>
                    <a:pt x="94" y="34"/>
                    <a:pt x="94" y="34"/>
                    <a:pt x="94" y="34"/>
                  </a:cubicBezTo>
                  <a:cubicBezTo>
                    <a:pt x="94" y="34"/>
                    <a:pt x="93" y="34"/>
                    <a:pt x="93" y="34"/>
                  </a:cubicBezTo>
                  <a:cubicBezTo>
                    <a:pt x="93" y="36"/>
                    <a:pt x="93" y="36"/>
                    <a:pt x="93" y="36"/>
                  </a:cubicBezTo>
                  <a:cubicBezTo>
                    <a:pt x="93" y="36"/>
                    <a:pt x="94" y="36"/>
                    <a:pt x="94" y="36"/>
                  </a:cubicBezTo>
                  <a:cubicBezTo>
                    <a:pt x="96" y="36"/>
                    <a:pt x="96" y="36"/>
                    <a:pt x="96" y="36"/>
                  </a:cubicBezTo>
                  <a:cubicBezTo>
                    <a:pt x="97" y="36"/>
                    <a:pt x="97" y="36"/>
                    <a:pt x="97" y="36"/>
                  </a:cubicBezTo>
                  <a:cubicBezTo>
                    <a:pt x="97" y="34"/>
                    <a:pt x="97" y="34"/>
                    <a:pt x="97" y="34"/>
                  </a:cubicBezTo>
                  <a:cubicBezTo>
                    <a:pt x="97" y="34"/>
                    <a:pt x="97" y="34"/>
                    <a:pt x="96" y="34"/>
                  </a:cubicBezTo>
                  <a:close/>
                  <a:moveTo>
                    <a:pt x="102" y="34"/>
                  </a:moveTo>
                  <a:cubicBezTo>
                    <a:pt x="99" y="34"/>
                    <a:pt x="99" y="34"/>
                    <a:pt x="99" y="34"/>
                  </a:cubicBezTo>
                  <a:cubicBezTo>
                    <a:pt x="99" y="34"/>
                    <a:pt x="99" y="34"/>
                    <a:pt x="99" y="34"/>
                  </a:cubicBezTo>
                  <a:cubicBezTo>
                    <a:pt x="99" y="36"/>
                    <a:pt x="99" y="36"/>
                    <a:pt x="99" y="36"/>
                  </a:cubicBezTo>
                  <a:cubicBezTo>
                    <a:pt x="99" y="36"/>
                    <a:pt x="99" y="36"/>
                    <a:pt x="99" y="36"/>
                  </a:cubicBezTo>
                  <a:cubicBezTo>
                    <a:pt x="102" y="36"/>
                    <a:pt x="102" y="36"/>
                    <a:pt x="102" y="36"/>
                  </a:cubicBezTo>
                  <a:cubicBezTo>
                    <a:pt x="102" y="36"/>
                    <a:pt x="102" y="36"/>
                    <a:pt x="102" y="36"/>
                  </a:cubicBezTo>
                  <a:cubicBezTo>
                    <a:pt x="102" y="34"/>
                    <a:pt x="102" y="34"/>
                    <a:pt x="102" y="34"/>
                  </a:cubicBezTo>
                  <a:cubicBezTo>
                    <a:pt x="102" y="34"/>
                    <a:pt x="102" y="34"/>
                    <a:pt x="102" y="34"/>
                  </a:cubicBezTo>
                  <a:close/>
                  <a:moveTo>
                    <a:pt x="86" y="34"/>
                  </a:moveTo>
                  <a:cubicBezTo>
                    <a:pt x="83" y="34"/>
                    <a:pt x="83" y="34"/>
                    <a:pt x="83" y="34"/>
                  </a:cubicBezTo>
                  <a:cubicBezTo>
                    <a:pt x="83" y="34"/>
                    <a:pt x="83" y="34"/>
                    <a:pt x="83" y="34"/>
                  </a:cubicBezTo>
                  <a:cubicBezTo>
                    <a:pt x="83" y="36"/>
                    <a:pt x="83" y="36"/>
                    <a:pt x="83" y="36"/>
                  </a:cubicBezTo>
                  <a:cubicBezTo>
                    <a:pt x="83" y="36"/>
                    <a:pt x="83" y="36"/>
                    <a:pt x="83" y="36"/>
                  </a:cubicBezTo>
                  <a:cubicBezTo>
                    <a:pt x="86" y="36"/>
                    <a:pt x="86" y="36"/>
                    <a:pt x="86" y="36"/>
                  </a:cubicBezTo>
                  <a:cubicBezTo>
                    <a:pt x="86" y="36"/>
                    <a:pt x="86" y="36"/>
                    <a:pt x="86" y="36"/>
                  </a:cubicBezTo>
                  <a:cubicBezTo>
                    <a:pt x="86" y="34"/>
                    <a:pt x="86" y="34"/>
                    <a:pt x="86" y="34"/>
                  </a:cubicBezTo>
                  <a:cubicBezTo>
                    <a:pt x="86" y="34"/>
                    <a:pt x="86" y="34"/>
                    <a:pt x="86" y="34"/>
                  </a:cubicBezTo>
                  <a:close/>
                  <a:moveTo>
                    <a:pt x="91" y="34"/>
                  </a:moveTo>
                  <a:cubicBezTo>
                    <a:pt x="89" y="34"/>
                    <a:pt x="89" y="34"/>
                    <a:pt x="89" y="34"/>
                  </a:cubicBezTo>
                  <a:cubicBezTo>
                    <a:pt x="88" y="34"/>
                    <a:pt x="88" y="34"/>
                    <a:pt x="88" y="34"/>
                  </a:cubicBezTo>
                  <a:cubicBezTo>
                    <a:pt x="88" y="36"/>
                    <a:pt x="88" y="36"/>
                    <a:pt x="88" y="36"/>
                  </a:cubicBezTo>
                  <a:cubicBezTo>
                    <a:pt x="88" y="36"/>
                    <a:pt x="88" y="36"/>
                    <a:pt x="89" y="36"/>
                  </a:cubicBezTo>
                  <a:cubicBezTo>
                    <a:pt x="91" y="36"/>
                    <a:pt x="91" y="36"/>
                    <a:pt x="91" y="36"/>
                  </a:cubicBezTo>
                  <a:cubicBezTo>
                    <a:pt x="91" y="36"/>
                    <a:pt x="92" y="36"/>
                    <a:pt x="92" y="36"/>
                  </a:cubicBezTo>
                  <a:cubicBezTo>
                    <a:pt x="92" y="34"/>
                    <a:pt x="92" y="34"/>
                    <a:pt x="92" y="34"/>
                  </a:cubicBezTo>
                  <a:cubicBezTo>
                    <a:pt x="92" y="34"/>
                    <a:pt x="91" y="34"/>
                    <a:pt x="91" y="34"/>
                  </a:cubicBezTo>
                  <a:close/>
                  <a:moveTo>
                    <a:pt x="107" y="34"/>
                  </a:moveTo>
                  <a:cubicBezTo>
                    <a:pt x="105" y="34"/>
                    <a:pt x="105" y="34"/>
                    <a:pt x="105" y="34"/>
                  </a:cubicBezTo>
                  <a:cubicBezTo>
                    <a:pt x="104" y="34"/>
                    <a:pt x="104" y="34"/>
                    <a:pt x="104" y="34"/>
                  </a:cubicBezTo>
                  <a:cubicBezTo>
                    <a:pt x="104" y="36"/>
                    <a:pt x="104" y="36"/>
                    <a:pt x="104" y="36"/>
                  </a:cubicBezTo>
                  <a:cubicBezTo>
                    <a:pt x="104" y="36"/>
                    <a:pt x="104" y="36"/>
                    <a:pt x="105" y="36"/>
                  </a:cubicBezTo>
                  <a:cubicBezTo>
                    <a:pt x="107" y="36"/>
                    <a:pt x="107" y="36"/>
                    <a:pt x="107" y="36"/>
                  </a:cubicBezTo>
                  <a:cubicBezTo>
                    <a:pt x="107" y="36"/>
                    <a:pt x="107" y="36"/>
                    <a:pt x="107" y="36"/>
                  </a:cubicBezTo>
                  <a:cubicBezTo>
                    <a:pt x="107" y="34"/>
                    <a:pt x="107" y="34"/>
                    <a:pt x="107" y="34"/>
                  </a:cubicBezTo>
                  <a:cubicBezTo>
                    <a:pt x="107" y="34"/>
                    <a:pt x="107" y="34"/>
                    <a:pt x="107" y="34"/>
                  </a:cubicBezTo>
                  <a:close/>
                  <a:moveTo>
                    <a:pt x="112" y="34"/>
                  </a:moveTo>
                  <a:cubicBezTo>
                    <a:pt x="110" y="34"/>
                    <a:pt x="110" y="34"/>
                    <a:pt x="110" y="34"/>
                  </a:cubicBezTo>
                  <a:cubicBezTo>
                    <a:pt x="110" y="34"/>
                    <a:pt x="109" y="34"/>
                    <a:pt x="109" y="34"/>
                  </a:cubicBezTo>
                  <a:cubicBezTo>
                    <a:pt x="109" y="36"/>
                    <a:pt x="109" y="36"/>
                    <a:pt x="109" y="36"/>
                  </a:cubicBezTo>
                  <a:cubicBezTo>
                    <a:pt x="109" y="36"/>
                    <a:pt x="110" y="36"/>
                    <a:pt x="110" y="36"/>
                  </a:cubicBezTo>
                  <a:cubicBezTo>
                    <a:pt x="112" y="36"/>
                    <a:pt x="112" y="36"/>
                    <a:pt x="112" y="36"/>
                  </a:cubicBezTo>
                  <a:cubicBezTo>
                    <a:pt x="113" y="36"/>
                    <a:pt x="113" y="36"/>
                    <a:pt x="113" y="36"/>
                  </a:cubicBezTo>
                  <a:cubicBezTo>
                    <a:pt x="113" y="34"/>
                    <a:pt x="113" y="34"/>
                    <a:pt x="113" y="34"/>
                  </a:cubicBezTo>
                  <a:cubicBezTo>
                    <a:pt x="113" y="34"/>
                    <a:pt x="113" y="34"/>
                    <a:pt x="112" y="34"/>
                  </a:cubicBezTo>
                  <a:close/>
                  <a:moveTo>
                    <a:pt x="118" y="34"/>
                  </a:moveTo>
                  <a:cubicBezTo>
                    <a:pt x="115" y="34"/>
                    <a:pt x="115" y="34"/>
                    <a:pt x="115" y="34"/>
                  </a:cubicBezTo>
                  <a:cubicBezTo>
                    <a:pt x="115" y="34"/>
                    <a:pt x="115" y="34"/>
                    <a:pt x="115" y="34"/>
                  </a:cubicBezTo>
                  <a:cubicBezTo>
                    <a:pt x="115" y="36"/>
                    <a:pt x="115" y="36"/>
                    <a:pt x="115" y="36"/>
                  </a:cubicBezTo>
                  <a:cubicBezTo>
                    <a:pt x="115" y="36"/>
                    <a:pt x="115" y="36"/>
                    <a:pt x="115" y="36"/>
                  </a:cubicBezTo>
                  <a:cubicBezTo>
                    <a:pt x="118" y="36"/>
                    <a:pt x="118" y="36"/>
                    <a:pt x="118" y="36"/>
                  </a:cubicBezTo>
                  <a:cubicBezTo>
                    <a:pt x="118" y="36"/>
                    <a:pt x="118" y="36"/>
                    <a:pt x="118" y="36"/>
                  </a:cubicBezTo>
                  <a:cubicBezTo>
                    <a:pt x="118" y="34"/>
                    <a:pt x="118" y="34"/>
                    <a:pt x="118" y="34"/>
                  </a:cubicBezTo>
                  <a:cubicBezTo>
                    <a:pt x="118" y="34"/>
                    <a:pt x="118" y="34"/>
                    <a:pt x="118" y="34"/>
                  </a:cubicBezTo>
                  <a:close/>
                  <a:moveTo>
                    <a:pt x="96" y="38"/>
                  </a:moveTo>
                  <a:cubicBezTo>
                    <a:pt x="94" y="38"/>
                    <a:pt x="94" y="38"/>
                    <a:pt x="94" y="38"/>
                  </a:cubicBezTo>
                  <a:cubicBezTo>
                    <a:pt x="94" y="38"/>
                    <a:pt x="93" y="38"/>
                    <a:pt x="93" y="38"/>
                  </a:cubicBezTo>
                  <a:cubicBezTo>
                    <a:pt x="93" y="39"/>
                    <a:pt x="93" y="39"/>
                    <a:pt x="93" y="39"/>
                  </a:cubicBezTo>
                  <a:cubicBezTo>
                    <a:pt x="93" y="40"/>
                    <a:pt x="94" y="40"/>
                    <a:pt x="94" y="40"/>
                  </a:cubicBezTo>
                  <a:cubicBezTo>
                    <a:pt x="96" y="40"/>
                    <a:pt x="96" y="40"/>
                    <a:pt x="96" y="40"/>
                  </a:cubicBezTo>
                  <a:cubicBezTo>
                    <a:pt x="97" y="40"/>
                    <a:pt x="97" y="40"/>
                    <a:pt x="97" y="39"/>
                  </a:cubicBezTo>
                  <a:cubicBezTo>
                    <a:pt x="97" y="38"/>
                    <a:pt x="97" y="38"/>
                    <a:pt x="97" y="38"/>
                  </a:cubicBezTo>
                  <a:cubicBezTo>
                    <a:pt x="97" y="38"/>
                    <a:pt x="97" y="38"/>
                    <a:pt x="96" y="38"/>
                  </a:cubicBezTo>
                  <a:close/>
                  <a:moveTo>
                    <a:pt x="102" y="38"/>
                  </a:moveTo>
                  <a:cubicBezTo>
                    <a:pt x="99" y="38"/>
                    <a:pt x="99" y="38"/>
                    <a:pt x="99" y="38"/>
                  </a:cubicBezTo>
                  <a:cubicBezTo>
                    <a:pt x="99" y="38"/>
                    <a:pt x="99" y="38"/>
                    <a:pt x="99" y="38"/>
                  </a:cubicBezTo>
                  <a:cubicBezTo>
                    <a:pt x="99" y="39"/>
                    <a:pt x="99" y="39"/>
                    <a:pt x="99" y="39"/>
                  </a:cubicBezTo>
                  <a:cubicBezTo>
                    <a:pt x="99" y="40"/>
                    <a:pt x="99" y="40"/>
                    <a:pt x="99" y="40"/>
                  </a:cubicBezTo>
                  <a:cubicBezTo>
                    <a:pt x="102" y="40"/>
                    <a:pt x="102" y="40"/>
                    <a:pt x="102" y="40"/>
                  </a:cubicBezTo>
                  <a:cubicBezTo>
                    <a:pt x="102" y="40"/>
                    <a:pt x="102" y="40"/>
                    <a:pt x="102" y="39"/>
                  </a:cubicBezTo>
                  <a:cubicBezTo>
                    <a:pt x="102" y="38"/>
                    <a:pt x="102" y="38"/>
                    <a:pt x="102" y="38"/>
                  </a:cubicBezTo>
                  <a:cubicBezTo>
                    <a:pt x="102" y="38"/>
                    <a:pt x="102" y="38"/>
                    <a:pt x="102" y="38"/>
                  </a:cubicBezTo>
                  <a:close/>
                  <a:moveTo>
                    <a:pt x="86" y="38"/>
                  </a:moveTo>
                  <a:cubicBezTo>
                    <a:pt x="83" y="38"/>
                    <a:pt x="83" y="38"/>
                    <a:pt x="83" y="38"/>
                  </a:cubicBezTo>
                  <a:cubicBezTo>
                    <a:pt x="83" y="38"/>
                    <a:pt x="83" y="38"/>
                    <a:pt x="83" y="38"/>
                  </a:cubicBezTo>
                  <a:cubicBezTo>
                    <a:pt x="83" y="39"/>
                    <a:pt x="83" y="39"/>
                    <a:pt x="83" y="39"/>
                  </a:cubicBezTo>
                  <a:cubicBezTo>
                    <a:pt x="83" y="40"/>
                    <a:pt x="83" y="40"/>
                    <a:pt x="83" y="40"/>
                  </a:cubicBezTo>
                  <a:cubicBezTo>
                    <a:pt x="86" y="40"/>
                    <a:pt x="86" y="40"/>
                    <a:pt x="86" y="40"/>
                  </a:cubicBezTo>
                  <a:cubicBezTo>
                    <a:pt x="86" y="40"/>
                    <a:pt x="86" y="40"/>
                    <a:pt x="86" y="39"/>
                  </a:cubicBezTo>
                  <a:cubicBezTo>
                    <a:pt x="86" y="38"/>
                    <a:pt x="86" y="38"/>
                    <a:pt x="86" y="38"/>
                  </a:cubicBezTo>
                  <a:cubicBezTo>
                    <a:pt x="86" y="38"/>
                    <a:pt x="86" y="38"/>
                    <a:pt x="86" y="38"/>
                  </a:cubicBezTo>
                  <a:close/>
                  <a:moveTo>
                    <a:pt x="91" y="38"/>
                  </a:moveTo>
                  <a:cubicBezTo>
                    <a:pt x="89" y="38"/>
                    <a:pt x="89" y="38"/>
                    <a:pt x="89" y="38"/>
                  </a:cubicBezTo>
                  <a:cubicBezTo>
                    <a:pt x="88" y="38"/>
                    <a:pt x="88" y="38"/>
                    <a:pt x="88" y="38"/>
                  </a:cubicBezTo>
                  <a:cubicBezTo>
                    <a:pt x="88" y="39"/>
                    <a:pt x="88" y="39"/>
                    <a:pt x="88" y="39"/>
                  </a:cubicBezTo>
                  <a:cubicBezTo>
                    <a:pt x="88" y="40"/>
                    <a:pt x="88" y="40"/>
                    <a:pt x="89" y="40"/>
                  </a:cubicBezTo>
                  <a:cubicBezTo>
                    <a:pt x="91" y="40"/>
                    <a:pt x="91" y="40"/>
                    <a:pt x="91" y="40"/>
                  </a:cubicBezTo>
                  <a:cubicBezTo>
                    <a:pt x="91" y="40"/>
                    <a:pt x="92" y="40"/>
                    <a:pt x="92" y="39"/>
                  </a:cubicBezTo>
                  <a:cubicBezTo>
                    <a:pt x="92" y="38"/>
                    <a:pt x="92" y="38"/>
                    <a:pt x="92" y="38"/>
                  </a:cubicBezTo>
                  <a:cubicBezTo>
                    <a:pt x="92" y="38"/>
                    <a:pt x="91" y="38"/>
                    <a:pt x="91" y="38"/>
                  </a:cubicBezTo>
                  <a:close/>
                  <a:moveTo>
                    <a:pt x="86" y="41"/>
                  </a:moveTo>
                  <a:cubicBezTo>
                    <a:pt x="83" y="41"/>
                    <a:pt x="83" y="41"/>
                    <a:pt x="83" y="41"/>
                  </a:cubicBezTo>
                  <a:cubicBezTo>
                    <a:pt x="83" y="41"/>
                    <a:pt x="83" y="41"/>
                    <a:pt x="83" y="42"/>
                  </a:cubicBezTo>
                  <a:cubicBezTo>
                    <a:pt x="83" y="43"/>
                    <a:pt x="83" y="43"/>
                    <a:pt x="83" y="43"/>
                  </a:cubicBezTo>
                  <a:cubicBezTo>
                    <a:pt x="83" y="43"/>
                    <a:pt x="83" y="43"/>
                    <a:pt x="83" y="43"/>
                  </a:cubicBezTo>
                  <a:cubicBezTo>
                    <a:pt x="86" y="43"/>
                    <a:pt x="86" y="43"/>
                    <a:pt x="86" y="43"/>
                  </a:cubicBezTo>
                  <a:cubicBezTo>
                    <a:pt x="86" y="43"/>
                    <a:pt x="86" y="43"/>
                    <a:pt x="86" y="43"/>
                  </a:cubicBezTo>
                  <a:cubicBezTo>
                    <a:pt x="86" y="42"/>
                    <a:pt x="86" y="42"/>
                    <a:pt x="86" y="42"/>
                  </a:cubicBezTo>
                  <a:cubicBezTo>
                    <a:pt x="86" y="41"/>
                    <a:pt x="86" y="41"/>
                    <a:pt x="86" y="41"/>
                  </a:cubicBezTo>
                  <a:close/>
                  <a:moveTo>
                    <a:pt x="91" y="41"/>
                  </a:moveTo>
                  <a:cubicBezTo>
                    <a:pt x="89" y="41"/>
                    <a:pt x="89" y="41"/>
                    <a:pt x="89" y="41"/>
                  </a:cubicBezTo>
                  <a:cubicBezTo>
                    <a:pt x="88" y="41"/>
                    <a:pt x="88" y="41"/>
                    <a:pt x="88" y="42"/>
                  </a:cubicBezTo>
                  <a:cubicBezTo>
                    <a:pt x="88" y="43"/>
                    <a:pt x="88" y="43"/>
                    <a:pt x="88" y="43"/>
                  </a:cubicBezTo>
                  <a:cubicBezTo>
                    <a:pt x="88" y="43"/>
                    <a:pt x="88" y="43"/>
                    <a:pt x="89" y="43"/>
                  </a:cubicBezTo>
                  <a:cubicBezTo>
                    <a:pt x="91" y="43"/>
                    <a:pt x="91" y="43"/>
                    <a:pt x="91" y="43"/>
                  </a:cubicBezTo>
                  <a:cubicBezTo>
                    <a:pt x="91" y="43"/>
                    <a:pt x="92" y="43"/>
                    <a:pt x="92" y="43"/>
                  </a:cubicBezTo>
                  <a:cubicBezTo>
                    <a:pt x="92" y="42"/>
                    <a:pt x="92" y="42"/>
                    <a:pt x="92" y="42"/>
                  </a:cubicBezTo>
                  <a:cubicBezTo>
                    <a:pt x="92" y="41"/>
                    <a:pt x="91" y="41"/>
                    <a:pt x="91" y="41"/>
                  </a:cubicBezTo>
                  <a:close/>
                  <a:moveTo>
                    <a:pt x="96" y="41"/>
                  </a:moveTo>
                  <a:cubicBezTo>
                    <a:pt x="94" y="41"/>
                    <a:pt x="94" y="41"/>
                    <a:pt x="94" y="41"/>
                  </a:cubicBezTo>
                  <a:cubicBezTo>
                    <a:pt x="94" y="41"/>
                    <a:pt x="93" y="41"/>
                    <a:pt x="93" y="42"/>
                  </a:cubicBezTo>
                  <a:cubicBezTo>
                    <a:pt x="93" y="43"/>
                    <a:pt x="93" y="43"/>
                    <a:pt x="93" y="43"/>
                  </a:cubicBezTo>
                  <a:cubicBezTo>
                    <a:pt x="93" y="43"/>
                    <a:pt x="94" y="43"/>
                    <a:pt x="94" y="43"/>
                  </a:cubicBezTo>
                  <a:cubicBezTo>
                    <a:pt x="96" y="43"/>
                    <a:pt x="96" y="43"/>
                    <a:pt x="96" y="43"/>
                  </a:cubicBezTo>
                  <a:cubicBezTo>
                    <a:pt x="97" y="43"/>
                    <a:pt x="97" y="43"/>
                    <a:pt x="97" y="43"/>
                  </a:cubicBezTo>
                  <a:cubicBezTo>
                    <a:pt x="97" y="42"/>
                    <a:pt x="97" y="42"/>
                    <a:pt x="97" y="42"/>
                  </a:cubicBezTo>
                  <a:cubicBezTo>
                    <a:pt x="97" y="41"/>
                    <a:pt x="97" y="41"/>
                    <a:pt x="96" y="41"/>
                  </a:cubicBezTo>
                  <a:close/>
                  <a:moveTo>
                    <a:pt x="102" y="41"/>
                  </a:moveTo>
                  <a:cubicBezTo>
                    <a:pt x="99" y="41"/>
                    <a:pt x="99" y="41"/>
                    <a:pt x="99" y="41"/>
                  </a:cubicBezTo>
                  <a:cubicBezTo>
                    <a:pt x="99" y="41"/>
                    <a:pt x="99" y="41"/>
                    <a:pt x="99" y="42"/>
                  </a:cubicBezTo>
                  <a:cubicBezTo>
                    <a:pt x="99" y="43"/>
                    <a:pt x="99" y="43"/>
                    <a:pt x="99" y="43"/>
                  </a:cubicBezTo>
                  <a:cubicBezTo>
                    <a:pt x="99" y="43"/>
                    <a:pt x="99" y="43"/>
                    <a:pt x="99" y="43"/>
                  </a:cubicBezTo>
                  <a:cubicBezTo>
                    <a:pt x="102" y="43"/>
                    <a:pt x="102" y="43"/>
                    <a:pt x="102" y="43"/>
                  </a:cubicBezTo>
                  <a:cubicBezTo>
                    <a:pt x="102" y="43"/>
                    <a:pt x="102" y="43"/>
                    <a:pt x="102" y="43"/>
                  </a:cubicBezTo>
                  <a:cubicBezTo>
                    <a:pt x="102" y="42"/>
                    <a:pt x="102" y="42"/>
                    <a:pt x="102" y="42"/>
                  </a:cubicBezTo>
                  <a:cubicBezTo>
                    <a:pt x="102" y="41"/>
                    <a:pt x="102" y="41"/>
                    <a:pt x="102" y="41"/>
                  </a:cubicBezTo>
                  <a:close/>
                  <a:moveTo>
                    <a:pt x="107" y="41"/>
                  </a:moveTo>
                  <a:cubicBezTo>
                    <a:pt x="105" y="41"/>
                    <a:pt x="105" y="41"/>
                    <a:pt x="105" y="41"/>
                  </a:cubicBezTo>
                  <a:cubicBezTo>
                    <a:pt x="104" y="41"/>
                    <a:pt x="104" y="41"/>
                    <a:pt x="104" y="42"/>
                  </a:cubicBezTo>
                  <a:cubicBezTo>
                    <a:pt x="104" y="43"/>
                    <a:pt x="104" y="43"/>
                    <a:pt x="104" y="43"/>
                  </a:cubicBezTo>
                  <a:cubicBezTo>
                    <a:pt x="104" y="43"/>
                    <a:pt x="104" y="43"/>
                    <a:pt x="105" y="43"/>
                  </a:cubicBezTo>
                  <a:cubicBezTo>
                    <a:pt x="107" y="43"/>
                    <a:pt x="107" y="43"/>
                    <a:pt x="107" y="43"/>
                  </a:cubicBezTo>
                  <a:cubicBezTo>
                    <a:pt x="107" y="43"/>
                    <a:pt x="107" y="43"/>
                    <a:pt x="107" y="43"/>
                  </a:cubicBezTo>
                  <a:cubicBezTo>
                    <a:pt x="107" y="42"/>
                    <a:pt x="107" y="42"/>
                    <a:pt x="107" y="42"/>
                  </a:cubicBezTo>
                  <a:cubicBezTo>
                    <a:pt x="107" y="41"/>
                    <a:pt x="107" y="41"/>
                    <a:pt x="107" y="41"/>
                  </a:cubicBezTo>
                  <a:close/>
                  <a:moveTo>
                    <a:pt x="107" y="38"/>
                  </a:moveTo>
                  <a:cubicBezTo>
                    <a:pt x="105" y="38"/>
                    <a:pt x="105" y="38"/>
                    <a:pt x="105" y="38"/>
                  </a:cubicBezTo>
                  <a:cubicBezTo>
                    <a:pt x="104" y="38"/>
                    <a:pt x="104" y="38"/>
                    <a:pt x="104" y="38"/>
                  </a:cubicBezTo>
                  <a:cubicBezTo>
                    <a:pt x="104" y="39"/>
                    <a:pt x="104" y="39"/>
                    <a:pt x="104" y="39"/>
                  </a:cubicBezTo>
                  <a:cubicBezTo>
                    <a:pt x="104" y="40"/>
                    <a:pt x="104" y="40"/>
                    <a:pt x="105" y="40"/>
                  </a:cubicBezTo>
                  <a:cubicBezTo>
                    <a:pt x="107" y="40"/>
                    <a:pt x="107" y="40"/>
                    <a:pt x="107" y="40"/>
                  </a:cubicBezTo>
                  <a:cubicBezTo>
                    <a:pt x="107" y="40"/>
                    <a:pt x="107" y="40"/>
                    <a:pt x="107" y="39"/>
                  </a:cubicBezTo>
                  <a:cubicBezTo>
                    <a:pt x="107" y="38"/>
                    <a:pt x="107" y="38"/>
                    <a:pt x="107" y="38"/>
                  </a:cubicBezTo>
                  <a:cubicBezTo>
                    <a:pt x="107" y="38"/>
                    <a:pt x="107" y="38"/>
                    <a:pt x="107" y="38"/>
                  </a:cubicBezTo>
                  <a:close/>
                  <a:moveTo>
                    <a:pt x="112" y="38"/>
                  </a:moveTo>
                  <a:cubicBezTo>
                    <a:pt x="110" y="38"/>
                    <a:pt x="110" y="38"/>
                    <a:pt x="110" y="38"/>
                  </a:cubicBezTo>
                  <a:cubicBezTo>
                    <a:pt x="110" y="38"/>
                    <a:pt x="109" y="38"/>
                    <a:pt x="109" y="38"/>
                  </a:cubicBezTo>
                  <a:cubicBezTo>
                    <a:pt x="109" y="39"/>
                    <a:pt x="109" y="39"/>
                    <a:pt x="109" y="39"/>
                  </a:cubicBezTo>
                  <a:cubicBezTo>
                    <a:pt x="109" y="40"/>
                    <a:pt x="110" y="40"/>
                    <a:pt x="110" y="40"/>
                  </a:cubicBezTo>
                  <a:cubicBezTo>
                    <a:pt x="112" y="40"/>
                    <a:pt x="112" y="40"/>
                    <a:pt x="112" y="40"/>
                  </a:cubicBezTo>
                  <a:cubicBezTo>
                    <a:pt x="113" y="40"/>
                    <a:pt x="113" y="40"/>
                    <a:pt x="113" y="39"/>
                  </a:cubicBezTo>
                  <a:cubicBezTo>
                    <a:pt x="113" y="38"/>
                    <a:pt x="113" y="38"/>
                    <a:pt x="113" y="38"/>
                  </a:cubicBezTo>
                  <a:cubicBezTo>
                    <a:pt x="113" y="38"/>
                    <a:pt x="113" y="38"/>
                    <a:pt x="112" y="38"/>
                  </a:cubicBezTo>
                  <a:close/>
                  <a:moveTo>
                    <a:pt x="118" y="38"/>
                  </a:moveTo>
                  <a:cubicBezTo>
                    <a:pt x="115" y="38"/>
                    <a:pt x="115" y="38"/>
                    <a:pt x="115" y="38"/>
                  </a:cubicBezTo>
                  <a:cubicBezTo>
                    <a:pt x="115" y="38"/>
                    <a:pt x="115" y="38"/>
                    <a:pt x="115" y="38"/>
                  </a:cubicBezTo>
                  <a:cubicBezTo>
                    <a:pt x="115" y="39"/>
                    <a:pt x="115" y="39"/>
                    <a:pt x="115" y="39"/>
                  </a:cubicBezTo>
                  <a:cubicBezTo>
                    <a:pt x="115" y="40"/>
                    <a:pt x="115" y="40"/>
                    <a:pt x="115" y="40"/>
                  </a:cubicBezTo>
                  <a:cubicBezTo>
                    <a:pt x="118" y="40"/>
                    <a:pt x="118" y="40"/>
                    <a:pt x="118" y="40"/>
                  </a:cubicBezTo>
                  <a:cubicBezTo>
                    <a:pt x="118" y="40"/>
                    <a:pt x="118" y="40"/>
                    <a:pt x="118" y="39"/>
                  </a:cubicBezTo>
                  <a:cubicBezTo>
                    <a:pt x="118" y="38"/>
                    <a:pt x="118" y="38"/>
                    <a:pt x="118" y="38"/>
                  </a:cubicBezTo>
                  <a:cubicBezTo>
                    <a:pt x="118" y="38"/>
                    <a:pt x="118" y="38"/>
                    <a:pt x="118" y="38"/>
                  </a:cubicBezTo>
                  <a:close/>
                  <a:moveTo>
                    <a:pt x="47" y="36"/>
                  </a:moveTo>
                  <a:cubicBezTo>
                    <a:pt x="48" y="36"/>
                    <a:pt x="50" y="36"/>
                    <a:pt x="50" y="36"/>
                  </a:cubicBezTo>
                  <a:cubicBezTo>
                    <a:pt x="50" y="38"/>
                    <a:pt x="48" y="38"/>
                    <a:pt x="47" y="38"/>
                  </a:cubicBezTo>
                  <a:cubicBezTo>
                    <a:pt x="43" y="38"/>
                    <a:pt x="43" y="30"/>
                    <a:pt x="48" y="30"/>
                  </a:cubicBezTo>
                  <a:cubicBezTo>
                    <a:pt x="50" y="30"/>
                    <a:pt x="50" y="31"/>
                    <a:pt x="50" y="31"/>
                  </a:cubicBezTo>
                  <a:cubicBezTo>
                    <a:pt x="50" y="31"/>
                    <a:pt x="52" y="31"/>
                    <a:pt x="54" y="31"/>
                  </a:cubicBezTo>
                  <a:cubicBezTo>
                    <a:pt x="54" y="26"/>
                    <a:pt x="45" y="26"/>
                    <a:pt x="42" y="28"/>
                  </a:cubicBezTo>
                  <a:cubicBezTo>
                    <a:pt x="40" y="30"/>
                    <a:pt x="40" y="33"/>
                    <a:pt x="40" y="36"/>
                  </a:cubicBezTo>
                  <a:cubicBezTo>
                    <a:pt x="41" y="42"/>
                    <a:pt x="49" y="43"/>
                    <a:pt x="54" y="39"/>
                  </a:cubicBezTo>
                  <a:cubicBezTo>
                    <a:pt x="54" y="37"/>
                    <a:pt x="54" y="35"/>
                    <a:pt x="54" y="33"/>
                  </a:cubicBezTo>
                  <a:cubicBezTo>
                    <a:pt x="52" y="33"/>
                    <a:pt x="50" y="33"/>
                    <a:pt x="47" y="33"/>
                  </a:cubicBezTo>
                  <a:cubicBezTo>
                    <a:pt x="47" y="34"/>
                    <a:pt x="47" y="35"/>
                    <a:pt x="47" y="36"/>
                  </a:cubicBezTo>
                  <a:close/>
                  <a:moveTo>
                    <a:pt x="18" y="27"/>
                  </a:moveTo>
                  <a:cubicBezTo>
                    <a:pt x="20" y="32"/>
                    <a:pt x="22" y="37"/>
                    <a:pt x="23" y="41"/>
                  </a:cubicBezTo>
                  <a:cubicBezTo>
                    <a:pt x="22" y="41"/>
                    <a:pt x="20" y="41"/>
                    <a:pt x="19" y="41"/>
                  </a:cubicBezTo>
                  <a:cubicBezTo>
                    <a:pt x="18" y="41"/>
                    <a:pt x="19" y="39"/>
                    <a:pt x="18" y="39"/>
                  </a:cubicBezTo>
                  <a:cubicBezTo>
                    <a:pt x="16" y="39"/>
                    <a:pt x="15" y="39"/>
                    <a:pt x="13" y="39"/>
                  </a:cubicBezTo>
                  <a:cubicBezTo>
                    <a:pt x="13" y="39"/>
                    <a:pt x="13" y="41"/>
                    <a:pt x="12" y="41"/>
                  </a:cubicBezTo>
                  <a:cubicBezTo>
                    <a:pt x="11" y="41"/>
                    <a:pt x="9" y="41"/>
                    <a:pt x="8" y="41"/>
                  </a:cubicBezTo>
                  <a:cubicBezTo>
                    <a:pt x="8" y="41"/>
                    <a:pt x="8" y="41"/>
                    <a:pt x="8" y="41"/>
                  </a:cubicBezTo>
                  <a:cubicBezTo>
                    <a:pt x="10" y="36"/>
                    <a:pt x="11" y="31"/>
                    <a:pt x="13" y="27"/>
                  </a:cubicBezTo>
                  <a:cubicBezTo>
                    <a:pt x="15" y="27"/>
                    <a:pt x="17" y="27"/>
                    <a:pt x="18" y="27"/>
                  </a:cubicBezTo>
                  <a:close/>
                  <a:moveTo>
                    <a:pt x="17" y="36"/>
                  </a:moveTo>
                  <a:cubicBezTo>
                    <a:pt x="17" y="34"/>
                    <a:pt x="16" y="32"/>
                    <a:pt x="16" y="31"/>
                  </a:cubicBezTo>
                  <a:cubicBezTo>
                    <a:pt x="15" y="33"/>
                    <a:pt x="15" y="34"/>
                    <a:pt x="14" y="36"/>
                  </a:cubicBezTo>
                  <a:cubicBezTo>
                    <a:pt x="15" y="36"/>
                    <a:pt x="16" y="36"/>
                    <a:pt x="17" y="36"/>
                  </a:cubicBezTo>
                  <a:close/>
                  <a:moveTo>
                    <a:pt x="37" y="27"/>
                  </a:moveTo>
                  <a:cubicBezTo>
                    <a:pt x="36" y="27"/>
                    <a:pt x="34" y="27"/>
                    <a:pt x="33" y="27"/>
                  </a:cubicBezTo>
                  <a:cubicBezTo>
                    <a:pt x="33" y="30"/>
                    <a:pt x="34" y="37"/>
                    <a:pt x="32" y="38"/>
                  </a:cubicBezTo>
                  <a:cubicBezTo>
                    <a:pt x="27" y="39"/>
                    <a:pt x="29" y="31"/>
                    <a:pt x="28" y="27"/>
                  </a:cubicBezTo>
                  <a:cubicBezTo>
                    <a:pt x="27" y="27"/>
                    <a:pt x="26" y="27"/>
                    <a:pt x="24" y="27"/>
                  </a:cubicBezTo>
                  <a:cubicBezTo>
                    <a:pt x="24" y="27"/>
                    <a:pt x="24" y="27"/>
                    <a:pt x="24" y="27"/>
                  </a:cubicBezTo>
                  <a:cubicBezTo>
                    <a:pt x="24" y="31"/>
                    <a:pt x="23" y="36"/>
                    <a:pt x="25" y="39"/>
                  </a:cubicBezTo>
                  <a:cubicBezTo>
                    <a:pt x="26" y="41"/>
                    <a:pt x="31" y="42"/>
                    <a:pt x="35" y="41"/>
                  </a:cubicBezTo>
                  <a:cubicBezTo>
                    <a:pt x="39" y="39"/>
                    <a:pt x="37" y="33"/>
                    <a:pt x="37" y="27"/>
                  </a:cubicBezTo>
                  <a:close/>
                  <a:moveTo>
                    <a:pt x="126" y="28"/>
                  </a:moveTo>
                  <a:cubicBezTo>
                    <a:pt x="126" y="81"/>
                    <a:pt x="126" y="81"/>
                    <a:pt x="126" y="81"/>
                  </a:cubicBezTo>
                  <a:cubicBezTo>
                    <a:pt x="126" y="91"/>
                    <a:pt x="118" y="99"/>
                    <a:pt x="109" y="99"/>
                  </a:cubicBezTo>
                  <a:cubicBezTo>
                    <a:pt x="18" y="99"/>
                    <a:pt x="18" y="99"/>
                    <a:pt x="18" y="99"/>
                  </a:cubicBezTo>
                  <a:cubicBezTo>
                    <a:pt x="8" y="99"/>
                    <a:pt x="0" y="91"/>
                    <a:pt x="0" y="81"/>
                  </a:cubicBezTo>
                  <a:cubicBezTo>
                    <a:pt x="0" y="28"/>
                    <a:pt x="0" y="28"/>
                    <a:pt x="0" y="28"/>
                  </a:cubicBezTo>
                  <a:cubicBezTo>
                    <a:pt x="0" y="18"/>
                    <a:pt x="8" y="10"/>
                    <a:pt x="18" y="10"/>
                  </a:cubicBezTo>
                  <a:cubicBezTo>
                    <a:pt x="27" y="10"/>
                    <a:pt x="27" y="10"/>
                    <a:pt x="27" y="10"/>
                  </a:cubicBezTo>
                  <a:cubicBezTo>
                    <a:pt x="27" y="3"/>
                    <a:pt x="27" y="3"/>
                    <a:pt x="27" y="3"/>
                  </a:cubicBezTo>
                  <a:cubicBezTo>
                    <a:pt x="27" y="2"/>
                    <a:pt x="29" y="0"/>
                    <a:pt x="30" y="0"/>
                  </a:cubicBezTo>
                  <a:cubicBezTo>
                    <a:pt x="32" y="0"/>
                    <a:pt x="34" y="2"/>
                    <a:pt x="34" y="3"/>
                  </a:cubicBezTo>
                  <a:cubicBezTo>
                    <a:pt x="34" y="10"/>
                    <a:pt x="34" y="10"/>
                    <a:pt x="34" y="10"/>
                  </a:cubicBezTo>
                  <a:cubicBezTo>
                    <a:pt x="49" y="10"/>
                    <a:pt x="49" y="10"/>
                    <a:pt x="49" y="10"/>
                  </a:cubicBezTo>
                  <a:cubicBezTo>
                    <a:pt x="49" y="3"/>
                    <a:pt x="49" y="3"/>
                    <a:pt x="49" y="3"/>
                  </a:cubicBezTo>
                  <a:cubicBezTo>
                    <a:pt x="49" y="2"/>
                    <a:pt x="50" y="0"/>
                    <a:pt x="52" y="0"/>
                  </a:cubicBezTo>
                  <a:cubicBezTo>
                    <a:pt x="54" y="0"/>
                    <a:pt x="55" y="2"/>
                    <a:pt x="55" y="3"/>
                  </a:cubicBezTo>
                  <a:cubicBezTo>
                    <a:pt x="55" y="10"/>
                    <a:pt x="55" y="10"/>
                    <a:pt x="55" y="10"/>
                  </a:cubicBezTo>
                  <a:cubicBezTo>
                    <a:pt x="71" y="10"/>
                    <a:pt x="71" y="10"/>
                    <a:pt x="71" y="10"/>
                  </a:cubicBezTo>
                  <a:cubicBezTo>
                    <a:pt x="71" y="3"/>
                    <a:pt x="71" y="3"/>
                    <a:pt x="71" y="3"/>
                  </a:cubicBezTo>
                  <a:cubicBezTo>
                    <a:pt x="71" y="2"/>
                    <a:pt x="72" y="0"/>
                    <a:pt x="74" y="0"/>
                  </a:cubicBezTo>
                  <a:cubicBezTo>
                    <a:pt x="76" y="0"/>
                    <a:pt x="77" y="2"/>
                    <a:pt x="77" y="3"/>
                  </a:cubicBezTo>
                  <a:cubicBezTo>
                    <a:pt x="77" y="10"/>
                    <a:pt x="77" y="10"/>
                    <a:pt x="77" y="10"/>
                  </a:cubicBezTo>
                  <a:cubicBezTo>
                    <a:pt x="93" y="10"/>
                    <a:pt x="93" y="10"/>
                    <a:pt x="93" y="10"/>
                  </a:cubicBezTo>
                  <a:cubicBezTo>
                    <a:pt x="93" y="3"/>
                    <a:pt x="93" y="3"/>
                    <a:pt x="93" y="3"/>
                  </a:cubicBezTo>
                  <a:cubicBezTo>
                    <a:pt x="93" y="2"/>
                    <a:pt x="94" y="0"/>
                    <a:pt x="96" y="0"/>
                  </a:cubicBezTo>
                  <a:cubicBezTo>
                    <a:pt x="97" y="0"/>
                    <a:pt x="99" y="2"/>
                    <a:pt x="99" y="3"/>
                  </a:cubicBezTo>
                  <a:cubicBezTo>
                    <a:pt x="99" y="10"/>
                    <a:pt x="99" y="10"/>
                    <a:pt x="99" y="10"/>
                  </a:cubicBezTo>
                  <a:cubicBezTo>
                    <a:pt x="109" y="10"/>
                    <a:pt x="109" y="10"/>
                    <a:pt x="109" y="10"/>
                  </a:cubicBezTo>
                  <a:cubicBezTo>
                    <a:pt x="118" y="10"/>
                    <a:pt x="126" y="18"/>
                    <a:pt x="126" y="28"/>
                  </a:cubicBezTo>
                  <a:close/>
                  <a:moveTo>
                    <a:pt x="61" y="84"/>
                  </a:moveTo>
                  <a:cubicBezTo>
                    <a:pt x="55" y="84"/>
                    <a:pt x="49" y="84"/>
                    <a:pt x="44" y="84"/>
                  </a:cubicBezTo>
                  <a:cubicBezTo>
                    <a:pt x="49" y="78"/>
                    <a:pt x="60" y="75"/>
                    <a:pt x="61" y="65"/>
                  </a:cubicBezTo>
                  <a:cubicBezTo>
                    <a:pt x="62" y="54"/>
                    <a:pt x="52" y="51"/>
                    <a:pt x="42" y="52"/>
                  </a:cubicBezTo>
                  <a:cubicBezTo>
                    <a:pt x="34" y="53"/>
                    <a:pt x="29" y="57"/>
                    <a:pt x="28" y="65"/>
                  </a:cubicBezTo>
                  <a:cubicBezTo>
                    <a:pt x="32" y="65"/>
                    <a:pt x="36" y="65"/>
                    <a:pt x="39" y="66"/>
                  </a:cubicBezTo>
                  <a:cubicBezTo>
                    <a:pt x="40" y="64"/>
                    <a:pt x="40" y="63"/>
                    <a:pt x="41" y="62"/>
                  </a:cubicBezTo>
                  <a:cubicBezTo>
                    <a:pt x="43" y="58"/>
                    <a:pt x="49" y="59"/>
                    <a:pt x="49" y="63"/>
                  </a:cubicBezTo>
                  <a:cubicBezTo>
                    <a:pt x="50" y="67"/>
                    <a:pt x="47" y="69"/>
                    <a:pt x="44" y="71"/>
                  </a:cubicBezTo>
                  <a:cubicBezTo>
                    <a:pt x="37" y="77"/>
                    <a:pt x="28" y="82"/>
                    <a:pt x="28" y="93"/>
                  </a:cubicBezTo>
                  <a:cubicBezTo>
                    <a:pt x="39" y="93"/>
                    <a:pt x="50" y="93"/>
                    <a:pt x="61" y="93"/>
                  </a:cubicBezTo>
                  <a:cubicBezTo>
                    <a:pt x="61" y="90"/>
                    <a:pt x="61" y="87"/>
                    <a:pt x="61" y="84"/>
                  </a:cubicBezTo>
                  <a:close/>
                  <a:moveTo>
                    <a:pt x="98" y="53"/>
                  </a:moveTo>
                  <a:cubicBezTo>
                    <a:pt x="88" y="53"/>
                    <a:pt x="77" y="53"/>
                    <a:pt x="66" y="53"/>
                  </a:cubicBezTo>
                  <a:cubicBezTo>
                    <a:pt x="66" y="55"/>
                    <a:pt x="66" y="59"/>
                    <a:pt x="66" y="62"/>
                  </a:cubicBezTo>
                  <a:cubicBezTo>
                    <a:pt x="72" y="62"/>
                    <a:pt x="79" y="62"/>
                    <a:pt x="86" y="62"/>
                  </a:cubicBezTo>
                  <a:cubicBezTo>
                    <a:pt x="79" y="70"/>
                    <a:pt x="74" y="80"/>
                    <a:pt x="73" y="93"/>
                  </a:cubicBezTo>
                  <a:cubicBezTo>
                    <a:pt x="76" y="93"/>
                    <a:pt x="80" y="93"/>
                    <a:pt x="84" y="93"/>
                  </a:cubicBezTo>
                  <a:cubicBezTo>
                    <a:pt x="85" y="80"/>
                    <a:pt x="89" y="71"/>
                    <a:pt x="96" y="63"/>
                  </a:cubicBezTo>
                  <a:cubicBezTo>
                    <a:pt x="97" y="62"/>
                    <a:pt x="98" y="61"/>
                    <a:pt x="98" y="60"/>
                  </a:cubicBezTo>
                  <a:cubicBezTo>
                    <a:pt x="99" y="58"/>
                    <a:pt x="98" y="55"/>
                    <a:pt x="98" y="53"/>
                  </a:cubicBezTo>
                  <a:close/>
                  <a:moveTo>
                    <a:pt x="125" y="28"/>
                  </a:moveTo>
                  <a:cubicBezTo>
                    <a:pt x="125" y="19"/>
                    <a:pt x="118" y="11"/>
                    <a:pt x="109" y="11"/>
                  </a:cubicBezTo>
                  <a:cubicBezTo>
                    <a:pt x="99" y="11"/>
                    <a:pt x="99" y="11"/>
                    <a:pt x="99" y="11"/>
                  </a:cubicBezTo>
                  <a:cubicBezTo>
                    <a:pt x="99" y="17"/>
                    <a:pt x="99" y="17"/>
                    <a:pt x="99" y="17"/>
                  </a:cubicBezTo>
                  <a:cubicBezTo>
                    <a:pt x="100" y="18"/>
                    <a:pt x="101" y="19"/>
                    <a:pt x="101" y="20"/>
                  </a:cubicBezTo>
                  <a:cubicBezTo>
                    <a:pt x="101" y="23"/>
                    <a:pt x="98" y="25"/>
                    <a:pt x="96" y="25"/>
                  </a:cubicBezTo>
                  <a:cubicBezTo>
                    <a:pt x="93" y="25"/>
                    <a:pt x="91" y="23"/>
                    <a:pt x="91" y="20"/>
                  </a:cubicBezTo>
                  <a:cubicBezTo>
                    <a:pt x="91" y="19"/>
                    <a:pt x="92" y="18"/>
                    <a:pt x="93" y="17"/>
                  </a:cubicBezTo>
                  <a:cubicBezTo>
                    <a:pt x="93" y="11"/>
                    <a:pt x="93" y="11"/>
                    <a:pt x="93" y="11"/>
                  </a:cubicBezTo>
                  <a:cubicBezTo>
                    <a:pt x="77" y="11"/>
                    <a:pt x="77" y="11"/>
                    <a:pt x="77" y="11"/>
                  </a:cubicBezTo>
                  <a:cubicBezTo>
                    <a:pt x="77" y="17"/>
                    <a:pt x="77" y="17"/>
                    <a:pt x="77" y="17"/>
                  </a:cubicBezTo>
                  <a:cubicBezTo>
                    <a:pt x="78" y="18"/>
                    <a:pt x="79" y="19"/>
                    <a:pt x="79" y="20"/>
                  </a:cubicBezTo>
                  <a:cubicBezTo>
                    <a:pt x="79" y="23"/>
                    <a:pt x="77" y="25"/>
                    <a:pt x="74" y="25"/>
                  </a:cubicBezTo>
                  <a:cubicBezTo>
                    <a:pt x="71" y="25"/>
                    <a:pt x="69" y="23"/>
                    <a:pt x="69" y="20"/>
                  </a:cubicBezTo>
                  <a:cubicBezTo>
                    <a:pt x="69" y="19"/>
                    <a:pt x="70" y="18"/>
                    <a:pt x="71" y="17"/>
                  </a:cubicBezTo>
                  <a:cubicBezTo>
                    <a:pt x="71" y="11"/>
                    <a:pt x="71" y="11"/>
                    <a:pt x="71" y="11"/>
                  </a:cubicBezTo>
                  <a:cubicBezTo>
                    <a:pt x="55" y="11"/>
                    <a:pt x="55" y="11"/>
                    <a:pt x="55" y="11"/>
                  </a:cubicBezTo>
                  <a:cubicBezTo>
                    <a:pt x="55" y="17"/>
                    <a:pt x="55" y="17"/>
                    <a:pt x="55" y="17"/>
                  </a:cubicBezTo>
                  <a:cubicBezTo>
                    <a:pt x="56" y="18"/>
                    <a:pt x="57" y="19"/>
                    <a:pt x="57" y="20"/>
                  </a:cubicBezTo>
                  <a:cubicBezTo>
                    <a:pt x="57" y="23"/>
                    <a:pt x="55" y="25"/>
                    <a:pt x="52" y="25"/>
                  </a:cubicBezTo>
                  <a:cubicBezTo>
                    <a:pt x="50" y="25"/>
                    <a:pt x="47" y="23"/>
                    <a:pt x="47" y="20"/>
                  </a:cubicBezTo>
                  <a:cubicBezTo>
                    <a:pt x="47" y="19"/>
                    <a:pt x="48" y="18"/>
                    <a:pt x="49" y="17"/>
                  </a:cubicBezTo>
                  <a:cubicBezTo>
                    <a:pt x="49" y="11"/>
                    <a:pt x="49" y="11"/>
                    <a:pt x="49" y="11"/>
                  </a:cubicBezTo>
                  <a:cubicBezTo>
                    <a:pt x="34" y="11"/>
                    <a:pt x="34" y="11"/>
                    <a:pt x="34" y="11"/>
                  </a:cubicBezTo>
                  <a:cubicBezTo>
                    <a:pt x="34" y="17"/>
                    <a:pt x="34" y="17"/>
                    <a:pt x="34" y="17"/>
                  </a:cubicBezTo>
                  <a:cubicBezTo>
                    <a:pt x="35" y="18"/>
                    <a:pt x="35" y="19"/>
                    <a:pt x="35" y="20"/>
                  </a:cubicBezTo>
                  <a:cubicBezTo>
                    <a:pt x="35" y="23"/>
                    <a:pt x="33" y="25"/>
                    <a:pt x="30" y="25"/>
                  </a:cubicBezTo>
                  <a:cubicBezTo>
                    <a:pt x="28" y="25"/>
                    <a:pt x="26" y="23"/>
                    <a:pt x="26" y="20"/>
                  </a:cubicBezTo>
                  <a:cubicBezTo>
                    <a:pt x="26" y="19"/>
                    <a:pt x="26" y="18"/>
                    <a:pt x="27" y="17"/>
                  </a:cubicBezTo>
                  <a:cubicBezTo>
                    <a:pt x="27" y="11"/>
                    <a:pt x="27" y="11"/>
                    <a:pt x="27" y="11"/>
                  </a:cubicBezTo>
                  <a:cubicBezTo>
                    <a:pt x="18" y="11"/>
                    <a:pt x="18" y="11"/>
                    <a:pt x="18" y="11"/>
                  </a:cubicBezTo>
                  <a:cubicBezTo>
                    <a:pt x="8" y="11"/>
                    <a:pt x="1" y="19"/>
                    <a:pt x="1" y="28"/>
                  </a:cubicBezTo>
                  <a:cubicBezTo>
                    <a:pt x="1" y="46"/>
                    <a:pt x="1" y="46"/>
                    <a:pt x="1" y="46"/>
                  </a:cubicBezTo>
                  <a:cubicBezTo>
                    <a:pt x="57" y="46"/>
                    <a:pt x="68" y="46"/>
                    <a:pt x="125" y="46"/>
                  </a:cubicBezTo>
                  <a:lnTo>
                    <a:pt x="125" y="28"/>
                  </a:lnTo>
                  <a:close/>
                  <a:moveTo>
                    <a:pt x="27" y="19"/>
                  </a:moveTo>
                  <a:cubicBezTo>
                    <a:pt x="27" y="18"/>
                    <a:pt x="27" y="18"/>
                    <a:pt x="27" y="18"/>
                  </a:cubicBezTo>
                  <a:cubicBezTo>
                    <a:pt x="27" y="19"/>
                    <a:pt x="27" y="20"/>
                    <a:pt x="27" y="20"/>
                  </a:cubicBezTo>
                  <a:cubicBezTo>
                    <a:pt x="27" y="22"/>
                    <a:pt x="28" y="24"/>
                    <a:pt x="30" y="24"/>
                  </a:cubicBezTo>
                  <a:cubicBezTo>
                    <a:pt x="32" y="24"/>
                    <a:pt x="34" y="22"/>
                    <a:pt x="34" y="20"/>
                  </a:cubicBezTo>
                  <a:cubicBezTo>
                    <a:pt x="34" y="20"/>
                    <a:pt x="34" y="19"/>
                    <a:pt x="34" y="18"/>
                  </a:cubicBezTo>
                  <a:cubicBezTo>
                    <a:pt x="34" y="19"/>
                    <a:pt x="34" y="19"/>
                    <a:pt x="34" y="19"/>
                  </a:cubicBezTo>
                  <a:cubicBezTo>
                    <a:pt x="34" y="21"/>
                    <a:pt x="32" y="22"/>
                    <a:pt x="30" y="22"/>
                  </a:cubicBezTo>
                  <a:cubicBezTo>
                    <a:pt x="29" y="22"/>
                    <a:pt x="27" y="21"/>
                    <a:pt x="27" y="19"/>
                  </a:cubicBezTo>
                  <a:close/>
                  <a:moveTo>
                    <a:pt x="49" y="19"/>
                  </a:moveTo>
                  <a:cubicBezTo>
                    <a:pt x="49" y="18"/>
                    <a:pt x="49" y="18"/>
                    <a:pt x="49" y="18"/>
                  </a:cubicBezTo>
                  <a:cubicBezTo>
                    <a:pt x="49" y="19"/>
                    <a:pt x="49" y="20"/>
                    <a:pt x="49" y="20"/>
                  </a:cubicBezTo>
                  <a:cubicBezTo>
                    <a:pt x="49" y="22"/>
                    <a:pt x="50" y="24"/>
                    <a:pt x="52" y="24"/>
                  </a:cubicBezTo>
                  <a:cubicBezTo>
                    <a:pt x="54" y="24"/>
                    <a:pt x="56" y="22"/>
                    <a:pt x="56" y="20"/>
                  </a:cubicBezTo>
                  <a:cubicBezTo>
                    <a:pt x="56" y="20"/>
                    <a:pt x="56" y="19"/>
                    <a:pt x="55" y="18"/>
                  </a:cubicBezTo>
                  <a:cubicBezTo>
                    <a:pt x="55" y="19"/>
                    <a:pt x="55" y="19"/>
                    <a:pt x="55" y="19"/>
                  </a:cubicBezTo>
                  <a:cubicBezTo>
                    <a:pt x="55" y="21"/>
                    <a:pt x="54" y="22"/>
                    <a:pt x="52" y="22"/>
                  </a:cubicBezTo>
                  <a:cubicBezTo>
                    <a:pt x="50" y="22"/>
                    <a:pt x="49" y="21"/>
                    <a:pt x="49" y="19"/>
                  </a:cubicBezTo>
                  <a:close/>
                  <a:moveTo>
                    <a:pt x="71" y="19"/>
                  </a:moveTo>
                  <a:cubicBezTo>
                    <a:pt x="71" y="18"/>
                    <a:pt x="71" y="18"/>
                    <a:pt x="71" y="18"/>
                  </a:cubicBezTo>
                  <a:cubicBezTo>
                    <a:pt x="71" y="19"/>
                    <a:pt x="70" y="20"/>
                    <a:pt x="70" y="20"/>
                  </a:cubicBezTo>
                  <a:cubicBezTo>
                    <a:pt x="70" y="22"/>
                    <a:pt x="72" y="24"/>
                    <a:pt x="74" y="24"/>
                  </a:cubicBezTo>
                  <a:cubicBezTo>
                    <a:pt x="76" y="24"/>
                    <a:pt x="78" y="22"/>
                    <a:pt x="78" y="20"/>
                  </a:cubicBezTo>
                  <a:cubicBezTo>
                    <a:pt x="78" y="20"/>
                    <a:pt x="77" y="19"/>
                    <a:pt x="77" y="18"/>
                  </a:cubicBezTo>
                  <a:cubicBezTo>
                    <a:pt x="77" y="19"/>
                    <a:pt x="77" y="19"/>
                    <a:pt x="77" y="19"/>
                  </a:cubicBezTo>
                  <a:cubicBezTo>
                    <a:pt x="77" y="21"/>
                    <a:pt x="76" y="22"/>
                    <a:pt x="74" y="22"/>
                  </a:cubicBezTo>
                  <a:cubicBezTo>
                    <a:pt x="72" y="22"/>
                    <a:pt x="71" y="21"/>
                    <a:pt x="71" y="19"/>
                  </a:cubicBezTo>
                  <a:close/>
                  <a:moveTo>
                    <a:pt x="93" y="19"/>
                  </a:moveTo>
                  <a:cubicBezTo>
                    <a:pt x="93" y="18"/>
                    <a:pt x="93" y="18"/>
                    <a:pt x="93" y="18"/>
                  </a:cubicBezTo>
                  <a:cubicBezTo>
                    <a:pt x="92" y="19"/>
                    <a:pt x="92" y="20"/>
                    <a:pt x="92" y="20"/>
                  </a:cubicBezTo>
                  <a:cubicBezTo>
                    <a:pt x="92" y="22"/>
                    <a:pt x="94" y="24"/>
                    <a:pt x="96" y="24"/>
                  </a:cubicBezTo>
                  <a:cubicBezTo>
                    <a:pt x="98" y="24"/>
                    <a:pt x="99" y="22"/>
                    <a:pt x="99" y="20"/>
                  </a:cubicBezTo>
                  <a:cubicBezTo>
                    <a:pt x="99" y="20"/>
                    <a:pt x="99" y="19"/>
                    <a:pt x="99" y="18"/>
                  </a:cubicBezTo>
                  <a:cubicBezTo>
                    <a:pt x="99" y="19"/>
                    <a:pt x="99" y="19"/>
                    <a:pt x="99" y="19"/>
                  </a:cubicBezTo>
                  <a:cubicBezTo>
                    <a:pt x="99" y="21"/>
                    <a:pt x="97" y="22"/>
                    <a:pt x="96" y="22"/>
                  </a:cubicBezTo>
                  <a:cubicBezTo>
                    <a:pt x="94" y="22"/>
                    <a:pt x="93" y="21"/>
                    <a:pt x="93" y="19"/>
                  </a:cubicBezTo>
                  <a:close/>
                </a:path>
              </a:pathLst>
            </a:custGeom>
            <a:solidFill>
              <a:srgbClr val="5096D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93" name="TextBox 30"/>
            <p:cNvSpPr txBox="1"/>
            <p:nvPr/>
          </p:nvSpPr>
          <p:spPr>
            <a:xfrm>
              <a:off x="1040698" y="3587384"/>
              <a:ext cx="1675840"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94" name="任意多边形 593"/>
            <p:cNvSpPr/>
            <p:nvPr/>
          </p:nvSpPr>
          <p:spPr>
            <a:xfrm rot="5400000" flipH="1">
              <a:off x="2238719" y="4001097"/>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grpSp>
        <p:nvGrpSpPr>
          <p:cNvPr id="6" name="组合 5"/>
          <p:cNvGrpSpPr/>
          <p:nvPr/>
        </p:nvGrpSpPr>
        <p:grpSpPr>
          <a:xfrm>
            <a:off x="1891081" y="5213570"/>
            <a:ext cx="2390403" cy="940197"/>
            <a:chOff x="1891082" y="5213570"/>
            <a:chExt cx="2390402" cy="940197"/>
          </a:xfrm>
        </p:grpSpPr>
        <p:sp>
          <p:nvSpPr>
            <p:cNvPr id="581" name="Freeform 341"/>
            <p:cNvSpPr>
              <a:spLocks noChangeAspect="1" noEditPoints="1"/>
            </p:cNvSpPr>
            <p:nvPr/>
          </p:nvSpPr>
          <p:spPr bwMode="auto">
            <a:xfrm>
              <a:off x="3767115" y="5349659"/>
              <a:ext cx="514369" cy="459161"/>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5096D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a:lnSpc>
                  <a:spcPct val="150000"/>
                </a:lnSpc>
              </a:pPr>
              <a:endParaRPr lang="zh-CN" altLang="en-US" sz="1600">
                <a:solidFill>
                  <a:schemeClr val="tx1">
                    <a:lumMod val="50000"/>
                    <a:lumOff val="50000"/>
                  </a:schemeClr>
                </a:solidFill>
                <a:cs typeface="+mn-ea"/>
                <a:sym typeface="+mn-lt"/>
              </a:endParaRPr>
            </a:p>
          </p:txBody>
        </p:sp>
        <p:sp>
          <p:nvSpPr>
            <p:cNvPr id="595" name="TextBox 30"/>
            <p:cNvSpPr txBox="1"/>
            <p:nvPr/>
          </p:nvSpPr>
          <p:spPr>
            <a:xfrm>
              <a:off x="1891082" y="5299687"/>
              <a:ext cx="1651906" cy="854080"/>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a:p>
              <a:pPr algn="just">
                <a:lnSpc>
                  <a:spcPct val="150000"/>
                </a:lnSpc>
                <a:defRPr/>
              </a:pPr>
              <a:r>
                <a:rPr lang="zh-CN" altLang="en-US" sz="1100" kern="0" dirty="0">
                  <a:solidFill>
                    <a:schemeClr val="tx1">
                      <a:lumMod val="50000"/>
                      <a:lumOff val="50000"/>
                    </a:schemeClr>
                  </a:solidFill>
                  <a:cs typeface="+mn-ea"/>
                  <a:sym typeface="+mn-lt"/>
                </a:rPr>
                <a:t>单击此处输入段落文本</a:t>
              </a:r>
              <a:endParaRPr lang="en-US" altLang="zh-CN" sz="1100" kern="0" dirty="0">
                <a:solidFill>
                  <a:schemeClr val="tx1">
                    <a:lumMod val="50000"/>
                    <a:lumOff val="50000"/>
                  </a:schemeClr>
                </a:solidFill>
                <a:cs typeface="+mn-ea"/>
                <a:sym typeface="+mn-lt"/>
              </a:endParaRPr>
            </a:p>
          </p:txBody>
        </p:sp>
        <p:sp>
          <p:nvSpPr>
            <p:cNvPr id="596" name="任意多边形 595"/>
            <p:cNvSpPr/>
            <p:nvPr/>
          </p:nvSpPr>
          <p:spPr>
            <a:xfrm rot="5400000" flipH="1">
              <a:off x="3097785" y="5660809"/>
              <a:ext cx="940197" cy="45719"/>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tx1">
                  <a:lumMod val="50000"/>
                  <a:lumOff val="50000"/>
                </a:schemeClr>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lumMod val="50000"/>
                    <a:lumOff val="50000"/>
                  </a:schemeClr>
                </a:solidFill>
                <a:cs typeface="+mn-ea"/>
                <a:sym typeface="+mn-lt"/>
              </a:endParaRPr>
            </a:p>
          </p:txBody>
        </p:sp>
      </p:grpSp>
      <p:sp>
        <p:nvSpPr>
          <p:cNvPr id="64"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p:cTn id="7" dur="500" fill="hold"/>
                                        <p:tgtEl>
                                          <p:spTgt spid="565"/>
                                        </p:tgtEl>
                                        <p:attrNameLst>
                                          <p:attrName>ppt_w</p:attrName>
                                        </p:attrNameLst>
                                      </p:cBhvr>
                                      <p:tavLst>
                                        <p:tav tm="0">
                                          <p:val>
                                            <p:fltVal val="0"/>
                                          </p:val>
                                        </p:tav>
                                        <p:tav tm="100000">
                                          <p:val>
                                            <p:strVal val="#ppt_w"/>
                                          </p:val>
                                        </p:tav>
                                      </p:tavLst>
                                    </p:anim>
                                    <p:anim calcmode="lin" valueType="num">
                                      <p:cBhvr>
                                        <p:cTn id="8" dur="500" fill="hold"/>
                                        <p:tgtEl>
                                          <p:spTgt spid="565"/>
                                        </p:tgtEl>
                                        <p:attrNameLst>
                                          <p:attrName>ppt_h</p:attrName>
                                        </p:attrNameLst>
                                      </p:cBhvr>
                                      <p:tavLst>
                                        <p:tav tm="0">
                                          <p:val>
                                            <p:fltVal val="0"/>
                                          </p:val>
                                        </p:tav>
                                        <p:tav tm="100000">
                                          <p:val>
                                            <p:strVal val="#ppt_h"/>
                                          </p:val>
                                        </p:tav>
                                      </p:tavLst>
                                    </p:anim>
                                    <p:animEffect transition="in" filter="fade">
                                      <p:cBhvr>
                                        <p:cTn id="9" dur="500"/>
                                        <p:tgtEl>
                                          <p:spTgt spid="56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81"/>
                                        </p:tgtEl>
                                        <p:attrNameLst>
                                          <p:attrName>style.visibility</p:attrName>
                                        </p:attrNameLst>
                                      </p:cBhvr>
                                      <p:to>
                                        <p:strVal val="visible"/>
                                      </p:to>
                                    </p:set>
                                    <p:animEffect transition="in" filter="fade">
                                      <p:cBhvr>
                                        <p:cTn id="13" dur="500"/>
                                        <p:tgtEl>
                                          <p:spTgt spid="281"/>
                                        </p:tgtEl>
                                      </p:cBhvr>
                                    </p:animEffect>
                                  </p:childTnLst>
                                </p:cTn>
                              </p:par>
                              <p:par>
                                <p:cTn id="14" presetID="10" presetClass="entr" presetSubtype="0" fill="hold" nodeType="withEffect">
                                  <p:stCondLst>
                                    <p:cond delay="0"/>
                                  </p:stCondLst>
                                  <p:childTnLst>
                                    <p:set>
                                      <p:cBhvr>
                                        <p:cTn id="15" dur="1" fill="hold">
                                          <p:stCondLst>
                                            <p:cond delay="0"/>
                                          </p:stCondLst>
                                        </p:cTn>
                                        <p:tgtEl>
                                          <p:spTgt spid="283"/>
                                        </p:tgtEl>
                                        <p:attrNameLst>
                                          <p:attrName>style.visibility</p:attrName>
                                        </p:attrNameLst>
                                      </p:cBhvr>
                                      <p:to>
                                        <p:strVal val="visible"/>
                                      </p:to>
                                    </p:set>
                                    <p:animEffect transition="in" filter="fade">
                                      <p:cBhvr>
                                        <p:cTn id="16" dur="500"/>
                                        <p:tgtEl>
                                          <p:spTgt spid="283"/>
                                        </p:tgtEl>
                                      </p:cBhvr>
                                    </p:animEffect>
                                  </p:childTnLst>
                                </p:cTn>
                              </p:par>
                              <p:par>
                                <p:cTn id="17" presetID="10" presetClass="entr" presetSubtype="0"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500"/>
                                        <p:tgtEl>
                                          <p:spTgt spid="280"/>
                                        </p:tgtEl>
                                      </p:cBhvr>
                                    </p:animEffect>
                                  </p:childTnLst>
                                </p:cTn>
                              </p:par>
                              <p:par>
                                <p:cTn id="20" presetID="10" presetClass="entr" presetSubtype="0" fill="hold" nodeType="withEffect">
                                  <p:stCondLst>
                                    <p:cond delay="0"/>
                                  </p:stCondLst>
                                  <p:childTnLst>
                                    <p:set>
                                      <p:cBhvr>
                                        <p:cTn id="21" dur="1" fill="hold">
                                          <p:stCondLst>
                                            <p:cond delay="0"/>
                                          </p:stCondLst>
                                        </p:cTn>
                                        <p:tgtEl>
                                          <p:spTgt spid="286"/>
                                        </p:tgtEl>
                                        <p:attrNameLst>
                                          <p:attrName>style.visibility</p:attrName>
                                        </p:attrNameLst>
                                      </p:cBhvr>
                                      <p:to>
                                        <p:strVal val="visible"/>
                                      </p:to>
                                    </p:set>
                                    <p:animEffect transition="in" filter="fade">
                                      <p:cBhvr>
                                        <p:cTn id="22" dur="500"/>
                                        <p:tgtEl>
                                          <p:spTgt spid="286"/>
                                        </p:tgtEl>
                                      </p:cBhvr>
                                    </p:animEffect>
                                  </p:childTnLst>
                                </p:cTn>
                              </p:par>
                              <p:par>
                                <p:cTn id="23" presetID="10" presetClass="entr" presetSubtype="0" fill="hold" nodeType="withEffect">
                                  <p:stCondLst>
                                    <p:cond delay="0"/>
                                  </p:stCondLst>
                                  <p:childTnLst>
                                    <p:set>
                                      <p:cBhvr>
                                        <p:cTn id="24" dur="1" fill="hold">
                                          <p:stCondLst>
                                            <p:cond delay="0"/>
                                          </p:stCondLst>
                                        </p:cTn>
                                        <p:tgtEl>
                                          <p:spTgt spid="284"/>
                                        </p:tgtEl>
                                        <p:attrNameLst>
                                          <p:attrName>style.visibility</p:attrName>
                                        </p:attrNameLst>
                                      </p:cBhvr>
                                      <p:to>
                                        <p:strVal val="visible"/>
                                      </p:to>
                                    </p:set>
                                    <p:animEffect transition="in" filter="fade">
                                      <p:cBhvr>
                                        <p:cTn id="25" dur="500"/>
                                        <p:tgtEl>
                                          <p:spTgt spid="284"/>
                                        </p:tgtEl>
                                      </p:cBhvr>
                                    </p:animEffect>
                                  </p:childTnLst>
                                </p:cTn>
                              </p:par>
                              <p:par>
                                <p:cTn id="26" presetID="10" presetClass="entr" presetSubtype="0" fill="hold" nodeType="withEffect">
                                  <p:stCondLst>
                                    <p:cond delay="0"/>
                                  </p:stCondLst>
                                  <p:childTnLst>
                                    <p:set>
                                      <p:cBhvr>
                                        <p:cTn id="27" dur="1" fill="hold">
                                          <p:stCondLst>
                                            <p:cond delay="0"/>
                                          </p:stCondLst>
                                        </p:cTn>
                                        <p:tgtEl>
                                          <p:spTgt spid="282"/>
                                        </p:tgtEl>
                                        <p:attrNameLst>
                                          <p:attrName>style.visibility</p:attrName>
                                        </p:attrNameLst>
                                      </p:cBhvr>
                                      <p:to>
                                        <p:strVal val="visible"/>
                                      </p:to>
                                    </p:set>
                                    <p:animEffect transition="in" filter="fade">
                                      <p:cBhvr>
                                        <p:cTn id="28" dur="500"/>
                                        <p:tgtEl>
                                          <p:spTgt spid="282"/>
                                        </p:tgtEl>
                                      </p:cBhvr>
                                    </p:animEffect>
                                  </p:childTnLst>
                                </p:cTn>
                              </p:par>
                              <p:par>
                                <p:cTn id="29" presetID="10" presetClass="entr" presetSubtype="0" fill="hold" nodeType="withEffect">
                                  <p:stCondLst>
                                    <p:cond delay="0"/>
                                  </p:stCondLst>
                                  <p:childTnLst>
                                    <p:set>
                                      <p:cBhvr>
                                        <p:cTn id="30" dur="1" fill="hold">
                                          <p:stCondLst>
                                            <p:cond delay="0"/>
                                          </p:stCondLst>
                                        </p:cTn>
                                        <p:tgtEl>
                                          <p:spTgt spid="285"/>
                                        </p:tgtEl>
                                        <p:attrNameLst>
                                          <p:attrName>style.visibility</p:attrName>
                                        </p:attrNameLst>
                                      </p:cBhvr>
                                      <p:to>
                                        <p:strVal val="visible"/>
                                      </p:to>
                                    </p:set>
                                    <p:animEffect transition="in" filter="fade">
                                      <p:cBhvr>
                                        <p:cTn id="31" dur="500"/>
                                        <p:tgtEl>
                                          <p:spTgt spid="285"/>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573"/>
                                        </p:tgtEl>
                                        <p:attrNameLst>
                                          <p:attrName>style.visibility</p:attrName>
                                        </p:attrNameLst>
                                      </p:cBhvr>
                                      <p:to>
                                        <p:strVal val="visible"/>
                                      </p:to>
                                    </p:set>
                                    <p:anim calcmode="lin" valueType="num">
                                      <p:cBhvr>
                                        <p:cTn id="35" dur="500" fill="hold"/>
                                        <p:tgtEl>
                                          <p:spTgt spid="573"/>
                                        </p:tgtEl>
                                        <p:attrNameLst>
                                          <p:attrName>ppt_w</p:attrName>
                                        </p:attrNameLst>
                                      </p:cBhvr>
                                      <p:tavLst>
                                        <p:tav tm="0">
                                          <p:val>
                                            <p:fltVal val="0"/>
                                          </p:val>
                                        </p:tav>
                                        <p:tav tm="100000">
                                          <p:val>
                                            <p:strVal val="#ppt_w"/>
                                          </p:val>
                                        </p:tav>
                                      </p:tavLst>
                                    </p:anim>
                                    <p:anim calcmode="lin" valueType="num">
                                      <p:cBhvr>
                                        <p:cTn id="36" dur="500" fill="hold"/>
                                        <p:tgtEl>
                                          <p:spTgt spid="573"/>
                                        </p:tgtEl>
                                        <p:attrNameLst>
                                          <p:attrName>ppt_h</p:attrName>
                                        </p:attrNameLst>
                                      </p:cBhvr>
                                      <p:tavLst>
                                        <p:tav tm="0">
                                          <p:val>
                                            <p:fltVal val="0"/>
                                          </p:val>
                                        </p:tav>
                                        <p:tav tm="100000">
                                          <p:val>
                                            <p:strVal val="#ppt_h"/>
                                          </p:val>
                                        </p:tav>
                                      </p:tavLst>
                                    </p:anim>
                                    <p:animEffect transition="in" filter="fade">
                                      <p:cBhvr>
                                        <p:cTn id="37" dur="500"/>
                                        <p:tgtEl>
                                          <p:spTgt spid="57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74"/>
                                        </p:tgtEl>
                                        <p:attrNameLst>
                                          <p:attrName>style.visibility</p:attrName>
                                        </p:attrNameLst>
                                      </p:cBhvr>
                                      <p:to>
                                        <p:strVal val="visible"/>
                                      </p:to>
                                    </p:set>
                                    <p:anim calcmode="lin" valueType="num">
                                      <p:cBhvr>
                                        <p:cTn id="40" dur="500" fill="hold"/>
                                        <p:tgtEl>
                                          <p:spTgt spid="574"/>
                                        </p:tgtEl>
                                        <p:attrNameLst>
                                          <p:attrName>ppt_w</p:attrName>
                                        </p:attrNameLst>
                                      </p:cBhvr>
                                      <p:tavLst>
                                        <p:tav tm="0">
                                          <p:val>
                                            <p:fltVal val="0"/>
                                          </p:val>
                                        </p:tav>
                                        <p:tav tm="100000">
                                          <p:val>
                                            <p:strVal val="#ppt_w"/>
                                          </p:val>
                                        </p:tav>
                                      </p:tavLst>
                                    </p:anim>
                                    <p:anim calcmode="lin" valueType="num">
                                      <p:cBhvr>
                                        <p:cTn id="41" dur="500" fill="hold"/>
                                        <p:tgtEl>
                                          <p:spTgt spid="574"/>
                                        </p:tgtEl>
                                        <p:attrNameLst>
                                          <p:attrName>ppt_h</p:attrName>
                                        </p:attrNameLst>
                                      </p:cBhvr>
                                      <p:tavLst>
                                        <p:tav tm="0">
                                          <p:val>
                                            <p:fltVal val="0"/>
                                          </p:val>
                                        </p:tav>
                                        <p:tav tm="100000">
                                          <p:val>
                                            <p:strVal val="#ppt_h"/>
                                          </p:val>
                                        </p:tav>
                                      </p:tavLst>
                                    </p:anim>
                                    <p:animEffect transition="in" filter="fade">
                                      <p:cBhvr>
                                        <p:cTn id="42" dur="500"/>
                                        <p:tgtEl>
                                          <p:spTgt spid="57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78"/>
                                        </p:tgtEl>
                                        <p:attrNameLst>
                                          <p:attrName>style.visibility</p:attrName>
                                        </p:attrNameLst>
                                      </p:cBhvr>
                                      <p:to>
                                        <p:strVal val="visible"/>
                                      </p:to>
                                    </p:set>
                                    <p:anim calcmode="lin" valueType="num">
                                      <p:cBhvr>
                                        <p:cTn id="45" dur="500" fill="hold"/>
                                        <p:tgtEl>
                                          <p:spTgt spid="578"/>
                                        </p:tgtEl>
                                        <p:attrNameLst>
                                          <p:attrName>ppt_w</p:attrName>
                                        </p:attrNameLst>
                                      </p:cBhvr>
                                      <p:tavLst>
                                        <p:tav tm="0">
                                          <p:val>
                                            <p:fltVal val="0"/>
                                          </p:val>
                                        </p:tav>
                                        <p:tav tm="100000">
                                          <p:val>
                                            <p:strVal val="#ppt_w"/>
                                          </p:val>
                                        </p:tav>
                                      </p:tavLst>
                                    </p:anim>
                                    <p:anim calcmode="lin" valueType="num">
                                      <p:cBhvr>
                                        <p:cTn id="46" dur="500" fill="hold"/>
                                        <p:tgtEl>
                                          <p:spTgt spid="578"/>
                                        </p:tgtEl>
                                        <p:attrNameLst>
                                          <p:attrName>ppt_h</p:attrName>
                                        </p:attrNameLst>
                                      </p:cBhvr>
                                      <p:tavLst>
                                        <p:tav tm="0">
                                          <p:val>
                                            <p:fltVal val="0"/>
                                          </p:val>
                                        </p:tav>
                                        <p:tav tm="100000">
                                          <p:val>
                                            <p:strVal val="#ppt_h"/>
                                          </p:val>
                                        </p:tav>
                                      </p:tavLst>
                                    </p:anim>
                                    <p:animEffect transition="in" filter="fade">
                                      <p:cBhvr>
                                        <p:cTn id="47" dur="500"/>
                                        <p:tgtEl>
                                          <p:spTgt spid="57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76"/>
                                        </p:tgtEl>
                                        <p:attrNameLst>
                                          <p:attrName>style.visibility</p:attrName>
                                        </p:attrNameLst>
                                      </p:cBhvr>
                                      <p:to>
                                        <p:strVal val="visible"/>
                                      </p:to>
                                    </p:set>
                                    <p:anim calcmode="lin" valueType="num">
                                      <p:cBhvr>
                                        <p:cTn id="50" dur="500" fill="hold"/>
                                        <p:tgtEl>
                                          <p:spTgt spid="576"/>
                                        </p:tgtEl>
                                        <p:attrNameLst>
                                          <p:attrName>ppt_w</p:attrName>
                                        </p:attrNameLst>
                                      </p:cBhvr>
                                      <p:tavLst>
                                        <p:tav tm="0">
                                          <p:val>
                                            <p:fltVal val="0"/>
                                          </p:val>
                                        </p:tav>
                                        <p:tav tm="100000">
                                          <p:val>
                                            <p:strVal val="#ppt_w"/>
                                          </p:val>
                                        </p:tav>
                                      </p:tavLst>
                                    </p:anim>
                                    <p:anim calcmode="lin" valueType="num">
                                      <p:cBhvr>
                                        <p:cTn id="51" dur="500" fill="hold"/>
                                        <p:tgtEl>
                                          <p:spTgt spid="576"/>
                                        </p:tgtEl>
                                        <p:attrNameLst>
                                          <p:attrName>ppt_h</p:attrName>
                                        </p:attrNameLst>
                                      </p:cBhvr>
                                      <p:tavLst>
                                        <p:tav tm="0">
                                          <p:val>
                                            <p:fltVal val="0"/>
                                          </p:val>
                                        </p:tav>
                                        <p:tav tm="100000">
                                          <p:val>
                                            <p:strVal val="#ppt_h"/>
                                          </p:val>
                                        </p:tav>
                                      </p:tavLst>
                                    </p:anim>
                                    <p:animEffect transition="in" filter="fade">
                                      <p:cBhvr>
                                        <p:cTn id="52" dur="500"/>
                                        <p:tgtEl>
                                          <p:spTgt spid="57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75"/>
                                        </p:tgtEl>
                                        <p:attrNameLst>
                                          <p:attrName>style.visibility</p:attrName>
                                        </p:attrNameLst>
                                      </p:cBhvr>
                                      <p:to>
                                        <p:strVal val="visible"/>
                                      </p:to>
                                    </p:set>
                                    <p:anim calcmode="lin" valueType="num">
                                      <p:cBhvr>
                                        <p:cTn id="55" dur="500" fill="hold"/>
                                        <p:tgtEl>
                                          <p:spTgt spid="575"/>
                                        </p:tgtEl>
                                        <p:attrNameLst>
                                          <p:attrName>ppt_w</p:attrName>
                                        </p:attrNameLst>
                                      </p:cBhvr>
                                      <p:tavLst>
                                        <p:tav tm="0">
                                          <p:val>
                                            <p:fltVal val="0"/>
                                          </p:val>
                                        </p:tav>
                                        <p:tav tm="100000">
                                          <p:val>
                                            <p:strVal val="#ppt_w"/>
                                          </p:val>
                                        </p:tav>
                                      </p:tavLst>
                                    </p:anim>
                                    <p:anim calcmode="lin" valueType="num">
                                      <p:cBhvr>
                                        <p:cTn id="56" dur="500" fill="hold"/>
                                        <p:tgtEl>
                                          <p:spTgt spid="575"/>
                                        </p:tgtEl>
                                        <p:attrNameLst>
                                          <p:attrName>ppt_h</p:attrName>
                                        </p:attrNameLst>
                                      </p:cBhvr>
                                      <p:tavLst>
                                        <p:tav tm="0">
                                          <p:val>
                                            <p:fltVal val="0"/>
                                          </p:val>
                                        </p:tav>
                                        <p:tav tm="100000">
                                          <p:val>
                                            <p:strVal val="#ppt_h"/>
                                          </p:val>
                                        </p:tav>
                                      </p:tavLst>
                                    </p:anim>
                                    <p:animEffect transition="in" filter="fade">
                                      <p:cBhvr>
                                        <p:cTn id="57" dur="500"/>
                                        <p:tgtEl>
                                          <p:spTgt spid="57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7"/>
                                        </p:tgtEl>
                                        <p:attrNameLst>
                                          <p:attrName>style.visibility</p:attrName>
                                        </p:attrNameLst>
                                      </p:cBhvr>
                                      <p:to>
                                        <p:strVal val="visible"/>
                                      </p:to>
                                    </p:set>
                                    <p:anim calcmode="lin" valueType="num">
                                      <p:cBhvr>
                                        <p:cTn id="60" dur="500" fill="hold"/>
                                        <p:tgtEl>
                                          <p:spTgt spid="577"/>
                                        </p:tgtEl>
                                        <p:attrNameLst>
                                          <p:attrName>ppt_w</p:attrName>
                                        </p:attrNameLst>
                                      </p:cBhvr>
                                      <p:tavLst>
                                        <p:tav tm="0">
                                          <p:val>
                                            <p:fltVal val="0"/>
                                          </p:val>
                                        </p:tav>
                                        <p:tav tm="100000">
                                          <p:val>
                                            <p:strVal val="#ppt_w"/>
                                          </p:val>
                                        </p:tav>
                                      </p:tavLst>
                                    </p:anim>
                                    <p:anim calcmode="lin" valueType="num">
                                      <p:cBhvr>
                                        <p:cTn id="61" dur="500" fill="hold"/>
                                        <p:tgtEl>
                                          <p:spTgt spid="577"/>
                                        </p:tgtEl>
                                        <p:attrNameLst>
                                          <p:attrName>ppt_h</p:attrName>
                                        </p:attrNameLst>
                                      </p:cBhvr>
                                      <p:tavLst>
                                        <p:tav tm="0">
                                          <p:val>
                                            <p:fltVal val="0"/>
                                          </p:val>
                                        </p:tav>
                                        <p:tav tm="100000">
                                          <p:val>
                                            <p:strVal val="#ppt_h"/>
                                          </p:val>
                                        </p:tav>
                                      </p:tavLst>
                                    </p:anim>
                                    <p:animEffect transition="in" filter="fade">
                                      <p:cBhvr>
                                        <p:cTn id="62" dur="500"/>
                                        <p:tgtEl>
                                          <p:spTgt spid="577"/>
                                        </p:tgtEl>
                                      </p:cBhvr>
                                    </p:animEffect>
                                  </p:childTnLst>
                                </p:cTn>
                              </p:par>
                              <p:par>
                                <p:cTn id="63" presetID="8" presetClass="emph" presetSubtype="0" autoRev="1" fill="hold" nodeType="withEffect">
                                  <p:stCondLst>
                                    <p:cond delay="0"/>
                                  </p:stCondLst>
                                  <p:childTnLst>
                                    <p:animRot by="21600000">
                                      <p:cBhvr>
                                        <p:cTn id="64" dur="2000" fill="hold"/>
                                        <p:tgtEl>
                                          <p:spTgt spid="281"/>
                                        </p:tgtEl>
                                        <p:attrNameLst>
                                          <p:attrName>r</p:attrName>
                                        </p:attrNameLst>
                                      </p:cBhvr>
                                    </p:animRot>
                                  </p:childTnLst>
                                </p:cTn>
                              </p:par>
                              <p:par>
                                <p:cTn id="65" presetID="8" presetClass="emph" presetSubtype="0" autoRev="1" fill="hold" nodeType="withEffect">
                                  <p:stCondLst>
                                    <p:cond delay="0"/>
                                  </p:stCondLst>
                                  <p:childTnLst>
                                    <p:animRot by="21600000">
                                      <p:cBhvr>
                                        <p:cTn id="66" dur="2000" fill="hold"/>
                                        <p:tgtEl>
                                          <p:spTgt spid="286"/>
                                        </p:tgtEl>
                                        <p:attrNameLst>
                                          <p:attrName>r</p:attrName>
                                        </p:attrNameLst>
                                      </p:cBhvr>
                                    </p:animRot>
                                  </p:childTnLst>
                                </p:cTn>
                              </p:par>
                              <p:par>
                                <p:cTn id="67" presetID="8" presetClass="emph" presetSubtype="0" autoRev="1" fill="hold" nodeType="withEffect">
                                  <p:stCondLst>
                                    <p:cond delay="0"/>
                                  </p:stCondLst>
                                  <p:childTnLst>
                                    <p:animRot by="21600000">
                                      <p:cBhvr>
                                        <p:cTn id="68" dur="2000" fill="hold"/>
                                        <p:tgtEl>
                                          <p:spTgt spid="285"/>
                                        </p:tgtEl>
                                        <p:attrNameLst>
                                          <p:attrName>r</p:attrName>
                                        </p:attrNameLst>
                                      </p:cBhvr>
                                    </p:animRot>
                                  </p:childTnLst>
                                </p:cTn>
                              </p:par>
                              <p:par>
                                <p:cTn id="69" presetID="8" presetClass="emph" presetSubtype="0" autoRev="1" fill="hold" nodeType="withEffect">
                                  <p:stCondLst>
                                    <p:cond delay="0"/>
                                  </p:stCondLst>
                                  <p:childTnLst>
                                    <p:animRot by="21600000">
                                      <p:cBhvr>
                                        <p:cTn id="70" dur="2000" fill="hold"/>
                                        <p:tgtEl>
                                          <p:spTgt spid="282"/>
                                        </p:tgtEl>
                                        <p:attrNameLst>
                                          <p:attrName>r</p:attrName>
                                        </p:attrNameLst>
                                      </p:cBhvr>
                                    </p:animRot>
                                  </p:childTnLst>
                                </p:cTn>
                              </p:par>
                              <p:par>
                                <p:cTn id="71" presetID="8" presetClass="emph" presetSubtype="0" autoRev="1" fill="hold" nodeType="withEffect">
                                  <p:stCondLst>
                                    <p:cond delay="0"/>
                                  </p:stCondLst>
                                  <p:childTnLst>
                                    <p:animRot by="21600000">
                                      <p:cBhvr>
                                        <p:cTn id="72" dur="2000" fill="hold"/>
                                        <p:tgtEl>
                                          <p:spTgt spid="280"/>
                                        </p:tgtEl>
                                        <p:attrNameLst>
                                          <p:attrName>r</p:attrName>
                                        </p:attrNameLst>
                                      </p:cBhvr>
                                    </p:animRot>
                                  </p:childTnLst>
                                </p:cTn>
                              </p:par>
                              <p:par>
                                <p:cTn id="73" presetID="8" presetClass="emph" presetSubtype="0" autoRev="1" fill="hold" nodeType="withEffect">
                                  <p:stCondLst>
                                    <p:cond delay="0"/>
                                  </p:stCondLst>
                                  <p:childTnLst>
                                    <p:animRot by="21600000">
                                      <p:cBhvr>
                                        <p:cTn id="74" dur="2000" fill="hold"/>
                                        <p:tgtEl>
                                          <p:spTgt spid="283"/>
                                        </p:tgtEl>
                                        <p:attrNameLst>
                                          <p:attrName>r</p:attrName>
                                        </p:attrNameLst>
                                      </p:cBhvr>
                                    </p:animRot>
                                  </p:childTnLst>
                                </p:cTn>
                              </p:par>
                              <p:par>
                                <p:cTn id="75" presetID="8" presetClass="emph" presetSubtype="0" autoRev="1" fill="hold" nodeType="withEffect">
                                  <p:stCondLst>
                                    <p:cond delay="0"/>
                                  </p:stCondLst>
                                  <p:childTnLst>
                                    <p:animRot by="21600000">
                                      <p:cBhvr>
                                        <p:cTn id="76" dur="2000" fill="hold"/>
                                        <p:tgtEl>
                                          <p:spTgt spid="284"/>
                                        </p:tgtEl>
                                        <p:attrNameLst>
                                          <p:attrName>r</p:attrName>
                                        </p:attrNameLst>
                                      </p:cBhvr>
                                    </p:animRot>
                                  </p:childTnLst>
                                </p:cTn>
                              </p:par>
                            </p:childTnLst>
                          </p:cTn>
                        </p:par>
                        <p:par>
                          <p:cTn id="77" fill="hold">
                            <p:stCondLst>
                              <p:cond delay="1500"/>
                            </p:stCondLst>
                            <p:childTnLst>
                              <p:par>
                                <p:cTn id="78" presetID="22" presetClass="entr" presetSubtype="2"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right)">
                                      <p:cBhvr>
                                        <p:cTn id="80" dur="500"/>
                                        <p:tgtEl>
                                          <p:spTgt spid="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left)">
                                      <p:cBhvr>
                                        <p:cTn id="84" dur="500"/>
                                        <p:tgtEl>
                                          <p:spTgt spid="3"/>
                                        </p:tgtEl>
                                      </p:cBhvr>
                                    </p:animEffect>
                                  </p:childTnLst>
                                </p:cTn>
                              </p:par>
                            </p:childTnLst>
                          </p:cTn>
                        </p:par>
                        <p:par>
                          <p:cTn id="85" fill="hold">
                            <p:stCondLst>
                              <p:cond delay="2500"/>
                            </p:stCondLst>
                            <p:childTnLst>
                              <p:par>
                                <p:cTn id="86" presetID="22" presetClass="entr" presetSubtype="2"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childTnLst>
                          </p:cTn>
                        </p:par>
                        <p:par>
                          <p:cTn id="89" fill="hold">
                            <p:stCondLst>
                              <p:cond delay="3000"/>
                            </p:stCondLst>
                            <p:childTnLst>
                              <p:par>
                                <p:cTn id="90" presetID="22" presetClass="entr" presetSubtype="8" fill="hold"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cTn>
                              </p:par>
                            </p:childTnLst>
                          </p:cTn>
                        </p:par>
                        <p:par>
                          <p:cTn id="93" fill="hold">
                            <p:stCondLst>
                              <p:cond delay="3500"/>
                            </p:stCondLst>
                            <p:childTnLst>
                              <p:par>
                                <p:cTn id="94" presetID="22" presetClass="entr" presetSubtype="2"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right)">
                                      <p:cBhvr>
                                        <p:cTn id="96" dur="500"/>
                                        <p:tgtEl>
                                          <p:spTgt spid="6"/>
                                        </p:tgtEl>
                                      </p:cBhvr>
                                    </p:animEffect>
                                  </p:childTnLst>
                                </p:cTn>
                              </p:par>
                            </p:childTnLst>
                          </p:cTn>
                        </p:par>
                        <p:par>
                          <p:cTn id="97" fill="hold">
                            <p:stCondLst>
                              <p:cond delay="400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P spid="574" grpId="0"/>
      <p:bldP spid="575" grpId="0"/>
      <p:bldP spid="576" grpId="0"/>
      <p:bldP spid="577" grpId="0"/>
      <p:bldP spid="578"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659248">
            <a:off x="1532831" y="132778"/>
            <a:ext cx="5192608" cy="6858000"/>
          </a:xfrm>
          <a:prstGeom prst="rect">
            <a:avLst/>
          </a:prstGeom>
        </p:spPr>
      </p:pic>
      <p:grpSp>
        <p:nvGrpSpPr>
          <p:cNvPr id="52" name="组合 51"/>
          <p:cNvGrpSpPr/>
          <p:nvPr/>
        </p:nvGrpSpPr>
        <p:grpSpPr>
          <a:xfrm>
            <a:off x="760112" y="2135572"/>
            <a:ext cx="2360189" cy="3912120"/>
            <a:chOff x="608094" y="2146299"/>
            <a:chExt cx="2360189" cy="3912119"/>
          </a:xfrm>
        </p:grpSpPr>
        <p:grpSp>
          <p:nvGrpSpPr>
            <p:cNvPr id="53" name="组合 52"/>
            <p:cNvGrpSpPr/>
            <p:nvPr/>
          </p:nvGrpSpPr>
          <p:grpSpPr>
            <a:xfrm>
              <a:off x="608094" y="2146299"/>
              <a:ext cx="2360189" cy="3848102"/>
              <a:chOff x="608094" y="1948365"/>
              <a:chExt cx="2360189" cy="4090237"/>
            </a:xfrm>
          </p:grpSpPr>
          <p:sp>
            <p:nvSpPr>
              <p:cNvPr id="67" name="圆角矩形 66"/>
              <p:cNvSpPr/>
              <p:nvPr/>
            </p:nvSpPr>
            <p:spPr>
              <a:xfrm>
                <a:off x="608094" y="3559128"/>
                <a:ext cx="2360189" cy="2479474"/>
              </a:xfrm>
              <a:prstGeom prst="roundRect">
                <a:avLst>
                  <a:gd name="adj" fmla="val 0"/>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8" name="圆角矩形 67"/>
              <p:cNvSpPr/>
              <p:nvPr/>
            </p:nvSpPr>
            <p:spPr>
              <a:xfrm>
                <a:off x="608094" y="1948365"/>
                <a:ext cx="2360189" cy="1605995"/>
              </a:xfrm>
              <a:prstGeom prst="roundRect">
                <a:avLst>
                  <a:gd name="adj" fmla="val 0"/>
                </a:avLst>
              </a:prstGeom>
              <a:solidFill>
                <a:srgbClr val="5096D0"/>
              </a:solidFill>
              <a:ln w="15875">
                <a:solidFill>
                  <a:schemeClr val="accent1">
                    <a:lumMod val="60000"/>
                    <a:lumOff val="40000"/>
                  </a:schemeClr>
                </a:soli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54" name="组合 53"/>
            <p:cNvGrpSpPr/>
            <p:nvPr/>
          </p:nvGrpSpPr>
          <p:grpSpPr>
            <a:xfrm>
              <a:off x="1050959" y="2901760"/>
              <a:ext cx="1474458" cy="1474458"/>
              <a:chOff x="5159096" y="4773275"/>
              <a:chExt cx="1621904" cy="1621904"/>
            </a:xfrm>
            <a:effectLst>
              <a:outerShdw blurRad="50800" dist="38100" dir="2700000" algn="tl" rotWithShape="0">
                <a:prstClr val="black">
                  <a:alpha val="40000"/>
                </a:prstClr>
              </a:outerShdw>
            </a:effectLst>
          </p:grpSpPr>
          <p:sp>
            <p:nvSpPr>
              <p:cNvPr id="64" name="Oval 9"/>
              <p:cNvSpPr>
                <a:spLocks noChangeArrowheads="1"/>
              </p:cNvSpPr>
              <p:nvPr/>
            </p:nvSpPr>
            <p:spPr bwMode="auto">
              <a:xfrm>
                <a:off x="5293805" y="4910541"/>
                <a:ext cx="1352487" cy="1347372"/>
              </a:xfrm>
              <a:prstGeom prst="ellipse">
                <a:avLst/>
              </a:prstGeom>
              <a:solidFill>
                <a:srgbClr val="FAF9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5" name="Freeform 1242"/>
              <p:cNvSpPr>
                <a:spLocks noEditPoints="1"/>
              </p:cNvSpPr>
              <p:nvPr/>
            </p:nvSpPr>
            <p:spPr bwMode="auto">
              <a:xfrm>
                <a:off x="5159096" y="4773275"/>
                <a:ext cx="1621904" cy="1621904"/>
              </a:xfrm>
              <a:custGeom>
                <a:avLst/>
                <a:gdLst>
                  <a:gd name="T0" fmla="*/ 116 w 290"/>
                  <a:gd name="T1" fmla="*/ 287 h 289"/>
                  <a:gd name="T2" fmla="*/ 92 w 290"/>
                  <a:gd name="T3" fmla="*/ 268 h 289"/>
                  <a:gd name="T4" fmla="*/ 66 w 290"/>
                  <a:gd name="T5" fmla="*/ 264 h 289"/>
                  <a:gd name="T6" fmla="*/ 46 w 290"/>
                  <a:gd name="T7" fmla="*/ 251 h 289"/>
                  <a:gd name="T8" fmla="*/ 35 w 290"/>
                  <a:gd name="T9" fmla="*/ 222 h 289"/>
                  <a:gd name="T10" fmla="*/ 12 w 290"/>
                  <a:gd name="T11" fmla="*/ 202 h 289"/>
                  <a:gd name="T12" fmla="*/ 1 w 290"/>
                  <a:gd name="T13" fmla="*/ 164 h 289"/>
                  <a:gd name="T14" fmla="*/ 14 w 290"/>
                  <a:gd name="T15" fmla="*/ 117 h 289"/>
                  <a:gd name="T16" fmla="*/ 20 w 290"/>
                  <a:gd name="T17" fmla="*/ 82 h 289"/>
                  <a:gd name="T18" fmla="*/ 33 w 290"/>
                  <a:gd name="T19" fmla="*/ 53 h 289"/>
                  <a:gd name="T20" fmla="*/ 60 w 290"/>
                  <a:gd name="T21" fmla="*/ 40 h 289"/>
                  <a:gd name="T22" fmla="*/ 78 w 290"/>
                  <a:gd name="T23" fmla="*/ 16 h 289"/>
                  <a:gd name="T24" fmla="*/ 98 w 290"/>
                  <a:gd name="T25" fmla="*/ 7 h 289"/>
                  <a:gd name="T26" fmla="*/ 127 w 290"/>
                  <a:gd name="T27" fmla="*/ 11 h 289"/>
                  <a:gd name="T28" fmla="*/ 155 w 290"/>
                  <a:gd name="T29" fmla="*/ 0 h 289"/>
                  <a:gd name="T30" fmla="*/ 191 w 290"/>
                  <a:gd name="T31" fmla="*/ 7 h 289"/>
                  <a:gd name="T32" fmla="*/ 210 w 290"/>
                  <a:gd name="T33" fmla="*/ 15 h 289"/>
                  <a:gd name="T34" fmla="*/ 229 w 290"/>
                  <a:gd name="T35" fmla="*/ 26 h 289"/>
                  <a:gd name="T36" fmla="*/ 252 w 290"/>
                  <a:gd name="T37" fmla="*/ 50 h 289"/>
                  <a:gd name="T38" fmla="*/ 264 w 290"/>
                  <a:gd name="T39" fmla="*/ 83 h 289"/>
                  <a:gd name="T40" fmla="*/ 285 w 290"/>
                  <a:gd name="T41" fmla="*/ 105 h 289"/>
                  <a:gd name="T42" fmla="*/ 279 w 290"/>
                  <a:gd name="T43" fmla="*/ 154 h 289"/>
                  <a:gd name="T44" fmla="*/ 272 w 290"/>
                  <a:gd name="T45" fmla="*/ 190 h 289"/>
                  <a:gd name="T46" fmla="*/ 262 w 290"/>
                  <a:gd name="T47" fmla="*/ 224 h 289"/>
                  <a:gd name="T48" fmla="*/ 244 w 290"/>
                  <a:gd name="T49" fmla="*/ 251 h 289"/>
                  <a:gd name="T50" fmla="*/ 227 w 290"/>
                  <a:gd name="T51" fmla="*/ 264 h 289"/>
                  <a:gd name="T52" fmla="*/ 211 w 290"/>
                  <a:gd name="T53" fmla="*/ 274 h 289"/>
                  <a:gd name="T54" fmla="*/ 193 w 290"/>
                  <a:gd name="T55" fmla="*/ 282 h 289"/>
                  <a:gd name="T56" fmla="*/ 173 w 290"/>
                  <a:gd name="T57" fmla="*/ 287 h 289"/>
                  <a:gd name="T58" fmla="*/ 145 w 290"/>
                  <a:gd name="T59" fmla="*/ 279 h 289"/>
                  <a:gd name="T60" fmla="*/ 160 w 290"/>
                  <a:gd name="T61" fmla="*/ 250 h 289"/>
                  <a:gd name="T62" fmla="*/ 176 w 290"/>
                  <a:gd name="T63" fmla="*/ 247 h 289"/>
                  <a:gd name="T64" fmla="*/ 197 w 290"/>
                  <a:gd name="T65" fmla="*/ 244 h 289"/>
                  <a:gd name="T66" fmla="*/ 212 w 290"/>
                  <a:gd name="T67" fmla="*/ 227 h 289"/>
                  <a:gd name="T68" fmla="*/ 232 w 290"/>
                  <a:gd name="T69" fmla="*/ 215 h 289"/>
                  <a:gd name="T70" fmla="*/ 245 w 290"/>
                  <a:gd name="T71" fmla="*/ 180 h 289"/>
                  <a:gd name="T72" fmla="*/ 258 w 290"/>
                  <a:gd name="T73" fmla="*/ 145 h 289"/>
                  <a:gd name="T74" fmla="*/ 245 w 290"/>
                  <a:gd name="T75" fmla="*/ 109 h 289"/>
                  <a:gd name="T76" fmla="*/ 232 w 290"/>
                  <a:gd name="T77" fmla="*/ 74 h 289"/>
                  <a:gd name="T78" fmla="*/ 212 w 290"/>
                  <a:gd name="T79" fmla="*/ 62 h 289"/>
                  <a:gd name="T80" fmla="*/ 197 w 290"/>
                  <a:gd name="T81" fmla="*/ 45 h 289"/>
                  <a:gd name="T82" fmla="*/ 176 w 290"/>
                  <a:gd name="T83" fmla="*/ 42 h 289"/>
                  <a:gd name="T84" fmla="*/ 160 w 290"/>
                  <a:gd name="T85" fmla="*/ 39 h 289"/>
                  <a:gd name="T86" fmla="*/ 130 w 290"/>
                  <a:gd name="T87" fmla="*/ 39 h 289"/>
                  <a:gd name="T88" fmla="*/ 108 w 290"/>
                  <a:gd name="T89" fmla="*/ 39 h 289"/>
                  <a:gd name="T90" fmla="*/ 90 w 290"/>
                  <a:gd name="T91" fmla="*/ 54 h 289"/>
                  <a:gd name="T92" fmla="*/ 76 w 290"/>
                  <a:gd name="T93" fmla="*/ 64 h 289"/>
                  <a:gd name="T94" fmla="*/ 58 w 290"/>
                  <a:gd name="T95" fmla="*/ 83 h 289"/>
                  <a:gd name="T96" fmla="*/ 37 w 290"/>
                  <a:gd name="T97" fmla="*/ 114 h 289"/>
                  <a:gd name="T98" fmla="*/ 39 w 290"/>
                  <a:gd name="T99" fmla="*/ 152 h 289"/>
                  <a:gd name="T100" fmla="*/ 42 w 290"/>
                  <a:gd name="T101" fmla="*/ 189 h 289"/>
                  <a:gd name="T102" fmla="*/ 68 w 290"/>
                  <a:gd name="T103" fmla="*/ 217 h 289"/>
                  <a:gd name="T104" fmla="*/ 80 w 290"/>
                  <a:gd name="T105" fmla="*/ 236 h 289"/>
                  <a:gd name="T106" fmla="*/ 100 w 290"/>
                  <a:gd name="T107" fmla="*/ 241 h 289"/>
                  <a:gd name="T108" fmla="*/ 115 w 290"/>
                  <a:gd name="T109" fmla="*/ 247 h 289"/>
                  <a:gd name="T110" fmla="*/ 138 w 290"/>
                  <a:gd name="T111" fmla="*/ 25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89">
                    <a:moveTo>
                      <a:pt x="136" y="289"/>
                    </a:moveTo>
                    <a:cubicBezTo>
                      <a:pt x="135" y="289"/>
                      <a:pt x="135" y="289"/>
                      <a:pt x="135" y="289"/>
                    </a:cubicBezTo>
                    <a:cubicBezTo>
                      <a:pt x="130" y="289"/>
                      <a:pt x="128" y="285"/>
                      <a:pt x="127" y="278"/>
                    </a:cubicBezTo>
                    <a:cubicBezTo>
                      <a:pt x="124" y="284"/>
                      <a:pt x="122" y="287"/>
                      <a:pt x="117" y="287"/>
                    </a:cubicBezTo>
                    <a:cubicBezTo>
                      <a:pt x="116" y="287"/>
                      <a:pt x="116" y="287"/>
                      <a:pt x="116" y="287"/>
                    </a:cubicBezTo>
                    <a:cubicBezTo>
                      <a:pt x="110" y="286"/>
                      <a:pt x="109" y="281"/>
                      <a:pt x="109" y="274"/>
                    </a:cubicBezTo>
                    <a:cubicBezTo>
                      <a:pt x="106" y="279"/>
                      <a:pt x="103" y="282"/>
                      <a:pt x="99" y="282"/>
                    </a:cubicBezTo>
                    <a:cubicBezTo>
                      <a:pt x="98" y="282"/>
                      <a:pt x="98" y="282"/>
                      <a:pt x="98" y="282"/>
                    </a:cubicBezTo>
                    <a:cubicBezTo>
                      <a:pt x="97" y="281"/>
                      <a:pt x="97" y="281"/>
                      <a:pt x="97" y="281"/>
                    </a:cubicBezTo>
                    <a:cubicBezTo>
                      <a:pt x="91" y="280"/>
                      <a:pt x="91" y="275"/>
                      <a:pt x="92" y="268"/>
                    </a:cubicBezTo>
                    <a:cubicBezTo>
                      <a:pt x="88" y="272"/>
                      <a:pt x="85" y="274"/>
                      <a:pt x="82" y="274"/>
                    </a:cubicBezTo>
                    <a:cubicBezTo>
                      <a:pt x="80" y="274"/>
                      <a:pt x="80" y="274"/>
                      <a:pt x="80" y="274"/>
                    </a:cubicBezTo>
                    <a:cubicBezTo>
                      <a:pt x="78" y="273"/>
                      <a:pt x="78" y="273"/>
                      <a:pt x="78" y="273"/>
                    </a:cubicBezTo>
                    <a:cubicBezTo>
                      <a:pt x="74" y="271"/>
                      <a:pt x="74" y="266"/>
                      <a:pt x="75" y="259"/>
                    </a:cubicBezTo>
                    <a:cubicBezTo>
                      <a:pt x="71" y="263"/>
                      <a:pt x="69" y="264"/>
                      <a:pt x="66" y="264"/>
                    </a:cubicBezTo>
                    <a:cubicBezTo>
                      <a:pt x="64" y="264"/>
                      <a:pt x="64" y="264"/>
                      <a:pt x="64" y="264"/>
                    </a:cubicBezTo>
                    <a:cubicBezTo>
                      <a:pt x="61" y="263"/>
                      <a:pt x="61" y="263"/>
                      <a:pt x="61" y="263"/>
                    </a:cubicBezTo>
                    <a:cubicBezTo>
                      <a:pt x="57" y="260"/>
                      <a:pt x="58" y="255"/>
                      <a:pt x="60" y="249"/>
                    </a:cubicBezTo>
                    <a:cubicBezTo>
                      <a:pt x="56" y="251"/>
                      <a:pt x="54" y="253"/>
                      <a:pt x="51" y="253"/>
                    </a:cubicBezTo>
                    <a:cubicBezTo>
                      <a:pt x="49" y="253"/>
                      <a:pt x="47" y="252"/>
                      <a:pt x="46" y="251"/>
                    </a:cubicBezTo>
                    <a:cubicBezTo>
                      <a:pt x="42" y="247"/>
                      <a:pt x="43" y="243"/>
                      <a:pt x="47" y="236"/>
                    </a:cubicBezTo>
                    <a:cubicBezTo>
                      <a:pt x="43" y="238"/>
                      <a:pt x="41" y="239"/>
                      <a:pt x="39" y="239"/>
                    </a:cubicBezTo>
                    <a:cubicBezTo>
                      <a:pt x="39" y="239"/>
                      <a:pt x="39" y="239"/>
                      <a:pt x="39" y="239"/>
                    </a:cubicBezTo>
                    <a:cubicBezTo>
                      <a:pt x="36" y="239"/>
                      <a:pt x="34" y="238"/>
                      <a:pt x="33" y="236"/>
                    </a:cubicBezTo>
                    <a:cubicBezTo>
                      <a:pt x="29" y="232"/>
                      <a:pt x="31" y="228"/>
                      <a:pt x="35" y="222"/>
                    </a:cubicBezTo>
                    <a:cubicBezTo>
                      <a:pt x="32" y="223"/>
                      <a:pt x="30" y="224"/>
                      <a:pt x="28" y="224"/>
                    </a:cubicBezTo>
                    <a:cubicBezTo>
                      <a:pt x="24" y="224"/>
                      <a:pt x="22" y="221"/>
                      <a:pt x="21" y="220"/>
                    </a:cubicBezTo>
                    <a:cubicBezTo>
                      <a:pt x="18" y="215"/>
                      <a:pt x="21" y="211"/>
                      <a:pt x="26" y="206"/>
                    </a:cubicBezTo>
                    <a:cubicBezTo>
                      <a:pt x="24" y="207"/>
                      <a:pt x="22" y="207"/>
                      <a:pt x="20" y="207"/>
                    </a:cubicBezTo>
                    <a:cubicBezTo>
                      <a:pt x="15" y="207"/>
                      <a:pt x="13" y="204"/>
                      <a:pt x="12" y="202"/>
                    </a:cubicBezTo>
                    <a:cubicBezTo>
                      <a:pt x="10" y="197"/>
                      <a:pt x="13" y="194"/>
                      <a:pt x="19" y="190"/>
                    </a:cubicBezTo>
                    <a:cubicBezTo>
                      <a:pt x="18" y="190"/>
                      <a:pt x="17" y="190"/>
                      <a:pt x="16" y="190"/>
                    </a:cubicBezTo>
                    <a:cubicBezTo>
                      <a:pt x="14" y="190"/>
                      <a:pt x="7" y="190"/>
                      <a:pt x="5" y="184"/>
                    </a:cubicBezTo>
                    <a:cubicBezTo>
                      <a:pt x="4" y="178"/>
                      <a:pt x="7" y="175"/>
                      <a:pt x="14" y="172"/>
                    </a:cubicBezTo>
                    <a:cubicBezTo>
                      <a:pt x="6" y="171"/>
                      <a:pt x="2" y="170"/>
                      <a:pt x="1" y="164"/>
                    </a:cubicBezTo>
                    <a:cubicBezTo>
                      <a:pt x="1" y="159"/>
                      <a:pt x="4" y="156"/>
                      <a:pt x="11" y="154"/>
                    </a:cubicBezTo>
                    <a:cubicBezTo>
                      <a:pt x="4" y="152"/>
                      <a:pt x="0" y="150"/>
                      <a:pt x="0" y="145"/>
                    </a:cubicBezTo>
                    <a:cubicBezTo>
                      <a:pt x="0" y="139"/>
                      <a:pt x="4" y="137"/>
                      <a:pt x="11" y="135"/>
                    </a:cubicBezTo>
                    <a:cubicBezTo>
                      <a:pt x="4" y="133"/>
                      <a:pt x="1" y="130"/>
                      <a:pt x="1" y="125"/>
                    </a:cubicBezTo>
                    <a:cubicBezTo>
                      <a:pt x="2" y="119"/>
                      <a:pt x="6" y="118"/>
                      <a:pt x="14" y="117"/>
                    </a:cubicBezTo>
                    <a:cubicBezTo>
                      <a:pt x="7" y="114"/>
                      <a:pt x="4" y="111"/>
                      <a:pt x="5" y="105"/>
                    </a:cubicBezTo>
                    <a:cubicBezTo>
                      <a:pt x="7" y="99"/>
                      <a:pt x="14" y="99"/>
                      <a:pt x="16" y="99"/>
                    </a:cubicBezTo>
                    <a:cubicBezTo>
                      <a:pt x="17" y="99"/>
                      <a:pt x="18" y="99"/>
                      <a:pt x="19" y="100"/>
                    </a:cubicBezTo>
                    <a:cubicBezTo>
                      <a:pt x="13" y="95"/>
                      <a:pt x="10" y="92"/>
                      <a:pt x="12" y="87"/>
                    </a:cubicBezTo>
                    <a:cubicBezTo>
                      <a:pt x="13" y="85"/>
                      <a:pt x="15" y="82"/>
                      <a:pt x="20" y="82"/>
                    </a:cubicBezTo>
                    <a:cubicBezTo>
                      <a:pt x="22" y="82"/>
                      <a:pt x="24" y="82"/>
                      <a:pt x="26" y="83"/>
                    </a:cubicBezTo>
                    <a:cubicBezTo>
                      <a:pt x="21" y="78"/>
                      <a:pt x="18" y="74"/>
                      <a:pt x="21" y="69"/>
                    </a:cubicBezTo>
                    <a:cubicBezTo>
                      <a:pt x="22" y="68"/>
                      <a:pt x="24" y="65"/>
                      <a:pt x="28" y="65"/>
                    </a:cubicBezTo>
                    <a:cubicBezTo>
                      <a:pt x="30" y="65"/>
                      <a:pt x="32" y="66"/>
                      <a:pt x="35" y="67"/>
                    </a:cubicBezTo>
                    <a:cubicBezTo>
                      <a:pt x="31" y="61"/>
                      <a:pt x="29" y="57"/>
                      <a:pt x="33" y="53"/>
                    </a:cubicBezTo>
                    <a:cubicBezTo>
                      <a:pt x="34" y="51"/>
                      <a:pt x="36" y="50"/>
                      <a:pt x="39" y="50"/>
                    </a:cubicBezTo>
                    <a:cubicBezTo>
                      <a:pt x="41" y="50"/>
                      <a:pt x="43" y="51"/>
                      <a:pt x="47" y="53"/>
                    </a:cubicBezTo>
                    <a:cubicBezTo>
                      <a:pt x="43" y="47"/>
                      <a:pt x="42" y="42"/>
                      <a:pt x="46" y="38"/>
                    </a:cubicBezTo>
                    <a:cubicBezTo>
                      <a:pt x="48" y="37"/>
                      <a:pt x="49" y="36"/>
                      <a:pt x="51" y="36"/>
                    </a:cubicBezTo>
                    <a:cubicBezTo>
                      <a:pt x="54" y="36"/>
                      <a:pt x="56" y="38"/>
                      <a:pt x="60" y="40"/>
                    </a:cubicBezTo>
                    <a:cubicBezTo>
                      <a:pt x="58" y="34"/>
                      <a:pt x="57" y="29"/>
                      <a:pt x="61" y="26"/>
                    </a:cubicBezTo>
                    <a:cubicBezTo>
                      <a:pt x="63" y="25"/>
                      <a:pt x="63" y="25"/>
                      <a:pt x="63" y="25"/>
                    </a:cubicBezTo>
                    <a:cubicBezTo>
                      <a:pt x="66" y="25"/>
                      <a:pt x="66" y="25"/>
                      <a:pt x="66" y="25"/>
                    </a:cubicBezTo>
                    <a:cubicBezTo>
                      <a:pt x="69" y="25"/>
                      <a:pt x="71" y="26"/>
                      <a:pt x="75" y="30"/>
                    </a:cubicBezTo>
                    <a:cubicBezTo>
                      <a:pt x="74" y="23"/>
                      <a:pt x="74" y="18"/>
                      <a:pt x="78" y="16"/>
                    </a:cubicBezTo>
                    <a:cubicBezTo>
                      <a:pt x="80" y="15"/>
                      <a:pt x="80" y="15"/>
                      <a:pt x="80" y="15"/>
                    </a:cubicBezTo>
                    <a:cubicBezTo>
                      <a:pt x="82" y="15"/>
                      <a:pt x="82" y="15"/>
                      <a:pt x="82" y="15"/>
                    </a:cubicBezTo>
                    <a:cubicBezTo>
                      <a:pt x="85" y="15"/>
                      <a:pt x="88" y="17"/>
                      <a:pt x="92" y="21"/>
                    </a:cubicBezTo>
                    <a:cubicBezTo>
                      <a:pt x="91" y="14"/>
                      <a:pt x="91" y="10"/>
                      <a:pt x="97" y="8"/>
                    </a:cubicBezTo>
                    <a:cubicBezTo>
                      <a:pt x="98" y="7"/>
                      <a:pt x="98" y="7"/>
                      <a:pt x="98" y="7"/>
                    </a:cubicBezTo>
                    <a:cubicBezTo>
                      <a:pt x="99" y="7"/>
                      <a:pt x="99" y="7"/>
                      <a:pt x="99" y="7"/>
                    </a:cubicBezTo>
                    <a:cubicBezTo>
                      <a:pt x="103" y="7"/>
                      <a:pt x="106" y="10"/>
                      <a:pt x="109" y="15"/>
                    </a:cubicBezTo>
                    <a:cubicBezTo>
                      <a:pt x="109" y="8"/>
                      <a:pt x="110" y="4"/>
                      <a:pt x="116" y="2"/>
                    </a:cubicBezTo>
                    <a:cubicBezTo>
                      <a:pt x="117" y="2"/>
                      <a:pt x="117" y="2"/>
                      <a:pt x="117" y="2"/>
                    </a:cubicBezTo>
                    <a:cubicBezTo>
                      <a:pt x="122" y="2"/>
                      <a:pt x="124" y="5"/>
                      <a:pt x="127" y="11"/>
                    </a:cubicBezTo>
                    <a:cubicBezTo>
                      <a:pt x="128" y="4"/>
                      <a:pt x="130" y="0"/>
                      <a:pt x="135" y="0"/>
                    </a:cubicBezTo>
                    <a:cubicBezTo>
                      <a:pt x="135" y="0"/>
                      <a:pt x="135" y="0"/>
                      <a:pt x="135" y="0"/>
                    </a:cubicBezTo>
                    <a:cubicBezTo>
                      <a:pt x="141" y="0"/>
                      <a:pt x="143" y="3"/>
                      <a:pt x="145" y="10"/>
                    </a:cubicBezTo>
                    <a:cubicBezTo>
                      <a:pt x="147" y="3"/>
                      <a:pt x="149" y="0"/>
                      <a:pt x="155" y="0"/>
                    </a:cubicBezTo>
                    <a:cubicBezTo>
                      <a:pt x="155" y="0"/>
                      <a:pt x="155" y="0"/>
                      <a:pt x="155" y="0"/>
                    </a:cubicBezTo>
                    <a:cubicBezTo>
                      <a:pt x="161" y="0"/>
                      <a:pt x="162" y="4"/>
                      <a:pt x="164" y="11"/>
                    </a:cubicBezTo>
                    <a:cubicBezTo>
                      <a:pt x="166" y="5"/>
                      <a:pt x="169" y="2"/>
                      <a:pt x="173" y="2"/>
                    </a:cubicBezTo>
                    <a:cubicBezTo>
                      <a:pt x="175" y="2"/>
                      <a:pt x="175" y="2"/>
                      <a:pt x="175" y="2"/>
                    </a:cubicBezTo>
                    <a:cubicBezTo>
                      <a:pt x="180" y="4"/>
                      <a:pt x="181" y="8"/>
                      <a:pt x="181" y="15"/>
                    </a:cubicBezTo>
                    <a:cubicBezTo>
                      <a:pt x="185" y="10"/>
                      <a:pt x="187" y="7"/>
                      <a:pt x="191" y="7"/>
                    </a:cubicBezTo>
                    <a:cubicBezTo>
                      <a:pt x="193" y="7"/>
                      <a:pt x="193" y="7"/>
                      <a:pt x="193" y="7"/>
                    </a:cubicBezTo>
                    <a:cubicBezTo>
                      <a:pt x="194" y="8"/>
                      <a:pt x="194" y="8"/>
                      <a:pt x="194" y="8"/>
                    </a:cubicBezTo>
                    <a:cubicBezTo>
                      <a:pt x="199" y="10"/>
                      <a:pt x="200" y="14"/>
                      <a:pt x="199" y="21"/>
                    </a:cubicBezTo>
                    <a:cubicBezTo>
                      <a:pt x="202" y="17"/>
                      <a:pt x="205" y="15"/>
                      <a:pt x="209" y="15"/>
                    </a:cubicBezTo>
                    <a:cubicBezTo>
                      <a:pt x="210" y="15"/>
                      <a:pt x="210" y="15"/>
                      <a:pt x="210" y="15"/>
                    </a:cubicBezTo>
                    <a:cubicBezTo>
                      <a:pt x="212" y="16"/>
                      <a:pt x="212" y="16"/>
                      <a:pt x="212" y="16"/>
                    </a:cubicBezTo>
                    <a:cubicBezTo>
                      <a:pt x="217" y="18"/>
                      <a:pt x="217" y="23"/>
                      <a:pt x="215" y="30"/>
                    </a:cubicBezTo>
                    <a:cubicBezTo>
                      <a:pt x="219" y="26"/>
                      <a:pt x="222" y="25"/>
                      <a:pt x="225" y="25"/>
                    </a:cubicBezTo>
                    <a:cubicBezTo>
                      <a:pt x="227" y="25"/>
                      <a:pt x="227" y="25"/>
                      <a:pt x="227" y="25"/>
                    </a:cubicBezTo>
                    <a:cubicBezTo>
                      <a:pt x="229" y="26"/>
                      <a:pt x="229" y="26"/>
                      <a:pt x="229" y="26"/>
                    </a:cubicBezTo>
                    <a:cubicBezTo>
                      <a:pt x="233" y="29"/>
                      <a:pt x="233" y="34"/>
                      <a:pt x="230" y="40"/>
                    </a:cubicBezTo>
                    <a:cubicBezTo>
                      <a:pt x="234" y="38"/>
                      <a:pt x="236" y="36"/>
                      <a:pt x="239" y="36"/>
                    </a:cubicBezTo>
                    <a:cubicBezTo>
                      <a:pt x="241" y="36"/>
                      <a:pt x="243" y="37"/>
                      <a:pt x="244" y="38"/>
                    </a:cubicBezTo>
                    <a:cubicBezTo>
                      <a:pt x="248" y="42"/>
                      <a:pt x="247" y="47"/>
                      <a:pt x="243" y="53"/>
                    </a:cubicBezTo>
                    <a:cubicBezTo>
                      <a:pt x="247" y="51"/>
                      <a:pt x="250" y="50"/>
                      <a:pt x="252" y="50"/>
                    </a:cubicBezTo>
                    <a:cubicBezTo>
                      <a:pt x="254" y="50"/>
                      <a:pt x="256" y="51"/>
                      <a:pt x="258" y="53"/>
                    </a:cubicBezTo>
                    <a:cubicBezTo>
                      <a:pt x="261" y="57"/>
                      <a:pt x="259" y="61"/>
                      <a:pt x="255" y="67"/>
                    </a:cubicBezTo>
                    <a:cubicBezTo>
                      <a:pt x="258" y="66"/>
                      <a:pt x="260" y="65"/>
                      <a:pt x="262" y="65"/>
                    </a:cubicBezTo>
                    <a:cubicBezTo>
                      <a:pt x="267" y="65"/>
                      <a:pt x="269" y="68"/>
                      <a:pt x="269" y="69"/>
                    </a:cubicBezTo>
                    <a:cubicBezTo>
                      <a:pt x="272" y="74"/>
                      <a:pt x="270" y="78"/>
                      <a:pt x="264" y="83"/>
                    </a:cubicBezTo>
                    <a:cubicBezTo>
                      <a:pt x="267" y="82"/>
                      <a:pt x="269" y="82"/>
                      <a:pt x="270" y="82"/>
                    </a:cubicBezTo>
                    <a:cubicBezTo>
                      <a:pt x="276" y="82"/>
                      <a:pt x="278" y="85"/>
                      <a:pt x="278" y="87"/>
                    </a:cubicBezTo>
                    <a:cubicBezTo>
                      <a:pt x="281" y="92"/>
                      <a:pt x="278" y="95"/>
                      <a:pt x="272" y="100"/>
                    </a:cubicBezTo>
                    <a:cubicBezTo>
                      <a:pt x="273" y="100"/>
                      <a:pt x="274" y="99"/>
                      <a:pt x="274" y="99"/>
                    </a:cubicBezTo>
                    <a:cubicBezTo>
                      <a:pt x="277" y="99"/>
                      <a:pt x="283" y="99"/>
                      <a:pt x="285" y="105"/>
                    </a:cubicBezTo>
                    <a:cubicBezTo>
                      <a:pt x="286" y="111"/>
                      <a:pt x="283" y="114"/>
                      <a:pt x="277" y="117"/>
                    </a:cubicBezTo>
                    <a:cubicBezTo>
                      <a:pt x="284" y="118"/>
                      <a:pt x="288" y="119"/>
                      <a:pt x="289" y="125"/>
                    </a:cubicBezTo>
                    <a:cubicBezTo>
                      <a:pt x="290" y="130"/>
                      <a:pt x="286" y="133"/>
                      <a:pt x="279" y="135"/>
                    </a:cubicBezTo>
                    <a:cubicBezTo>
                      <a:pt x="286" y="137"/>
                      <a:pt x="290" y="139"/>
                      <a:pt x="290" y="145"/>
                    </a:cubicBezTo>
                    <a:cubicBezTo>
                      <a:pt x="290" y="150"/>
                      <a:pt x="286" y="152"/>
                      <a:pt x="279" y="154"/>
                    </a:cubicBezTo>
                    <a:cubicBezTo>
                      <a:pt x="286" y="156"/>
                      <a:pt x="290" y="159"/>
                      <a:pt x="289" y="164"/>
                    </a:cubicBezTo>
                    <a:cubicBezTo>
                      <a:pt x="288" y="170"/>
                      <a:pt x="284" y="171"/>
                      <a:pt x="277" y="172"/>
                    </a:cubicBezTo>
                    <a:cubicBezTo>
                      <a:pt x="283" y="175"/>
                      <a:pt x="286" y="178"/>
                      <a:pt x="285" y="184"/>
                    </a:cubicBezTo>
                    <a:cubicBezTo>
                      <a:pt x="283" y="190"/>
                      <a:pt x="277" y="190"/>
                      <a:pt x="274" y="190"/>
                    </a:cubicBezTo>
                    <a:cubicBezTo>
                      <a:pt x="274" y="190"/>
                      <a:pt x="273" y="190"/>
                      <a:pt x="272" y="190"/>
                    </a:cubicBezTo>
                    <a:cubicBezTo>
                      <a:pt x="278" y="194"/>
                      <a:pt x="281" y="197"/>
                      <a:pt x="278" y="202"/>
                    </a:cubicBezTo>
                    <a:cubicBezTo>
                      <a:pt x="278" y="204"/>
                      <a:pt x="276" y="207"/>
                      <a:pt x="270" y="207"/>
                    </a:cubicBezTo>
                    <a:cubicBezTo>
                      <a:pt x="269" y="207"/>
                      <a:pt x="267" y="207"/>
                      <a:pt x="264" y="206"/>
                    </a:cubicBezTo>
                    <a:cubicBezTo>
                      <a:pt x="270" y="211"/>
                      <a:pt x="272" y="215"/>
                      <a:pt x="269" y="220"/>
                    </a:cubicBezTo>
                    <a:cubicBezTo>
                      <a:pt x="269" y="221"/>
                      <a:pt x="267" y="224"/>
                      <a:pt x="262" y="224"/>
                    </a:cubicBezTo>
                    <a:cubicBezTo>
                      <a:pt x="260" y="224"/>
                      <a:pt x="258" y="223"/>
                      <a:pt x="255" y="222"/>
                    </a:cubicBezTo>
                    <a:cubicBezTo>
                      <a:pt x="259" y="228"/>
                      <a:pt x="261" y="232"/>
                      <a:pt x="258" y="236"/>
                    </a:cubicBezTo>
                    <a:cubicBezTo>
                      <a:pt x="256" y="238"/>
                      <a:pt x="254" y="239"/>
                      <a:pt x="252" y="239"/>
                    </a:cubicBezTo>
                    <a:cubicBezTo>
                      <a:pt x="250" y="239"/>
                      <a:pt x="247" y="238"/>
                      <a:pt x="243" y="236"/>
                    </a:cubicBezTo>
                    <a:cubicBezTo>
                      <a:pt x="247" y="243"/>
                      <a:pt x="248" y="247"/>
                      <a:pt x="244" y="251"/>
                    </a:cubicBezTo>
                    <a:cubicBezTo>
                      <a:pt x="243" y="252"/>
                      <a:pt x="241" y="253"/>
                      <a:pt x="239" y="253"/>
                    </a:cubicBezTo>
                    <a:cubicBezTo>
                      <a:pt x="239" y="253"/>
                      <a:pt x="239" y="253"/>
                      <a:pt x="239" y="253"/>
                    </a:cubicBezTo>
                    <a:cubicBezTo>
                      <a:pt x="236" y="253"/>
                      <a:pt x="234" y="251"/>
                      <a:pt x="230" y="249"/>
                    </a:cubicBezTo>
                    <a:cubicBezTo>
                      <a:pt x="233" y="255"/>
                      <a:pt x="233" y="260"/>
                      <a:pt x="229" y="263"/>
                    </a:cubicBezTo>
                    <a:cubicBezTo>
                      <a:pt x="227" y="264"/>
                      <a:pt x="227" y="264"/>
                      <a:pt x="227" y="264"/>
                    </a:cubicBezTo>
                    <a:cubicBezTo>
                      <a:pt x="225" y="265"/>
                      <a:pt x="225" y="265"/>
                      <a:pt x="225" y="265"/>
                    </a:cubicBezTo>
                    <a:cubicBezTo>
                      <a:pt x="225" y="265"/>
                      <a:pt x="225" y="265"/>
                      <a:pt x="225" y="265"/>
                    </a:cubicBezTo>
                    <a:cubicBezTo>
                      <a:pt x="222" y="265"/>
                      <a:pt x="219" y="263"/>
                      <a:pt x="215" y="259"/>
                    </a:cubicBezTo>
                    <a:cubicBezTo>
                      <a:pt x="217" y="266"/>
                      <a:pt x="217" y="271"/>
                      <a:pt x="212" y="273"/>
                    </a:cubicBezTo>
                    <a:cubicBezTo>
                      <a:pt x="211" y="274"/>
                      <a:pt x="211" y="274"/>
                      <a:pt x="211" y="274"/>
                    </a:cubicBezTo>
                    <a:cubicBezTo>
                      <a:pt x="209" y="274"/>
                      <a:pt x="209" y="274"/>
                      <a:pt x="209" y="274"/>
                    </a:cubicBezTo>
                    <a:cubicBezTo>
                      <a:pt x="209" y="274"/>
                      <a:pt x="209" y="274"/>
                      <a:pt x="209" y="274"/>
                    </a:cubicBezTo>
                    <a:cubicBezTo>
                      <a:pt x="205" y="274"/>
                      <a:pt x="202" y="272"/>
                      <a:pt x="199" y="268"/>
                    </a:cubicBezTo>
                    <a:cubicBezTo>
                      <a:pt x="200" y="275"/>
                      <a:pt x="199" y="280"/>
                      <a:pt x="194" y="281"/>
                    </a:cubicBezTo>
                    <a:cubicBezTo>
                      <a:pt x="193" y="282"/>
                      <a:pt x="193" y="282"/>
                      <a:pt x="193" y="282"/>
                    </a:cubicBezTo>
                    <a:cubicBezTo>
                      <a:pt x="191" y="282"/>
                      <a:pt x="191" y="282"/>
                      <a:pt x="191" y="282"/>
                    </a:cubicBezTo>
                    <a:cubicBezTo>
                      <a:pt x="191" y="282"/>
                      <a:pt x="191" y="282"/>
                      <a:pt x="191" y="282"/>
                    </a:cubicBezTo>
                    <a:cubicBezTo>
                      <a:pt x="187" y="282"/>
                      <a:pt x="185" y="279"/>
                      <a:pt x="181" y="274"/>
                    </a:cubicBezTo>
                    <a:cubicBezTo>
                      <a:pt x="181" y="281"/>
                      <a:pt x="180" y="286"/>
                      <a:pt x="175" y="287"/>
                    </a:cubicBezTo>
                    <a:cubicBezTo>
                      <a:pt x="173" y="287"/>
                      <a:pt x="173" y="287"/>
                      <a:pt x="173" y="287"/>
                    </a:cubicBezTo>
                    <a:cubicBezTo>
                      <a:pt x="173" y="287"/>
                      <a:pt x="173" y="287"/>
                      <a:pt x="173" y="287"/>
                    </a:cubicBezTo>
                    <a:cubicBezTo>
                      <a:pt x="169" y="287"/>
                      <a:pt x="166" y="284"/>
                      <a:pt x="163" y="278"/>
                    </a:cubicBezTo>
                    <a:cubicBezTo>
                      <a:pt x="162" y="285"/>
                      <a:pt x="161" y="289"/>
                      <a:pt x="155" y="289"/>
                    </a:cubicBezTo>
                    <a:cubicBezTo>
                      <a:pt x="155" y="289"/>
                      <a:pt x="155" y="289"/>
                      <a:pt x="155" y="289"/>
                    </a:cubicBezTo>
                    <a:cubicBezTo>
                      <a:pt x="149" y="289"/>
                      <a:pt x="147" y="286"/>
                      <a:pt x="145" y="279"/>
                    </a:cubicBezTo>
                    <a:cubicBezTo>
                      <a:pt x="143" y="286"/>
                      <a:pt x="141" y="289"/>
                      <a:pt x="136" y="289"/>
                    </a:cubicBezTo>
                    <a:cubicBezTo>
                      <a:pt x="136" y="289"/>
                      <a:pt x="136" y="289"/>
                      <a:pt x="136" y="289"/>
                    </a:cubicBezTo>
                    <a:moveTo>
                      <a:pt x="145" y="251"/>
                    </a:moveTo>
                    <a:cubicBezTo>
                      <a:pt x="149" y="251"/>
                      <a:pt x="151" y="253"/>
                      <a:pt x="153" y="257"/>
                    </a:cubicBezTo>
                    <a:cubicBezTo>
                      <a:pt x="154" y="253"/>
                      <a:pt x="156" y="250"/>
                      <a:pt x="160" y="250"/>
                    </a:cubicBezTo>
                    <a:cubicBezTo>
                      <a:pt x="161" y="250"/>
                      <a:pt x="161" y="250"/>
                      <a:pt x="161" y="250"/>
                    </a:cubicBezTo>
                    <a:cubicBezTo>
                      <a:pt x="164" y="250"/>
                      <a:pt x="166" y="251"/>
                      <a:pt x="168" y="254"/>
                    </a:cubicBezTo>
                    <a:cubicBezTo>
                      <a:pt x="169" y="250"/>
                      <a:pt x="170" y="248"/>
                      <a:pt x="174" y="247"/>
                    </a:cubicBezTo>
                    <a:cubicBezTo>
                      <a:pt x="175" y="247"/>
                      <a:pt x="175" y="247"/>
                      <a:pt x="175" y="247"/>
                    </a:cubicBezTo>
                    <a:cubicBezTo>
                      <a:pt x="176" y="247"/>
                      <a:pt x="176" y="247"/>
                      <a:pt x="176" y="247"/>
                    </a:cubicBezTo>
                    <a:cubicBezTo>
                      <a:pt x="179" y="247"/>
                      <a:pt x="181" y="248"/>
                      <a:pt x="183" y="250"/>
                    </a:cubicBezTo>
                    <a:cubicBezTo>
                      <a:pt x="183" y="246"/>
                      <a:pt x="184" y="244"/>
                      <a:pt x="188" y="242"/>
                    </a:cubicBezTo>
                    <a:cubicBezTo>
                      <a:pt x="189" y="242"/>
                      <a:pt x="189" y="242"/>
                      <a:pt x="189" y="242"/>
                    </a:cubicBezTo>
                    <a:cubicBezTo>
                      <a:pt x="191" y="241"/>
                      <a:pt x="191" y="241"/>
                      <a:pt x="191" y="241"/>
                    </a:cubicBezTo>
                    <a:cubicBezTo>
                      <a:pt x="193" y="241"/>
                      <a:pt x="195" y="242"/>
                      <a:pt x="197" y="244"/>
                    </a:cubicBezTo>
                    <a:cubicBezTo>
                      <a:pt x="196" y="240"/>
                      <a:pt x="197" y="237"/>
                      <a:pt x="200" y="235"/>
                    </a:cubicBezTo>
                    <a:cubicBezTo>
                      <a:pt x="202" y="234"/>
                      <a:pt x="202" y="234"/>
                      <a:pt x="202" y="234"/>
                    </a:cubicBezTo>
                    <a:cubicBezTo>
                      <a:pt x="204" y="234"/>
                      <a:pt x="204" y="234"/>
                      <a:pt x="204" y="234"/>
                    </a:cubicBezTo>
                    <a:cubicBezTo>
                      <a:pt x="206" y="234"/>
                      <a:pt x="208" y="235"/>
                      <a:pt x="210" y="236"/>
                    </a:cubicBezTo>
                    <a:cubicBezTo>
                      <a:pt x="209" y="232"/>
                      <a:pt x="209" y="229"/>
                      <a:pt x="212" y="227"/>
                    </a:cubicBezTo>
                    <a:cubicBezTo>
                      <a:pt x="214" y="225"/>
                      <a:pt x="214" y="225"/>
                      <a:pt x="214" y="225"/>
                    </a:cubicBezTo>
                    <a:cubicBezTo>
                      <a:pt x="217" y="225"/>
                      <a:pt x="217" y="225"/>
                      <a:pt x="217" y="225"/>
                    </a:cubicBezTo>
                    <a:cubicBezTo>
                      <a:pt x="219" y="225"/>
                      <a:pt x="220" y="226"/>
                      <a:pt x="222" y="227"/>
                    </a:cubicBezTo>
                    <a:cubicBezTo>
                      <a:pt x="220" y="223"/>
                      <a:pt x="220" y="220"/>
                      <a:pt x="223" y="217"/>
                    </a:cubicBezTo>
                    <a:cubicBezTo>
                      <a:pt x="225" y="215"/>
                      <a:pt x="228" y="214"/>
                      <a:pt x="232" y="215"/>
                    </a:cubicBezTo>
                    <a:cubicBezTo>
                      <a:pt x="230" y="212"/>
                      <a:pt x="230" y="209"/>
                      <a:pt x="232" y="206"/>
                    </a:cubicBezTo>
                    <a:cubicBezTo>
                      <a:pt x="233" y="204"/>
                      <a:pt x="236" y="202"/>
                      <a:pt x="241" y="203"/>
                    </a:cubicBezTo>
                    <a:cubicBezTo>
                      <a:pt x="239" y="200"/>
                      <a:pt x="238" y="197"/>
                      <a:pt x="240" y="193"/>
                    </a:cubicBezTo>
                    <a:cubicBezTo>
                      <a:pt x="240" y="192"/>
                      <a:pt x="243" y="189"/>
                      <a:pt x="248" y="189"/>
                    </a:cubicBezTo>
                    <a:cubicBezTo>
                      <a:pt x="245" y="186"/>
                      <a:pt x="244" y="184"/>
                      <a:pt x="245" y="180"/>
                    </a:cubicBezTo>
                    <a:cubicBezTo>
                      <a:pt x="247" y="176"/>
                      <a:pt x="251" y="175"/>
                      <a:pt x="253" y="175"/>
                    </a:cubicBezTo>
                    <a:cubicBezTo>
                      <a:pt x="250" y="172"/>
                      <a:pt x="249" y="170"/>
                      <a:pt x="249" y="166"/>
                    </a:cubicBezTo>
                    <a:cubicBezTo>
                      <a:pt x="250" y="162"/>
                      <a:pt x="252" y="161"/>
                      <a:pt x="256" y="160"/>
                    </a:cubicBezTo>
                    <a:cubicBezTo>
                      <a:pt x="253" y="158"/>
                      <a:pt x="251" y="156"/>
                      <a:pt x="251" y="152"/>
                    </a:cubicBezTo>
                    <a:cubicBezTo>
                      <a:pt x="252" y="148"/>
                      <a:pt x="254" y="146"/>
                      <a:pt x="258" y="145"/>
                    </a:cubicBezTo>
                    <a:cubicBezTo>
                      <a:pt x="254" y="143"/>
                      <a:pt x="252" y="141"/>
                      <a:pt x="251" y="137"/>
                    </a:cubicBezTo>
                    <a:cubicBezTo>
                      <a:pt x="251" y="134"/>
                      <a:pt x="253" y="131"/>
                      <a:pt x="256" y="129"/>
                    </a:cubicBezTo>
                    <a:cubicBezTo>
                      <a:pt x="252" y="128"/>
                      <a:pt x="250" y="127"/>
                      <a:pt x="249" y="123"/>
                    </a:cubicBezTo>
                    <a:cubicBezTo>
                      <a:pt x="249" y="119"/>
                      <a:pt x="250" y="117"/>
                      <a:pt x="253" y="114"/>
                    </a:cubicBezTo>
                    <a:cubicBezTo>
                      <a:pt x="251" y="114"/>
                      <a:pt x="247" y="113"/>
                      <a:pt x="245" y="109"/>
                    </a:cubicBezTo>
                    <a:cubicBezTo>
                      <a:pt x="244" y="105"/>
                      <a:pt x="245" y="103"/>
                      <a:pt x="248" y="100"/>
                    </a:cubicBezTo>
                    <a:cubicBezTo>
                      <a:pt x="243" y="100"/>
                      <a:pt x="240" y="97"/>
                      <a:pt x="240" y="96"/>
                    </a:cubicBezTo>
                    <a:cubicBezTo>
                      <a:pt x="238" y="92"/>
                      <a:pt x="239" y="89"/>
                      <a:pt x="241" y="86"/>
                    </a:cubicBezTo>
                    <a:cubicBezTo>
                      <a:pt x="236" y="87"/>
                      <a:pt x="233" y="85"/>
                      <a:pt x="232" y="83"/>
                    </a:cubicBezTo>
                    <a:cubicBezTo>
                      <a:pt x="230" y="80"/>
                      <a:pt x="230" y="77"/>
                      <a:pt x="232" y="74"/>
                    </a:cubicBezTo>
                    <a:cubicBezTo>
                      <a:pt x="228" y="75"/>
                      <a:pt x="225" y="74"/>
                      <a:pt x="223" y="72"/>
                    </a:cubicBezTo>
                    <a:cubicBezTo>
                      <a:pt x="220" y="69"/>
                      <a:pt x="220" y="66"/>
                      <a:pt x="222" y="63"/>
                    </a:cubicBezTo>
                    <a:cubicBezTo>
                      <a:pt x="220" y="63"/>
                      <a:pt x="219" y="64"/>
                      <a:pt x="217" y="64"/>
                    </a:cubicBezTo>
                    <a:cubicBezTo>
                      <a:pt x="215" y="64"/>
                      <a:pt x="215" y="64"/>
                      <a:pt x="215" y="64"/>
                    </a:cubicBezTo>
                    <a:cubicBezTo>
                      <a:pt x="212" y="62"/>
                      <a:pt x="212" y="62"/>
                      <a:pt x="212" y="62"/>
                    </a:cubicBezTo>
                    <a:cubicBezTo>
                      <a:pt x="209" y="60"/>
                      <a:pt x="209" y="57"/>
                      <a:pt x="210" y="53"/>
                    </a:cubicBezTo>
                    <a:cubicBezTo>
                      <a:pt x="208" y="54"/>
                      <a:pt x="206" y="55"/>
                      <a:pt x="204" y="55"/>
                    </a:cubicBezTo>
                    <a:cubicBezTo>
                      <a:pt x="202" y="55"/>
                      <a:pt x="202" y="55"/>
                      <a:pt x="202" y="55"/>
                    </a:cubicBezTo>
                    <a:cubicBezTo>
                      <a:pt x="200" y="54"/>
                      <a:pt x="200" y="54"/>
                      <a:pt x="200" y="54"/>
                    </a:cubicBezTo>
                    <a:cubicBezTo>
                      <a:pt x="197" y="52"/>
                      <a:pt x="196" y="49"/>
                      <a:pt x="197" y="45"/>
                    </a:cubicBezTo>
                    <a:cubicBezTo>
                      <a:pt x="195" y="47"/>
                      <a:pt x="193" y="48"/>
                      <a:pt x="191" y="48"/>
                    </a:cubicBezTo>
                    <a:cubicBezTo>
                      <a:pt x="189" y="48"/>
                      <a:pt x="189" y="48"/>
                      <a:pt x="189" y="48"/>
                    </a:cubicBezTo>
                    <a:cubicBezTo>
                      <a:pt x="188" y="47"/>
                      <a:pt x="188" y="47"/>
                      <a:pt x="188" y="47"/>
                    </a:cubicBezTo>
                    <a:cubicBezTo>
                      <a:pt x="184" y="46"/>
                      <a:pt x="183" y="43"/>
                      <a:pt x="183" y="39"/>
                    </a:cubicBezTo>
                    <a:cubicBezTo>
                      <a:pt x="181" y="41"/>
                      <a:pt x="179" y="42"/>
                      <a:pt x="176" y="42"/>
                    </a:cubicBezTo>
                    <a:cubicBezTo>
                      <a:pt x="175" y="42"/>
                      <a:pt x="175" y="42"/>
                      <a:pt x="175" y="42"/>
                    </a:cubicBezTo>
                    <a:cubicBezTo>
                      <a:pt x="174" y="42"/>
                      <a:pt x="174" y="42"/>
                      <a:pt x="174" y="42"/>
                    </a:cubicBezTo>
                    <a:cubicBezTo>
                      <a:pt x="170" y="41"/>
                      <a:pt x="169" y="39"/>
                      <a:pt x="168" y="35"/>
                    </a:cubicBezTo>
                    <a:cubicBezTo>
                      <a:pt x="166" y="38"/>
                      <a:pt x="164" y="39"/>
                      <a:pt x="161" y="39"/>
                    </a:cubicBezTo>
                    <a:cubicBezTo>
                      <a:pt x="160" y="39"/>
                      <a:pt x="160" y="39"/>
                      <a:pt x="160" y="39"/>
                    </a:cubicBezTo>
                    <a:cubicBezTo>
                      <a:pt x="156" y="39"/>
                      <a:pt x="154" y="36"/>
                      <a:pt x="153" y="32"/>
                    </a:cubicBezTo>
                    <a:cubicBezTo>
                      <a:pt x="151" y="36"/>
                      <a:pt x="149" y="38"/>
                      <a:pt x="145" y="38"/>
                    </a:cubicBezTo>
                    <a:cubicBezTo>
                      <a:pt x="141" y="38"/>
                      <a:pt x="139" y="36"/>
                      <a:pt x="138" y="32"/>
                    </a:cubicBezTo>
                    <a:cubicBezTo>
                      <a:pt x="136" y="36"/>
                      <a:pt x="134" y="39"/>
                      <a:pt x="131" y="39"/>
                    </a:cubicBezTo>
                    <a:cubicBezTo>
                      <a:pt x="130" y="39"/>
                      <a:pt x="130" y="39"/>
                      <a:pt x="130" y="39"/>
                    </a:cubicBezTo>
                    <a:cubicBezTo>
                      <a:pt x="126" y="39"/>
                      <a:pt x="124" y="38"/>
                      <a:pt x="122" y="35"/>
                    </a:cubicBezTo>
                    <a:cubicBezTo>
                      <a:pt x="122" y="39"/>
                      <a:pt x="120" y="41"/>
                      <a:pt x="117" y="42"/>
                    </a:cubicBezTo>
                    <a:cubicBezTo>
                      <a:pt x="116" y="42"/>
                      <a:pt x="116" y="42"/>
                      <a:pt x="116" y="42"/>
                    </a:cubicBezTo>
                    <a:cubicBezTo>
                      <a:pt x="115" y="42"/>
                      <a:pt x="115" y="42"/>
                      <a:pt x="115" y="42"/>
                    </a:cubicBezTo>
                    <a:cubicBezTo>
                      <a:pt x="112" y="42"/>
                      <a:pt x="110" y="41"/>
                      <a:pt x="108" y="39"/>
                    </a:cubicBezTo>
                    <a:cubicBezTo>
                      <a:pt x="108" y="43"/>
                      <a:pt x="106" y="46"/>
                      <a:pt x="103" y="47"/>
                    </a:cubicBezTo>
                    <a:cubicBezTo>
                      <a:pt x="102" y="48"/>
                      <a:pt x="102" y="48"/>
                      <a:pt x="102" y="48"/>
                    </a:cubicBezTo>
                    <a:cubicBezTo>
                      <a:pt x="100" y="48"/>
                      <a:pt x="100" y="48"/>
                      <a:pt x="100" y="48"/>
                    </a:cubicBezTo>
                    <a:cubicBezTo>
                      <a:pt x="98" y="48"/>
                      <a:pt x="96" y="47"/>
                      <a:pt x="94" y="45"/>
                    </a:cubicBezTo>
                    <a:cubicBezTo>
                      <a:pt x="94" y="49"/>
                      <a:pt x="93" y="52"/>
                      <a:pt x="90" y="54"/>
                    </a:cubicBezTo>
                    <a:cubicBezTo>
                      <a:pt x="88" y="55"/>
                      <a:pt x="88" y="55"/>
                      <a:pt x="88" y="55"/>
                    </a:cubicBezTo>
                    <a:cubicBezTo>
                      <a:pt x="86" y="55"/>
                      <a:pt x="86" y="55"/>
                      <a:pt x="86" y="55"/>
                    </a:cubicBezTo>
                    <a:cubicBezTo>
                      <a:pt x="84" y="55"/>
                      <a:pt x="82" y="54"/>
                      <a:pt x="80" y="53"/>
                    </a:cubicBezTo>
                    <a:cubicBezTo>
                      <a:pt x="82" y="57"/>
                      <a:pt x="81" y="60"/>
                      <a:pt x="78" y="62"/>
                    </a:cubicBezTo>
                    <a:cubicBezTo>
                      <a:pt x="76" y="64"/>
                      <a:pt x="76" y="64"/>
                      <a:pt x="76" y="64"/>
                    </a:cubicBezTo>
                    <a:cubicBezTo>
                      <a:pt x="73" y="64"/>
                      <a:pt x="73" y="64"/>
                      <a:pt x="73" y="64"/>
                    </a:cubicBezTo>
                    <a:cubicBezTo>
                      <a:pt x="72" y="64"/>
                      <a:pt x="70" y="63"/>
                      <a:pt x="69" y="62"/>
                    </a:cubicBezTo>
                    <a:cubicBezTo>
                      <a:pt x="70" y="66"/>
                      <a:pt x="70" y="69"/>
                      <a:pt x="68" y="72"/>
                    </a:cubicBezTo>
                    <a:cubicBezTo>
                      <a:pt x="65" y="74"/>
                      <a:pt x="62" y="75"/>
                      <a:pt x="58" y="74"/>
                    </a:cubicBezTo>
                    <a:cubicBezTo>
                      <a:pt x="60" y="77"/>
                      <a:pt x="61" y="80"/>
                      <a:pt x="58" y="83"/>
                    </a:cubicBezTo>
                    <a:cubicBezTo>
                      <a:pt x="57" y="85"/>
                      <a:pt x="55" y="87"/>
                      <a:pt x="49" y="86"/>
                    </a:cubicBezTo>
                    <a:cubicBezTo>
                      <a:pt x="52" y="89"/>
                      <a:pt x="53" y="92"/>
                      <a:pt x="51" y="96"/>
                    </a:cubicBezTo>
                    <a:cubicBezTo>
                      <a:pt x="50" y="97"/>
                      <a:pt x="48" y="100"/>
                      <a:pt x="42" y="100"/>
                    </a:cubicBezTo>
                    <a:cubicBezTo>
                      <a:pt x="45" y="103"/>
                      <a:pt x="46" y="105"/>
                      <a:pt x="45" y="109"/>
                    </a:cubicBezTo>
                    <a:cubicBezTo>
                      <a:pt x="44" y="113"/>
                      <a:pt x="40" y="114"/>
                      <a:pt x="37" y="114"/>
                    </a:cubicBezTo>
                    <a:cubicBezTo>
                      <a:pt x="40" y="117"/>
                      <a:pt x="42" y="119"/>
                      <a:pt x="41" y="123"/>
                    </a:cubicBezTo>
                    <a:cubicBezTo>
                      <a:pt x="40" y="127"/>
                      <a:pt x="38" y="128"/>
                      <a:pt x="34" y="129"/>
                    </a:cubicBezTo>
                    <a:cubicBezTo>
                      <a:pt x="38" y="131"/>
                      <a:pt x="39" y="134"/>
                      <a:pt x="39" y="137"/>
                    </a:cubicBezTo>
                    <a:cubicBezTo>
                      <a:pt x="39" y="141"/>
                      <a:pt x="37" y="143"/>
                      <a:pt x="33" y="145"/>
                    </a:cubicBezTo>
                    <a:cubicBezTo>
                      <a:pt x="37" y="146"/>
                      <a:pt x="39" y="148"/>
                      <a:pt x="39" y="152"/>
                    </a:cubicBezTo>
                    <a:cubicBezTo>
                      <a:pt x="39" y="156"/>
                      <a:pt x="38" y="158"/>
                      <a:pt x="34" y="160"/>
                    </a:cubicBezTo>
                    <a:cubicBezTo>
                      <a:pt x="38" y="161"/>
                      <a:pt x="40" y="162"/>
                      <a:pt x="41" y="166"/>
                    </a:cubicBezTo>
                    <a:cubicBezTo>
                      <a:pt x="42" y="170"/>
                      <a:pt x="40" y="172"/>
                      <a:pt x="37" y="175"/>
                    </a:cubicBezTo>
                    <a:cubicBezTo>
                      <a:pt x="40" y="175"/>
                      <a:pt x="44" y="176"/>
                      <a:pt x="45" y="180"/>
                    </a:cubicBezTo>
                    <a:cubicBezTo>
                      <a:pt x="46" y="184"/>
                      <a:pt x="45" y="186"/>
                      <a:pt x="42" y="189"/>
                    </a:cubicBezTo>
                    <a:cubicBezTo>
                      <a:pt x="48" y="189"/>
                      <a:pt x="50" y="192"/>
                      <a:pt x="51" y="193"/>
                    </a:cubicBezTo>
                    <a:cubicBezTo>
                      <a:pt x="53" y="197"/>
                      <a:pt x="52" y="200"/>
                      <a:pt x="49" y="203"/>
                    </a:cubicBezTo>
                    <a:cubicBezTo>
                      <a:pt x="55" y="202"/>
                      <a:pt x="57" y="204"/>
                      <a:pt x="58" y="206"/>
                    </a:cubicBezTo>
                    <a:cubicBezTo>
                      <a:pt x="61" y="209"/>
                      <a:pt x="60" y="212"/>
                      <a:pt x="58" y="215"/>
                    </a:cubicBezTo>
                    <a:cubicBezTo>
                      <a:pt x="62" y="214"/>
                      <a:pt x="65" y="215"/>
                      <a:pt x="68" y="217"/>
                    </a:cubicBezTo>
                    <a:cubicBezTo>
                      <a:pt x="70" y="220"/>
                      <a:pt x="70" y="223"/>
                      <a:pt x="69" y="227"/>
                    </a:cubicBezTo>
                    <a:cubicBezTo>
                      <a:pt x="70" y="226"/>
                      <a:pt x="72" y="225"/>
                      <a:pt x="73" y="225"/>
                    </a:cubicBezTo>
                    <a:cubicBezTo>
                      <a:pt x="76" y="225"/>
                      <a:pt x="76" y="225"/>
                      <a:pt x="76" y="225"/>
                    </a:cubicBezTo>
                    <a:cubicBezTo>
                      <a:pt x="78" y="227"/>
                      <a:pt x="78" y="227"/>
                      <a:pt x="78" y="227"/>
                    </a:cubicBezTo>
                    <a:cubicBezTo>
                      <a:pt x="81" y="229"/>
                      <a:pt x="81" y="232"/>
                      <a:pt x="80" y="236"/>
                    </a:cubicBezTo>
                    <a:cubicBezTo>
                      <a:pt x="82" y="235"/>
                      <a:pt x="84" y="234"/>
                      <a:pt x="86" y="234"/>
                    </a:cubicBezTo>
                    <a:cubicBezTo>
                      <a:pt x="88" y="234"/>
                      <a:pt x="88" y="234"/>
                      <a:pt x="88" y="234"/>
                    </a:cubicBezTo>
                    <a:cubicBezTo>
                      <a:pt x="90" y="235"/>
                      <a:pt x="90" y="235"/>
                      <a:pt x="90" y="235"/>
                    </a:cubicBezTo>
                    <a:cubicBezTo>
                      <a:pt x="93" y="237"/>
                      <a:pt x="94" y="240"/>
                      <a:pt x="94" y="244"/>
                    </a:cubicBezTo>
                    <a:cubicBezTo>
                      <a:pt x="96" y="242"/>
                      <a:pt x="98" y="241"/>
                      <a:pt x="100" y="241"/>
                    </a:cubicBezTo>
                    <a:cubicBezTo>
                      <a:pt x="101" y="241"/>
                      <a:pt x="101" y="241"/>
                      <a:pt x="101" y="241"/>
                    </a:cubicBezTo>
                    <a:cubicBezTo>
                      <a:pt x="103" y="242"/>
                      <a:pt x="103" y="242"/>
                      <a:pt x="103" y="242"/>
                    </a:cubicBezTo>
                    <a:cubicBezTo>
                      <a:pt x="106" y="244"/>
                      <a:pt x="108" y="246"/>
                      <a:pt x="108" y="250"/>
                    </a:cubicBezTo>
                    <a:cubicBezTo>
                      <a:pt x="110" y="248"/>
                      <a:pt x="112" y="247"/>
                      <a:pt x="114" y="247"/>
                    </a:cubicBezTo>
                    <a:cubicBezTo>
                      <a:pt x="115" y="247"/>
                      <a:pt x="115" y="247"/>
                      <a:pt x="115" y="247"/>
                    </a:cubicBezTo>
                    <a:cubicBezTo>
                      <a:pt x="116" y="247"/>
                      <a:pt x="116" y="247"/>
                      <a:pt x="116" y="247"/>
                    </a:cubicBezTo>
                    <a:cubicBezTo>
                      <a:pt x="120" y="248"/>
                      <a:pt x="122" y="250"/>
                      <a:pt x="122" y="255"/>
                    </a:cubicBezTo>
                    <a:cubicBezTo>
                      <a:pt x="124" y="251"/>
                      <a:pt x="126" y="250"/>
                      <a:pt x="130" y="250"/>
                    </a:cubicBezTo>
                    <a:cubicBezTo>
                      <a:pt x="131" y="250"/>
                      <a:pt x="131" y="250"/>
                      <a:pt x="131" y="250"/>
                    </a:cubicBezTo>
                    <a:cubicBezTo>
                      <a:pt x="134" y="250"/>
                      <a:pt x="136" y="253"/>
                      <a:pt x="138" y="257"/>
                    </a:cubicBezTo>
                    <a:cubicBezTo>
                      <a:pt x="139" y="253"/>
                      <a:pt x="141" y="251"/>
                      <a:pt x="145" y="251"/>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66" name="Freeform 10"/>
              <p:cNvSpPr>
                <a:spLocks noEditPoints="1"/>
              </p:cNvSpPr>
              <p:nvPr/>
            </p:nvSpPr>
            <p:spPr bwMode="auto">
              <a:xfrm>
                <a:off x="5438926" y="5053105"/>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5096D0"/>
              </a:solid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55" name="五边形 8"/>
            <p:cNvSpPr>
              <a:spLocks noChangeArrowheads="1"/>
            </p:cNvSpPr>
            <p:nvPr/>
          </p:nvSpPr>
          <p:spPr bwMode="auto">
            <a:xfrm rot="16200000">
              <a:off x="1467092" y="4692888"/>
              <a:ext cx="647701" cy="1955323"/>
            </a:xfrm>
            <a:prstGeom prst="homePlate">
              <a:avLst>
                <a:gd name="adj" fmla="val 47161"/>
              </a:avLst>
            </a:prstGeom>
            <a:solidFill>
              <a:srgbClr val="5096D0"/>
            </a:solidFill>
            <a:ln>
              <a:noFill/>
            </a:ln>
            <a:effectLst>
              <a:outerShdw blurRad="50800" dist="38100" dir="2700000" algn="tl" rotWithShape="0">
                <a:prstClr val="black">
                  <a:alpha val="40000"/>
                </a:prstClr>
              </a:outerShdw>
            </a:effectLst>
          </p:spPr>
          <p:txBody>
            <a:bodyPr anchor="ctr"/>
            <a:lstStyle/>
            <a:p>
              <a:pPr algn="ctr"/>
              <a:endParaRPr lang="zh-CN" altLang="zh-CN" sz="2400">
                <a:solidFill>
                  <a:srgbClr val="FFFFFF"/>
                </a:solidFill>
                <a:cs typeface="+mn-ea"/>
                <a:sym typeface="+mn-lt"/>
              </a:endParaRPr>
            </a:p>
          </p:txBody>
        </p:sp>
        <p:sp>
          <p:nvSpPr>
            <p:cNvPr id="56" name="矩形 55"/>
            <p:cNvSpPr/>
            <p:nvPr/>
          </p:nvSpPr>
          <p:spPr>
            <a:xfrm>
              <a:off x="1135982" y="5596753"/>
              <a:ext cx="1300356" cy="461665"/>
            </a:xfrm>
            <a:prstGeom prst="rect">
              <a:avLst/>
            </a:prstGeom>
          </p:spPr>
          <p:txBody>
            <a:bodyPr wrap="none">
              <a:spAutoFit/>
            </a:bodyPr>
            <a:lstStyle/>
            <a:p>
              <a:r>
                <a:rPr lang="en-US" altLang="zh-CN" sz="2400" b="1" dirty="0">
                  <a:solidFill>
                    <a:schemeClr val="bg1"/>
                  </a:solidFill>
                  <a:cs typeface="+mn-ea"/>
                  <a:sym typeface="+mn-lt"/>
                </a:rPr>
                <a:t>THE TITLE</a:t>
              </a:r>
              <a:endParaRPr lang="zh-CN" altLang="en-US" sz="2400" b="1" dirty="0">
                <a:solidFill>
                  <a:schemeClr val="bg1"/>
                </a:solidFill>
                <a:cs typeface="+mn-ea"/>
                <a:sym typeface="+mn-lt"/>
              </a:endParaRPr>
            </a:p>
          </p:txBody>
        </p:sp>
        <p:sp>
          <p:nvSpPr>
            <p:cNvPr id="57" name="矩形 56"/>
            <p:cNvSpPr/>
            <p:nvPr/>
          </p:nvSpPr>
          <p:spPr>
            <a:xfrm>
              <a:off x="1081859" y="2323558"/>
              <a:ext cx="1415772" cy="461665"/>
            </a:xfrm>
            <a:prstGeom prst="rect">
              <a:avLst/>
            </a:prstGeom>
          </p:spPr>
          <p:txBody>
            <a:bodyPr wrap="none">
              <a:spAutoFit/>
            </a:bodyPr>
            <a:lstStyle/>
            <a:p>
              <a:r>
                <a:rPr lang="zh-CN" altLang="en-US" sz="2400" b="1" dirty="0">
                  <a:solidFill>
                    <a:srgbClr val="F5F5F5"/>
                  </a:solidFill>
                  <a:effectLst>
                    <a:outerShdw blurRad="38100" dist="38100" dir="2700000" algn="tl">
                      <a:srgbClr val="000000">
                        <a:alpha val="43137"/>
                      </a:srgbClr>
                    </a:outerShdw>
                  </a:effectLst>
                  <a:cs typeface="+mn-ea"/>
                  <a:sym typeface="+mn-lt"/>
                </a:rPr>
                <a:t>项目论证</a:t>
              </a:r>
              <a:endParaRPr lang="zh-CN" altLang="en-US" sz="2400" b="1" dirty="0">
                <a:solidFill>
                  <a:srgbClr val="F5F5F5"/>
                </a:solidFill>
                <a:effectLst>
                  <a:outerShdw blurRad="38100" dist="38100" dir="2700000" algn="tl">
                    <a:srgbClr val="000000">
                      <a:alpha val="43137"/>
                    </a:srgbClr>
                  </a:outerShdw>
                </a:effectLst>
                <a:cs typeface="+mn-ea"/>
                <a:sym typeface="+mn-lt"/>
              </a:endParaRPr>
            </a:p>
          </p:txBody>
        </p:sp>
        <p:sp>
          <p:nvSpPr>
            <p:cNvPr id="58" name="TextBox 30"/>
            <p:cNvSpPr txBox="1"/>
            <p:nvPr/>
          </p:nvSpPr>
          <p:spPr>
            <a:xfrm>
              <a:off x="936303" y="4538292"/>
              <a:ext cx="1832301" cy="646331"/>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p:txBody>
        </p:sp>
        <p:grpSp>
          <p:nvGrpSpPr>
            <p:cNvPr id="59" name="组合 58"/>
            <p:cNvGrpSpPr/>
            <p:nvPr/>
          </p:nvGrpSpPr>
          <p:grpSpPr>
            <a:xfrm>
              <a:off x="1560814" y="3385043"/>
              <a:ext cx="503757" cy="541492"/>
              <a:chOff x="744538" y="519113"/>
              <a:chExt cx="609546" cy="720725"/>
            </a:xfrm>
          </p:grpSpPr>
          <p:sp>
            <p:nvSpPr>
              <p:cNvPr id="60" name="圆角矩形 17"/>
              <p:cNvSpPr>
                <a:spLocks noChangeArrowheads="1"/>
              </p:cNvSpPr>
              <p:nvPr/>
            </p:nvSpPr>
            <p:spPr bwMode="auto">
              <a:xfrm rot="2635556">
                <a:off x="744538" y="731838"/>
                <a:ext cx="360362" cy="446087"/>
              </a:xfrm>
              <a:custGeom>
                <a:avLst/>
                <a:gdLst>
                  <a:gd name="T0" fmla="*/ 0 w 360040"/>
                  <a:gd name="T1" fmla="*/ 0 h 446499"/>
                  <a:gd name="T2" fmla="*/ 0 w 360040"/>
                  <a:gd name="T3" fmla="*/ 0 h 446499"/>
                  <a:gd name="T4" fmla="*/ 99386 w 360040"/>
                  <a:gd name="T5" fmla="*/ 79019 h 446499"/>
                  <a:gd name="T6" fmla="*/ 360363 w 360040"/>
                  <a:gd name="T7" fmla="*/ 0 h 446499"/>
                  <a:gd name="T8" fmla="*/ 214286 w 360040"/>
                  <a:gd name="T9" fmla="*/ 43162 h 446499"/>
                  <a:gd name="T10" fmla="*/ 360363 w 360040"/>
                  <a:gd name="T11" fmla="*/ 0 h 446499"/>
                  <a:gd name="T12" fmla="*/ 360363 w 360040"/>
                  <a:gd name="T13" fmla="*/ 446087 h 446499"/>
                  <a:gd name="T14" fmla="*/ 360363 w 360040"/>
                  <a:gd name="T15" fmla="*/ 446087 h 446499"/>
                  <a:gd name="T16" fmla="*/ 0 w 360040"/>
                  <a:gd name="T17" fmla="*/ 446087 h 446499"/>
                  <a:gd name="T18" fmla="*/ 0 w 360040"/>
                  <a:gd name="T19" fmla="*/ 446087 h 446499"/>
                  <a:gd name="T20" fmla="*/ 0 w 360040"/>
                  <a:gd name="T21" fmla="*/ 0 h 4464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40"/>
                  <a:gd name="T34" fmla="*/ 0 h 446499"/>
                  <a:gd name="T35" fmla="*/ 360040 w 360040"/>
                  <a:gd name="T36" fmla="*/ 446499 h 4464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40" h="446499">
                    <a:moveTo>
                      <a:pt x="0" y="0"/>
                    </a:moveTo>
                    <a:lnTo>
                      <a:pt x="0" y="0"/>
                    </a:lnTo>
                    <a:cubicBezTo>
                      <a:pt x="16549" y="13182"/>
                      <a:pt x="39290" y="79092"/>
                      <a:pt x="99297" y="79092"/>
                    </a:cubicBezTo>
                    <a:cubicBezTo>
                      <a:pt x="159304" y="79092"/>
                      <a:pt x="340907" y="5982"/>
                      <a:pt x="360040" y="0"/>
                    </a:cubicBezTo>
                    <a:lnTo>
                      <a:pt x="214094" y="43202"/>
                    </a:lnTo>
                    <a:lnTo>
                      <a:pt x="360040" y="0"/>
                    </a:lnTo>
                    <a:lnTo>
                      <a:pt x="360040" y="446499"/>
                    </a:lnTo>
                    <a:lnTo>
                      <a:pt x="0" y="446499"/>
                    </a:lnTo>
                    <a:lnTo>
                      <a:pt x="0" y="0"/>
                    </a:lnTo>
                    <a:close/>
                  </a:path>
                </a:pathLst>
              </a:custGeom>
              <a:solidFill>
                <a:srgbClr val="BACAB1"/>
              </a:solidFill>
              <a:ln>
                <a:noFill/>
              </a:ln>
              <a:extLst>
                <a:ext uri="{91240B29-F687-4F45-9708-019B960494DF}">
                  <a14:hiddenLine xmlns:a14="http://schemas.microsoft.com/office/drawing/2010/main" w="28575">
                    <a:solidFill>
                      <a:srgbClr val="395E8A"/>
                    </a:solidFill>
                    <a:bevel/>
                  </a14:hiddenLine>
                </a:ext>
              </a:extLst>
            </p:spPr>
            <p:txBody>
              <a:bodyPr anchor="ctr"/>
              <a:lstStyle/>
              <a:p>
                <a:pPr>
                  <a:buFontTx/>
                  <a:buNone/>
                </a:pPr>
                <a:endParaRPr lang="zh-CN" altLang="en-US" sz="2400">
                  <a:solidFill>
                    <a:srgbClr val="000000"/>
                  </a:solidFill>
                  <a:cs typeface="+mn-ea"/>
                  <a:sym typeface="+mn-lt"/>
                </a:endParaRPr>
              </a:p>
            </p:txBody>
          </p:sp>
          <p:grpSp>
            <p:nvGrpSpPr>
              <p:cNvPr id="61" name="组合 18"/>
              <p:cNvGrpSpPr/>
              <p:nvPr/>
            </p:nvGrpSpPr>
            <p:grpSpPr bwMode="auto">
              <a:xfrm>
                <a:off x="823913" y="519113"/>
                <a:ext cx="530171" cy="720725"/>
                <a:chOff x="0" y="0"/>
                <a:chExt cx="530731" cy="720080"/>
              </a:xfrm>
            </p:grpSpPr>
            <p:sp>
              <p:nvSpPr>
                <p:cNvPr id="62" name="圆角矩形 11"/>
                <p:cNvSpPr>
                  <a:spLocks noChangeArrowheads="1"/>
                </p:cNvSpPr>
                <p:nvPr/>
              </p:nvSpPr>
              <p:spPr bwMode="auto">
                <a:xfrm rot="2635556">
                  <a:off x="0" y="0"/>
                  <a:ext cx="360040" cy="720080"/>
                </a:xfrm>
                <a:prstGeom prst="roundRect">
                  <a:avLst>
                    <a:gd name="adj" fmla="val 7704"/>
                  </a:avLst>
                </a:prstGeom>
                <a:solidFill>
                  <a:srgbClr val="FFFFFF"/>
                </a:solidFill>
                <a:ln w="57150">
                  <a:solidFill>
                    <a:srgbClr val="5096D0"/>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mn-lt"/>
                    <a:ea typeface="+mn-ea"/>
                    <a:cs typeface="+mn-ea"/>
                    <a:sym typeface="+mn-lt"/>
                  </a:endParaRPr>
                </a:p>
              </p:txBody>
            </p:sp>
            <p:sp>
              <p:nvSpPr>
                <p:cNvPr id="63" name="圆角矩形 14"/>
                <p:cNvSpPr>
                  <a:spLocks noChangeArrowheads="1"/>
                </p:cNvSpPr>
                <p:nvPr/>
              </p:nvSpPr>
              <p:spPr bwMode="auto">
                <a:xfrm rot="2635556">
                  <a:off x="389043" y="18605"/>
                  <a:ext cx="141688" cy="103119"/>
                </a:xfrm>
                <a:prstGeom prst="roundRect">
                  <a:avLst>
                    <a:gd name="adj" fmla="val 16667"/>
                  </a:avLst>
                </a:prstGeom>
                <a:solidFill>
                  <a:srgbClr val="BACAB1"/>
                </a:solidFill>
                <a:ln w="25400">
                  <a:solidFill>
                    <a:srgbClr val="5096D0"/>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rgbClr val="FFFFFF"/>
                    </a:solidFill>
                    <a:latin typeface="+mn-lt"/>
                    <a:ea typeface="+mn-ea"/>
                    <a:cs typeface="+mn-ea"/>
                    <a:sym typeface="+mn-lt"/>
                  </a:endParaRPr>
                </a:p>
              </p:txBody>
            </p:sp>
          </p:grpSp>
        </p:grpSp>
      </p:grpSp>
      <p:grpSp>
        <p:nvGrpSpPr>
          <p:cNvPr id="69" name="组合 68"/>
          <p:cNvGrpSpPr/>
          <p:nvPr/>
        </p:nvGrpSpPr>
        <p:grpSpPr>
          <a:xfrm>
            <a:off x="3545351" y="2135572"/>
            <a:ext cx="2360189" cy="3912120"/>
            <a:chOff x="3545350" y="2135572"/>
            <a:chExt cx="2360189" cy="3912119"/>
          </a:xfrm>
        </p:grpSpPr>
        <p:grpSp>
          <p:nvGrpSpPr>
            <p:cNvPr id="70" name="组合 69"/>
            <p:cNvGrpSpPr/>
            <p:nvPr/>
          </p:nvGrpSpPr>
          <p:grpSpPr>
            <a:xfrm>
              <a:off x="3545350" y="2135572"/>
              <a:ext cx="2360189" cy="3912119"/>
              <a:chOff x="608094" y="2146299"/>
              <a:chExt cx="2360189" cy="3912119"/>
            </a:xfrm>
          </p:grpSpPr>
          <p:grpSp>
            <p:nvGrpSpPr>
              <p:cNvPr id="72" name="组合 71"/>
              <p:cNvGrpSpPr/>
              <p:nvPr/>
            </p:nvGrpSpPr>
            <p:grpSpPr>
              <a:xfrm>
                <a:off x="608094" y="2146299"/>
                <a:ext cx="2360189" cy="3848102"/>
                <a:chOff x="608094" y="1948365"/>
                <a:chExt cx="2360189" cy="4090237"/>
              </a:xfrm>
            </p:grpSpPr>
            <p:sp>
              <p:nvSpPr>
                <p:cNvPr id="81" name="圆角矩形 80"/>
                <p:cNvSpPr/>
                <p:nvPr/>
              </p:nvSpPr>
              <p:spPr>
                <a:xfrm>
                  <a:off x="608094" y="3559128"/>
                  <a:ext cx="2360189" cy="2479474"/>
                </a:xfrm>
                <a:prstGeom prst="roundRect">
                  <a:avLst>
                    <a:gd name="adj" fmla="val 0"/>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82" name="圆角矩形 81"/>
                <p:cNvSpPr/>
                <p:nvPr/>
              </p:nvSpPr>
              <p:spPr>
                <a:xfrm>
                  <a:off x="608094" y="1948365"/>
                  <a:ext cx="2360189" cy="1605995"/>
                </a:xfrm>
                <a:prstGeom prst="roundRect">
                  <a:avLst>
                    <a:gd name="adj" fmla="val 0"/>
                  </a:avLst>
                </a:prstGeom>
                <a:solidFill>
                  <a:srgbClr val="5096D0"/>
                </a:solidFill>
                <a:ln w="15875">
                  <a:solidFill>
                    <a:schemeClr val="accent1">
                      <a:lumMod val="60000"/>
                      <a:lumOff val="40000"/>
                    </a:schemeClr>
                  </a:soli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73" name="组合 72"/>
              <p:cNvGrpSpPr/>
              <p:nvPr/>
            </p:nvGrpSpPr>
            <p:grpSpPr>
              <a:xfrm>
                <a:off x="1050959" y="2901760"/>
                <a:ext cx="1474458" cy="1474458"/>
                <a:chOff x="5159096" y="4773275"/>
                <a:chExt cx="1621904" cy="1621904"/>
              </a:xfrm>
              <a:effectLst>
                <a:outerShdw blurRad="50800" dist="38100" dir="2700000" algn="tl" rotWithShape="0">
                  <a:prstClr val="black">
                    <a:alpha val="40000"/>
                  </a:prstClr>
                </a:outerShdw>
              </a:effectLst>
            </p:grpSpPr>
            <p:sp>
              <p:nvSpPr>
                <p:cNvPr id="78" name="Oval 9"/>
                <p:cNvSpPr>
                  <a:spLocks noChangeArrowheads="1"/>
                </p:cNvSpPr>
                <p:nvPr/>
              </p:nvSpPr>
              <p:spPr bwMode="auto">
                <a:xfrm>
                  <a:off x="5293805" y="4910541"/>
                  <a:ext cx="1352487" cy="1347372"/>
                </a:xfrm>
                <a:prstGeom prst="ellipse">
                  <a:avLst/>
                </a:prstGeom>
                <a:solidFill>
                  <a:srgbClr val="FAF9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1242"/>
                <p:cNvSpPr>
                  <a:spLocks noEditPoints="1"/>
                </p:cNvSpPr>
                <p:nvPr/>
              </p:nvSpPr>
              <p:spPr bwMode="auto">
                <a:xfrm>
                  <a:off x="5159096" y="4773275"/>
                  <a:ext cx="1621904" cy="1621904"/>
                </a:xfrm>
                <a:custGeom>
                  <a:avLst/>
                  <a:gdLst>
                    <a:gd name="T0" fmla="*/ 116 w 290"/>
                    <a:gd name="T1" fmla="*/ 287 h 289"/>
                    <a:gd name="T2" fmla="*/ 92 w 290"/>
                    <a:gd name="T3" fmla="*/ 268 h 289"/>
                    <a:gd name="T4" fmla="*/ 66 w 290"/>
                    <a:gd name="T5" fmla="*/ 264 h 289"/>
                    <a:gd name="T6" fmla="*/ 46 w 290"/>
                    <a:gd name="T7" fmla="*/ 251 h 289"/>
                    <a:gd name="T8" fmla="*/ 35 w 290"/>
                    <a:gd name="T9" fmla="*/ 222 h 289"/>
                    <a:gd name="T10" fmla="*/ 12 w 290"/>
                    <a:gd name="T11" fmla="*/ 202 h 289"/>
                    <a:gd name="T12" fmla="*/ 1 w 290"/>
                    <a:gd name="T13" fmla="*/ 164 h 289"/>
                    <a:gd name="T14" fmla="*/ 14 w 290"/>
                    <a:gd name="T15" fmla="*/ 117 h 289"/>
                    <a:gd name="T16" fmla="*/ 20 w 290"/>
                    <a:gd name="T17" fmla="*/ 82 h 289"/>
                    <a:gd name="T18" fmla="*/ 33 w 290"/>
                    <a:gd name="T19" fmla="*/ 53 h 289"/>
                    <a:gd name="T20" fmla="*/ 60 w 290"/>
                    <a:gd name="T21" fmla="*/ 40 h 289"/>
                    <a:gd name="T22" fmla="*/ 78 w 290"/>
                    <a:gd name="T23" fmla="*/ 16 h 289"/>
                    <a:gd name="T24" fmla="*/ 98 w 290"/>
                    <a:gd name="T25" fmla="*/ 7 h 289"/>
                    <a:gd name="T26" fmla="*/ 127 w 290"/>
                    <a:gd name="T27" fmla="*/ 11 h 289"/>
                    <a:gd name="T28" fmla="*/ 155 w 290"/>
                    <a:gd name="T29" fmla="*/ 0 h 289"/>
                    <a:gd name="T30" fmla="*/ 191 w 290"/>
                    <a:gd name="T31" fmla="*/ 7 h 289"/>
                    <a:gd name="T32" fmla="*/ 210 w 290"/>
                    <a:gd name="T33" fmla="*/ 15 h 289"/>
                    <a:gd name="T34" fmla="*/ 229 w 290"/>
                    <a:gd name="T35" fmla="*/ 26 h 289"/>
                    <a:gd name="T36" fmla="*/ 252 w 290"/>
                    <a:gd name="T37" fmla="*/ 50 h 289"/>
                    <a:gd name="T38" fmla="*/ 264 w 290"/>
                    <a:gd name="T39" fmla="*/ 83 h 289"/>
                    <a:gd name="T40" fmla="*/ 285 w 290"/>
                    <a:gd name="T41" fmla="*/ 105 h 289"/>
                    <a:gd name="T42" fmla="*/ 279 w 290"/>
                    <a:gd name="T43" fmla="*/ 154 h 289"/>
                    <a:gd name="T44" fmla="*/ 272 w 290"/>
                    <a:gd name="T45" fmla="*/ 190 h 289"/>
                    <a:gd name="T46" fmla="*/ 262 w 290"/>
                    <a:gd name="T47" fmla="*/ 224 h 289"/>
                    <a:gd name="T48" fmla="*/ 244 w 290"/>
                    <a:gd name="T49" fmla="*/ 251 h 289"/>
                    <a:gd name="T50" fmla="*/ 227 w 290"/>
                    <a:gd name="T51" fmla="*/ 264 h 289"/>
                    <a:gd name="T52" fmla="*/ 211 w 290"/>
                    <a:gd name="T53" fmla="*/ 274 h 289"/>
                    <a:gd name="T54" fmla="*/ 193 w 290"/>
                    <a:gd name="T55" fmla="*/ 282 h 289"/>
                    <a:gd name="T56" fmla="*/ 173 w 290"/>
                    <a:gd name="T57" fmla="*/ 287 h 289"/>
                    <a:gd name="T58" fmla="*/ 145 w 290"/>
                    <a:gd name="T59" fmla="*/ 279 h 289"/>
                    <a:gd name="T60" fmla="*/ 160 w 290"/>
                    <a:gd name="T61" fmla="*/ 250 h 289"/>
                    <a:gd name="T62" fmla="*/ 176 w 290"/>
                    <a:gd name="T63" fmla="*/ 247 h 289"/>
                    <a:gd name="T64" fmla="*/ 197 w 290"/>
                    <a:gd name="T65" fmla="*/ 244 h 289"/>
                    <a:gd name="T66" fmla="*/ 212 w 290"/>
                    <a:gd name="T67" fmla="*/ 227 h 289"/>
                    <a:gd name="T68" fmla="*/ 232 w 290"/>
                    <a:gd name="T69" fmla="*/ 215 h 289"/>
                    <a:gd name="T70" fmla="*/ 245 w 290"/>
                    <a:gd name="T71" fmla="*/ 180 h 289"/>
                    <a:gd name="T72" fmla="*/ 258 w 290"/>
                    <a:gd name="T73" fmla="*/ 145 h 289"/>
                    <a:gd name="T74" fmla="*/ 245 w 290"/>
                    <a:gd name="T75" fmla="*/ 109 h 289"/>
                    <a:gd name="T76" fmla="*/ 232 w 290"/>
                    <a:gd name="T77" fmla="*/ 74 h 289"/>
                    <a:gd name="T78" fmla="*/ 212 w 290"/>
                    <a:gd name="T79" fmla="*/ 62 h 289"/>
                    <a:gd name="T80" fmla="*/ 197 w 290"/>
                    <a:gd name="T81" fmla="*/ 45 h 289"/>
                    <a:gd name="T82" fmla="*/ 176 w 290"/>
                    <a:gd name="T83" fmla="*/ 42 h 289"/>
                    <a:gd name="T84" fmla="*/ 160 w 290"/>
                    <a:gd name="T85" fmla="*/ 39 h 289"/>
                    <a:gd name="T86" fmla="*/ 130 w 290"/>
                    <a:gd name="T87" fmla="*/ 39 h 289"/>
                    <a:gd name="T88" fmla="*/ 108 w 290"/>
                    <a:gd name="T89" fmla="*/ 39 h 289"/>
                    <a:gd name="T90" fmla="*/ 90 w 290"/>
                    <a:gd name="T91" fmla="*/ 54 h 289"/>
                    <a:gd name="T92" fmla="*/ 76 w 290"/>
                    <a:gd name="T93" fmla="*/ 64 h 289"/>
                    <a:gd name="T94" fmla="*/ 58 w 290"/>
                    <a:gd name="T95" fmla="*/ 83 h 289"/>
                    <a:gd name="T96" fmla="*/ 37 w 290"/>
                    <a:gd name="T97" fmla="*/ 114 h 289"/>
                    <a:gd name="T98" fmla="*/ 39 w 290"/>
                    <a:gd name="T99" fmla="*/ 152 h 289"/>
                    <a:gd name="T100" fmla="*/ 42 w 290"/>
                    <a:gd name="T101" fmla="*/ 189 h 289"/>
                    <a:gd name="T102" fmla="*/ 68 w 290"/>
                    <a:gd name="T103" fmla="*/ 217 h 289"/>
                    <a:gd name="T104" fmla="*/ 80 w 290"/>
                    <a:gd name="T105" fmla="*/ 236 h 289"/>
                    <a:gd name="T106" fmla="*/ 100 w 290"/>
                    <a:gd name="T107" fmla="*/ 241 h 289"/>
                    <a:gd name="T108" fmla="*/ 115 w 290"/>
                    <a:gd name="T109" fmla="*/ 247 h 289"/>
                    <a:gd name="T110" fmla="*/ 138 w 290"/>
                    <a:gd name="T111" fmla="*/ 25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89">
                      <a:moveTo>
                        <a:pt x="136" y="289"/>
                      </a:moveTo>
                      <a:cubicBezTo>
                        <a:pt x="135" y="289"/>
                        <a:pt x="135" y="289"/>
                        <a:pt x="135" y="289"/>
                      </a:cubicBezTo>
                      <a:cubicBezTo>
                        <a:pt x="130" y="289"/>
                        <a:pt x="128" y="285"/>
                        <a:pt x="127" y="278"/>
                      </a:cubicBezTo>
                      <a:cubicBezTo>
                        <a:pt x="124" y="284"/>
                        <a:pt x="122" y="287"/>
                        <a:pt x="117" y="287"/>
                      </a:cubicBezTo>
                      <a:cubicBezTo>
                        <a:pt x="116" y="287"/>
                        <a:pt x="116" y="287"/>
                        <a:pt x="116" y="287"/>
                      </a:cubicBezTo>
                      <a:cubicBezTo>
                        <a:pt x="110" y="286"/>
                        <a:pt x="109" y="281"/>
                        <a:pt x="109" y="274"/>
                      </a:cubicBezTo>
                      <a:cubicBezTo>
                        <a:pt x="106" y="279"/>
                        <a:pt x="103" y="282"/>
                        <a:pt x="99" y="282"/>
                      </a:cubicBezTo>
                      <a:cubicBezTo>
                        <a:pt x="98" y="282"/>
                        <a:pt x="98" y="282"/>
                        <a:pt x="98" y="282"/>
                      </a:cubicBezTo>
                      <a:cubicBezTo>
                        <a:pt x="97" y="281"/>
                        <a:pt x="97" y="281"/>
                        <a:pt x="97" y="281"/>
                      </a:cubicBezTo>
                      <a:cubicBezTo>
                        <a:pt x="91" y="280"/>
                        <a:pt x="91" y="275"/>
                        <a:pt x="92" y="268"/>
                      </a:cubicBezTo>
                      <a:cubicBezTo>
                        <a:pt x="88" y="272"/>
                        <a:pt x="85" y="274"/>
                        <a:pt x="82" y="274"/>
                      </a:cubicBezTo>
                      <a:cubicBezTo>
                        <a:pt x="80" y="274"/>
                        <a:pt x="80" y="274"/>
                        <a:pt x="80" y="274"/>
                      </a:cubicBezTo>
                      <a:cubicBezTo>
                        <a:pt x="78" y="273"/>
                        <a:pt x="78" y="273"/>
                        <a:pt x="78" y="273"/>
                      </a:cubicBezTo>
                      <a:cubicBezTo>
                        <a:pt x="74" y="271"/>
                        <a:pt x="74" y="266"/>
                        <a:pt x="75" y="259"/>
                      </a:cubicBezTo>
                      <a:cubicBezTo>
                        <a:pt x="71" y="263"/>
                        <a:pt x="69" y="264"/>
                        <a:pt x="66" y="264"/>
                      </a:cubicBezTo>
                      <a:cubicBezTo>
                        <a:pt x="64" y="264"/>
                        <a:pt x="64" y="264"/>
                        <a:pt x="64" y="264"/>
                      </a:cubicBezTo>
                      <a:cubicBezTo>
                        <a:pt x="61" y="263"/>
                        <a:pt x="61" y="263"/>
                        <a:pt x="61" y="263"/>
                      </a:cubicBezTo>
                      <a:cubicBezTo>
                        <a:pt x="57" y="260"/>
                        <a:pt x="58" y="255"/>
                        <a:pt x="60" y="249"/>
                      </a:cubicBezTo>
                      <a:cubicBezTo>
                        <a:pt x="56" y="251"/>
                        <a:pt x="54" y="253"/>
                        <a:pt x="51" y="253"/>
                      </a:cubicBezTo>
                      <a:cubicBezTo>
                        <a:pt x="49" y="253"/>
                        <a:pt x="47" y="252"/>
                        <a:pt x="46" y="251"/>
                      </a:cubicBezTo>
                      <a:cubicBezTo>
                        <a:pt x="42" y="247"/>
                        <a:pt x="43" y="243"/>
                        <a:pt x="47" y="236"/>
                      </a:cubicBezTo>
                      <a:cubicBezTo>
                        <a:pt x="43" y="238"/>
                        <a:pt x="41" y="239"/>
                        <a:pt x="39" y="239"/>
                      </a:cubicBezTo>
                      <a:cubicBezTo>
                        <a:pt x="39" y="239"/>
                        <a:pt x="39" y="239"/>
                        <a:pt x="39" y="239"/>
                      </a:cubicBezTo>
                      <a:cubicBezTo>
                        <a:pt x="36" y="239"/>
                        <a:pt x="34" y="238"/>
                        <a:pt x="33" y="236"/>
                      </a:cubicBezTo>
                      <a:cubicBezTo>
                        <a:pt x="29" y="232"/>
                        <a:pt x="31" y="228"/>
                        <a:pt x="35" y="222"/>
                      </a:cubicBezTo>
                      <a:cubicBezTo>
                        <a:pt x="32" y="223"/>
                        <a:pt x="30" y="224"/>
                        <a:pt x="28" y="224"/>
                      </a:cubicBezTo>
                      <a:cubicBezTo>
                        <a:pt x="24" y="224"/>
                        <a:pt x="22" y="221"/>
                        <a:pt x="21" y="220"/>
                      </a:cubicBezTo>
                      <a:cubicBezTo>
                        <a:pt x="18" y="215"/>
                        <a:pt x="21" y="211"/>
                        <a:pt x="26" y="206"/>
                      </a:cubicBezTo>
                      <a:cubicBezTo>
                        <a:pt x="24" y="207"/>
                        <a:pt x="22" y="207"/>
                        <a:pt x="20" y="207"/>
                      </a:cubicBezTo>
                      <a:cubicBezTo>
                        <a:pt x="15" y="207"/>
                        <a:pt x="13" y="204"/>
                        <a:pt x="12" y="202"/>
                      </a:cubicBezTo>
                      <a:cubicBezTo>
                        <a:pt x="10" y="197"/>
                        <a:pt x="13" y="194"/>
                        <a:pt x="19" y="190"/>
                      </a:cubicBezTo>
                      <a:cubicBezTo>
                        <a:pt x="18" y="190"/>
                        <a:pt x="17" y="190"/>
                        <a:pt x="16" y="190"/>
                      </a:cubicBezTo>
                      <a:cubicBezTo>
                        <a:pt x="14" y="190"/>
                        <a:pt x="7" y="190"/>
                        <a:pt x="5" y="184"/>
                      </a:cubicBezTo>
                      <a:cubicBezTo>
                        <a:pt x="4" y="178"/>
                        <a:pt x="7" y="175"/>
                        <a:pt x="14" y="172"/>
                      </a:cubicBezTo>
                      <a:cubicBezTo>
                        <a:pt x="6" y="171"/>
                        <a:pt x="2" y="170"/>
                        <a:pt x="1" y="164"/>
                      </a:cubicBezTo>
                      <a:cubicBezTo>
                        <a:pt x="1" y="159"/>
                        <a:pt x="4" y="156"/>
                        <a:pt x="11" y="154"/>
                      </a:cubicBezTo>
                      <a:cubicBezTo>
                        <a:pt x="4" y="152"/>
                        <a:pt x="0" y="150"/>
                        <a:pt x="0" y="145"/>
                      </a:cubicBezTo>
                      <a:cubicBezTo>
                        <a:pt x="0" y="139"/>
                        <a:pt x="4" y="137"/>
                        <a:pt x="11" y="135"/>
                      </a:cubicBezTo>
                      <a:cubicBezTo>
                        <a:pt x="4" y="133"/>
                        <a:pt x="1" y="130"/>
                        <a:pt x="1" y="125"/>
                      </a:cubicBezTo>
                      <a:cubicBezTo>
                        <a:pt x="2" y="119"/>
                        <a:pt x="6" y="118"/>
                        <a:pt x="14" y="117"/>
                      </a:cubicBezTo>
                      <a:cubicBezTo>
                        <a:pt x="7" y="114"/>
                        <a:pt x="4" y="111"/>
                        <a:pt x="5" y="105"/>
                      </a:cubicBezTo>
                      <a:cubicBezTo>
                        <a:pt x="7" y="99"/>
                        <a:pt x="14" y="99"/>
                        <a:pt x="16" y="99"/>
                      </a:cubicBezTo>
                      <a:cubicBezTo>
                        <a:pt x="17" y="99"/>
                        <a:pt x="18" y="99"/>
                        <a:pt x="19" y="100"/>
                      </a:cubicBezTo>
                      <a:cubicBezTo>
                        <a:pt x="13" y="95"/>
                        <a:pt x="10" y="92"/>
                        <a:pt x="12" y="87"/>
                      </a:cubicBezTo>
                      <a:cubicBezTo>
                        <a:pt x="13" y="85"/>
                        <a:pt x="15" y="82"/>
                        <a:pt x="20" y="82"/>
                      </a:cubicBezTo>
                      <a:cubicBezTo>
                        <a:pt x="22" y="82"/>
                        <a:pt x="24" y="82"/>
                        <a:pt x="26" y="83"/>
                      </a:cubicBezTo>
                      <a:cubicBezTo>
                        <a:pt x="21" y="78"/>
                        <a:pt x="18" y="74"/>
                        <a:pt x="21" y="69"/>
                      </a:cubicBezTo>
                      <a:cubicBezTo>
                        <a:pt x="22" y="68"/>
                        <a:pt x="24" y="65"/>
                        <a:pt x="28" y="65"/>
                      </a:cubicBezTo>
                      <a:cubicBezTo>
                        <a:pt x="30" y="65"/>
                        <a:pt x="32" y="66"/>
                        <a:pt x="35" y="67"/>
                      </a:cubicBezTo>
                      <a:cubicBezTo>
                        <a:pt x="31" y="61"/>
                        <a:pt x="29" y="57"/>
                        <a:pt x="33" y="53"/>
                      </a:cubicBezTo>
                      <a:cubicBezTo>
                        <a:pt x="34" y="51"/>
                        <a:pt x="36" y="50"/>
                        <a:pt x="39" y="50"/>
                      </a:cubicBezTo>
                      <a:cubicBezTo>
                        <a:pt x="41" y="50"/>
                        <a:pt x="43" y="51"/>
                        <a:pt x="47" y="53"/>
                      </a:cubicBezTo>
                      <a:cubicBezTo>
                        <a:pt x="43" y="47"/>
                        <a:pt x="42" y="42"/>
                        <a:pt x="46" y="38"/>
                      </a:cubicBezTo>
                      <a:cubicBezTo>
                        <a:pt x="48" y="37"/>
                        <a:pt x="49" y="36"/>
                        <a:pt x="51" y="36"/>
                      </a:cubicBezTo>
                      <a:cubicBezTo>
                        <a:pt x="54" y="36"/>
                        <a:pt x="56" y="38"/>
                        <a:pt x="60" y="40"/>
                      </a:cubicBezTo>
                      <a:cubicBezTo>
                        <a:pt x="58" y="34"/>
                        <a:pt x="57" y="29"/>
                        <a:pt x="61" y="26"/>
                      </a:cubicBezTo>
                      <a:cubicBezTo>
                        <a:pt x="63" y="25"/>
                        <a:pt x="63" y="25"/>
                        <a:pt x="63" y="25"/>
                      </a:cubicBezTo>
                      <a:cubicBezTo>
                        <a:pt x="66" y="25"/>
                        <a:pt x="66" y="25"/>
                        <a:pt x="66" y="25"/>
                      </a:cubicBezTo>
                      <a:cubicBezTo>
                        <a:pt x="69" y="25"/>
                        <a:pt x="71" y="26"/>
                        <a:pt x="75" y="30"/>
                      </a:cubicBezTo>
                      <a:cubicBezTo>
                        <a:pt x="74" y="23"/>
                        <a:pt x="74" y="18"/>
                        <a:pt x="78" y="16"/>
                      </a:cubicBezTo>
                      <a:cubicBezTo>
                        <a:pt x="80" y="15"/>
                        <a:pt x="80" y="15"/>
                        <a:pt x="80" y="15"/>
                      </a:cubicBezTo>
                      <a:cubicBezTo>
                        <a:pt x="82" y="15"/>
                        <a:pt x="82" y="15"/>
                        <a:pt x="82" y="15"/>
                      </a:cubicBezTo>
                      <a:cubicBezTo>
                        <a:pt x="85" y="15"/>
                        <a:pt x="88" y="17"/>
                        <a:pt x="92" y="21"/>
                      </a:cubicBezTo>
                      <a:cubicBezTo>
                        <a:pt x="91" y="14"/>
                        <a:pt x="91" y="10"/>
                        <a:pt x="97" y="8"/>
                      </a:cubicBezTo>
                      <a:cubicBezTo>
                        <a:pt x="98" y="7"/>
                        <a:pt x="98" y="7"/>
                        <a:pt x="98" y="7"/>
                      </a:cubicBezTo>
                      <a:cubicBezTo>
                        <a:pt x="99" y="7"/>
                        <a:pt x="99" y="7"/>
                        <a:pt x="99" y="7"/>
                      </a:cubicBezTo>
                      <a:cubicBezTo>
                        <a:pt x="103" y="7"/>
                        <a:pt x="106" y="10"/>
                        <a:pt x="109" y="15"/>
                      </a:cubicBezTo>
                      <a:cubicBezTo>
                        <a:pt x="109" y="8"/>
                        <a:pt x="110" y="4"/>
                        <a:pt x="116" y="2"/>
                      </a:cubicBezTo>
                      <a:cubicBezTo>
                        <a:pt x="117" y="2"/>
                        <a:pt x="117" y="2"/>
                        <a:pt x="117" y="2"/>
                      </a:cubicBezTo>
                      <a:cubicBezTo>
                        <a:pt x="122" y="2"/>
                        <a:pt x="124" y="5"/>
                        <a:pt x="127" y="11"/>
                      </a:cubicBezTo>
                      <a:cubicBezTo>
                        <a:pt x="128" y="4"/>
                        <a:pt x="130" y="0"/>
                        <a:pt x="135" y="0"/>
                      </a:cubicBezTo>
                      <a:cubicBezTo>
                        <a:pt x="135" y="0"/>
                        <a:pt x="135" y="0"/>
                        <a:pt x="135" y="0"/>
                      </a:cubicBezTo>
                      <a:cubicBezTo>
                        <a:pt x="141" y="0"/>
                        <a:pt x="143" y="3"/>
                        <a:pt x="145" y="10"/>
                      </a:cubicBezTo>
                      <a:cubicBezTo>
                        <a:pt x="147" y="3"/>
                        <a:pt x="149" y="0"/>
                        <a:pt x="155" y="0"/>
                      </a:cubicBezTo>
                      <a:cubicBezTo>
                        <a:pt x="155" y="0"/>
                        <a:pt x="155" y="0"/>
                        <a:pt x="155" y="0"/>
                      </a:cubicBezTo>
                      <a:cubicBezTo>
                        <a:pt x="161" y="0"/>
                        <a:pt x="162" y="4"/>
                        <a:pt x="164" y="11"/>
                      </a:cubicBezTo>
                      <a:cubicBezTo>
                        <a:pt x="166" y="5"/>
                        <a:pt x="169" y="2"/>
                        <a:pt x="173" y="2"/>
                      </a:cubicBezTo>
                      <a:cubicBezTo>
                        <a:pt x="175" y="2"/>
                        <a:pt x="175" y="2"/>
                        <a:pt x="175" y="2"/>
                      </a:cubicBezTo>
                      <a:cubicBezTo>
                        <a:pt x="180" y="4"/>
                        <a:pt x="181" y="8"/>
                        <a:pt x="181" y="15"/>
                      </a:cubicBezTo>
                      <a:cubicBezTo>
                        <a:pt x="185" y="10"/>
                        <a:pt x="187" y="7"/>
                        <a:pt x="191" y="7"/>
                      </a:cubicBezTo>
                      <a:cubicBezTo>
                        <a:pt x="193" y="7"/>
                        <a:pt x="193" y="7"/>
                        <a:pt x="193" y="7"/>
                      </a:cubicBezTo>
                      <a:cubicBezTo>
                        <a:pt x="194" y="8"/>
                        <a:pt x="194" y="8"/>
                        <a:pt x="194" y="8"/>
                      </a:cubicBezTo>
                      <a:cubicBezTo>
                        <a:pt x="199" y="10"/>
                        <a:pt x="200" y="14"/>
                        <a:pt x="199" y="21"/>
                      </a:cubicBezTo>
                      <a:cubicBezTo>
                        <a:pt x="202" y="17"/>
                        <a:pt x="205" y="15"/>
                        <a:pt x="209" y="15"/>
                      </a:cubicBezTo>
                      <a:cubicBezTo>
                        <a:pt x="210" y="15"/>
                        <a:pt x="210" y="15"/>
                        <a:pt x="210" y="15"/>
                      </a:cubicBezTo>
                      <a:cubicBezTo>
                        <a:pt x="212" y="16"/>
                        <a:pt x="212" y="16"/>
                        <a:pt x="212" y="16"/>
                      </a:cubicBezTo>
                      <a:cubicBezTo>
                        <a:pt x="217" y="18"/>
                        <a:pt x="217" y="23"/>
                        <a:pt x="215" y="30"/>
                      </a:cubicBezTo>
                      <a:cubicBezTo>
                        <a:pt x="219" y="26"/>
                        <a:pt x="222" y="25"/>
                        <a:pt x="225" y="25"/>
                      </a:cubicBezTo>
                      <a:cubicBezTo>
                        <a:pt x="227" y="25"/>
                        <a:pt x="227" y="25"/>
                        <a:pt x="227" y="25"/>
                      </a:cubicBezTo>
                      <a:cubicBezTo>
                        <a:pt x="229" y="26"/>
                        <a:pt x="229" y="26"/>
                        <a:pt x="229" y="26"/>
                      </a:cubicBezTo>
                      <a:cubicBezTo>
                        <a:pt x="233" y="29"/>
                        <a:pt x="233" y="34"/>
                        <a:pt x="230" y="40"/>
                      </a:cubicBezTo>
                      <a:cubicBezTo>
                        <a:pt x="234" y="38"/>
                        <a:pt x="236" y="36"/>
                        <a:pt x="239" y="36"/>
                      </a:cubicBezTo>
                      <a:cubicBezTo>
                        <a:pt x="241" y="36"/>
                        <a:pt x="243" y="37"/>
                        <a:pt x="244" y="38"/>
                      </a:cubicBezTo>
                      <a:cubicBezTo>
                        <a:pt x="248" y="42"/>
                        <a:pt x="247" y="47"/>
                        <a:pt x="243" y="53"/>
                      </a:cubicBezTo>
                      <a:cubicBezTo>
                        <a:pt x="247" y="51"/>
                        <a:pt x="250" y="50"/>
                        <a:pt x="252" y="50"/>
                      </a:cubicBezTo>
                      <a:cubicBezTo>
                        <a:pt x="254" y="50"/>
                        <a:pt x="256" y="51"/>
                        <a:pt x="258" y="53"/>
                      </a:cubicBezTo>
                      <a:cubicBezTo>
                        <a:pt x="261" y="57"/>
                        <a:pt x="259" y="61"/>
                        <a:pt x="255" y="67"/>
                      </a:cubicBezTo>
                      <a:cubicBezTo>
                        <a:pt x="258" y="66"/>
                        <a:pt x="260" y="65"/>
                        <a:pt x="262" y="65"/>
                      </a:cubicBezTo>
                      <a:cubicBezTo>
                        <a:pt x="267" y="65"/>
                        <a:pt x="269" y="68"/>
                        <a:pt x="269" y="69"/>
                      </a:cubicBezTo>
                      <a:cubicBezTo>
                        <a:pt x="272" y="74"/>
                        <a:pt x="270" y="78"/>
                        <a:pt x="264" y="83"/>
                      </a:cubicBezTo>
                      <a:cubicBezTo>
                        <a:pt x="267" y="82"/>
                        <a:pt x="269" y="82"/>
                        <a:pt x="270" y="82"/>
                      </a:cubicBezTo>
                      <a:cubicBezTo>
                        <a:pt x="276" y="82"/>
                        <a:pt x="278" y="85"/>
                        <a:pt x="278" y="87"/>
                      </a:cubicBezTo>
                      <a:cubicBezTo>
                        <a:pt x="281" y="92"/>
                        <a:pt x="278" y="95"/>
                        <a:pt x="272" y="100"/>
                      </a:cubicBezTo>
                      <a:cubicBezTo>
                        <a:pt x="273" y="100"/>
                        <a:pt x="274" y="99"/>
                        <a:pt x="274" y="99"/>
                      </a:cubicBezTo>
                      <a:cubicBezTo>
                        <a:pt x="277" y="99"/>
                        <a:pt x="283" y="99"/>
                        <a:pt x="285" y="105"/>
                      </a:cubicBezTo>
                      <a:cubicBezTo>
                        <a:pt x="286" y="111"/>
                        <a:pt x="283" y="114"/>
                        <a:pt x="277" y="117"/>
                      </a:cubicBezTo>
                      <a:cubicBezTo>
                        <a:pt x="284" y="118"/>
                        <a:pt x="288" y="119"/>
                        <a:pt x="289" y="125"/>
                      </a:cubicBezTo>
                      <a:cubicBezTo>
                        <a:pt x="290" y="130"/>
                        <a:pt x="286" y="133"/>
                        <a:pt x="279" y="135"/>
                      </a:cubicBezTo>
                      <a:cubicBezTo>
                        <a:pt x="286" y="137"/>
                        <a:pt x="290" y="139"/>
                        <a:pt x="290" y="145"/>
                      </a:cubicBezTo>
                      <a:cubicBezTo>
                        <a:pt x="290" y="150"/>
                        <a:pt x="286" y="152"/>
                        <a:pt x="279" y="154"/>
                      </a:cubicBezTo>
                      <a:cubicBezTo>
                        <a:pt x="286" y="156"/>
                        <a:pt x="290" y="159"/>
                        <a:pt x="289" y="164"/>
                      </a:cubicBezTo>
                      <a:cubicBezTo>
                        <a:pt x="288" y="170"/>
                        <a:pt x="284" y="171"/>
                        <a:pt x="277" y="172"/>
                      </a:cubicBezTo>
                      <a:cubicBezTo>
                        <a:pt x="283" y="175"/>
                        <a:pt x="286" y="178"/>
                        <a:pt x="285" y="184"/>
                      </a:cubicBezTo>
                      <a:cubicBezTo>
                        <a:pt x="283" y="190"/>
                        <a:pt x="277" y="190"/>
                        <a:pt x="274" y="190"/>
                      </a:cubicBezTo>
                      <a:cubicBezTo>
                        <a:pt x="274" y="190"/>
                        <a:pt x="273" y="190"/>
                        <a:pt x="272" y="190"/>
                      </a:cubicBezTo>
                      <a:cubicBezTo>
                        <a:pt x="278" y="194"/>
                        <a:pt x="281" y="197"/>
                        <a:pt x="278" y="202"/>
                      </a:cubicBezTo>
                      <a:cubicBezTo>
                        <a:pt x="278" y="204"/>
                        <a:pt x="276" y="207"/>
                        <a:pt x="270" y="207"/>
                      </a:cubicBezTo>
                      <a:cubicBezTo>
                        <a:pt x="269" y="207"/>
                        <a:pt x="267" y="207"/>
                        <a:pt x="264" y="206"/>
                      </a:cubicBezTo>
                      <a:cubicBezTo>
                        <a:pt x="270" y="211"/>
                        <a:pt x="272" y="215"/>
                        <a:pt x="269" y="220"/>
                      </a:cubicBezTo>
                      <a:cubicBezTo>
                        <a:pt x="269" y="221"/>
                        <a:pt x="267" y="224"/>
                        <a:pt x="262" y="224"/>
                      </a:cubicBezTo>
                      <a:cubicBezTo>
                        <a:pt x="260" y="224"/>
                        <a:pt x="258" y="223"/>
                        <a:pt x="255" y="222"/>
                      </a:cubicBezTo>
                      <a:cubicBezTo>
                        <a:pt x="259" y="228"/>
                        <a:pt x="261" y="232"/>
                        <a:pt x="258" y="236"/>
                      </a:cubicBezTo>
                      <a:cubicBezTo>
                        <a:pt x="256" y="238"/>
                        <a:pt x="254" y="239"/>
                        <a:pt x="252" y="239"/>
                      </a:cubicBezTo>
                      <a:cubicBezTo>
                        <a:pt x="250" y="239"/>
                        <a:pt x="247" y="238"/>
                        <a:pt x="243" y="236"/>
                      </a:cubicBezTo>
                      <a:cubicBezTo>
                        <a:pt x="247" y="243"/>
                        <a:pt x="248" y="247"/>
                        <a:pt x="244" y="251"/>
                      </a:cubicBezTo>
                      <a:cubicBezTo>
                        <a:pt x="243" y="252"/>
                        <a:pt x="241" y="253"/>
                        <a:pt x="239" y="253"/>
                      </a:cubicBezTo>
                      <a:cubicBezTo>
                        <a:pt x="239" y="253"/>
                        <a:pt x="239" y="253"/>
                        <a:pt x="239" y="253"/>
                      </a:cubicBezTo>
                      <a:cubicBezTo>
                        <a:pt x="236" y="253"/>
                        <a:pt x="234" y="251"/>
                        <a:pt x="230" y="249"/>
                      </a:cubicBezTo>
                      <a:cubicBezTo>
                        <a:pt x="233" y="255"/>
                        <a:pt x="233" y="260"/>
                        <a:pt x="229" y="263"/>
                      </a:cubicBezTo>
                      <a:cubicBezTo>
                        <a:pt x="227" y="264"/>
                        <a:pt x="227" y="264"/>
                        <a:pt x="227" y="264"/>
                      </a:cubicBezTo>
                      <a:cubicBezTo>
                        <a:pt x="225" y="265"/>
                        <a:pt x="225" y="265"/>
                        <a:pt x="225" y="265"/>
                      </a:cubicBezTo>
                      <a:cubicBezTo>
                        <a:pt x="225" y="265"/>
                        <a:pt x="225" y="265"/>
                        <a:pt x="225" y="265"/>
                      </a:cubicBezTo>
                      <a:cubicBezTo>
                        <a:pt x="222" y="265"/>
                        <a:pt x="219" y="263"/>
                        <a:pt x="215" y="259"/>
                      </a:cubicBezTo>
                      <a:cubicBezTo>
                        <a:pt x="217" y="266"/>
                        <a:pt x="217" y="271"/>
                        <a:pt x="212" y="273"/>
                      </a:cubicBezTo>
                      <a:cubicBezTo>
                        <a:pt x="211" y="274"/>
                        <a:pt x="211" y="274"/>
                        <a:pt x="211" y="274"/>
                      </a:cubicBezTo>
                      <a:cubicBezTo>
                        <a:pt x="209" y="274"/>
                        <a:pt x="209" y="274"/>
                        <a:pt x="209" y="274"/>
                      </a:cubicBezTo>
                      <a:cubicBezTo>
                        <a:pt x="209" y="274"/>
                        <a:pt x="209" y="274"/>
                        <a:pt x="209" y="274"/>
                      </a:cubicBezTo>
                      <a:cubicBezTo>
                        <a:pt x="205" y="274"/>
                        <a:pt x="202" y="272"/>
                        <a:pt x="199" y="268"/>
                      </a:cubicBezTo>
                      <a:cubicBezTo>
                        <a:pt x="200" y="275"/>
                        <a:pt x="199" y="280"/>
                        <a:pt x="194" y="281"/>
                      </a:cubicBezTo>
                      <a:cubicBezTo>
                        <a:pt x="193" y="282"/>
                        <a:pt x="193" y="282"/>
                        <a:pt x="193" y="282"/>
                      </a:cubicBezTo>
                      <a:cubicBezTo>
                        <a:pt x="191" y="282"/>
                        <a:pt x="191" y="282"/>
                        <a:pt x="191" y="282"/>
                      </a:cubicBezTo>
                      <a:cubicBezTo>
                        <a:pt x="191" y="282"/>
                        <a:pt x="191" y="282"/>
                        <a:pt x="191" y="282"/>
                      </a:cubicBezTo>
                      <a:cubicBezTo>
                        <a:pt x="187" y="282"/>
                        <a:pt x="185" y="279"/>
                        <a:pt x="181" y="274"/>
                      </a:cubicBezTo>
                      <a:cubicBezTo>
                        <a:pt x="181" y="281"/>
                        <a:pt x="180" y="286"/>
                        <a:pt x="175" y="287"/>
                      </a:cubicBezTo>
                      <a:cubicBezTo>
                        <a:pt x="173" y="287"/>
                        <a:pt x="173" y="287"/>
                        <a:pt x="173" y="287"/>
                      </a:cubicBezTo>
                      <a:cubicBezTo>
                        <a:pt x="173" y="287"/>
                        <a:pt x="173" y="287"/>
                        <a:pt x="173" y="287"/>
                      </a:cubicBezTo>
                      <a:cubicBezTo>
                        <a:pt x="169" y="287"/>
                        <a:pt x="166" y="284"/>
                        <a:pt x="163" y="278"/>
                      </a:cubicBezTo>
                      <a:cubicBezTo>
                        <a:pt x="162" y="285"/>
                        <a:pt x="161" y="289"/>
                        <a:pt x="155" y="289"/>
                      </a:cubicBezTo>
                      <a:cubicBezTo>
                        <a:pt x="155" y="289"/>
                        <a:pt x="155" y="289"/>
                        <a:pt x="155" y="289"/>
                      </a:cubicBezTo>
                      <a:cubicBezTo>
                        <a:pt x="149" y="289"/>
                        <a:pt x="147" y="286"/>
                        <a:pt x="145" y="279"/>
                      </a:cubicBezTo>
                      <a:cubicBezTo>
                        <a:pt x="143" y="286"/>
                        <a:pt x="141" y="289"/>
                        <a:pt x="136" y="289"/>
                      </a:cubicBezTo>
                      <a:cubicBezTo>
                        <a:pt x="136" y="289"/>
                        <a:pt x="136" y="289"/>
                        <a:pt x="136" y="289"/>
                      </a:cubicBezTo>
                      <a:moveTo>
                        <a:pt x="145" y="251"/>
                      </a:moveTo>
                      <a:cubicBezTo>
                        <a:pt x="149" y="251"/>
                        <a:pt x="151" y="253"/>
                        <a:pt x="153" y="257"/>
                      </a:cubicBezTo>
                      <a:cubicBezTo>
                        <a:pt x="154" y="253"/>
                        <a:pt x="156" y="250"/>
                        <a:pt x="160" y="250"/>
                      </a:cubicBezTo>
                      <a:cubicBezTo>
                        <a:pt x="161" y="250"/>
                        <a:pt x="161" y="250"/>
                        <a:pt x="161" y="250"/>
                      </a:cubicBezTo>
                      <a:cubicBezTo>
                        <a:pt x="164" y="250"/>
                        <a:pt x="166" y="251"/>
                        <a:pt x="168" y="254"/>
                      </a:cubicBezTo>
                      <a:cubicBezTo>
                        <a:pt x="169" y="250"/>
                        <a:pt x="170" y="248"/>
                        <a:pt x="174" y="247"/>
                      </a:cubicBezTo>
                      <a:cubicBezTo>
                        <a:pt x="175" y="247"/>
                        <a:pt x="175" y="247"/>
                        <a:pt x="175" y="247"/>
                      </a:cubicBezTo>
                      <a:cubicBezTo>
                        <a:pt x="176" y="247"/>
                        <a:pt x="176" y="247"/>
                        <a:pt x="176" y="247"/>
                      </a:cubicBezTo>
                      <a:cubicBezTo>
                        <a:pt x="179" y="247"/>
                        <a:pt x="181" y="248"/>
                        <a:pt x="183" y="250"/>
                      </a:cubicBezTo>
                      <a:cubicBezTo>
                        <a:pt x="183" y="246"/>
                        <a:pt x="184" y="244"/>
                        <a:pt x="188" y="242"/>
                      </a:cubicBezTo>
                      <a:cubicBezTo>
                        <a:pt x="189" y="242"/>
                        <a:pt x="189" y="242"/>
                        <a:pt x="189" y="242"/>
                      </a:cubicBezTo>
                      <a:cubicBezTo>
                        <a:pt x="191" y="241"/>
                        <a:pt x="191" y="241"/>
                        <a:pt x="191" y="241"/>
                      </a:cubicBezTo>
                      <a:cubicBezTo>
                        <a:pt x="193" y="241"/>
                        <a:pt x="195" y="242"/>
                        <a:pt x="197" y="244"/>
                      </a:cubicBezTo>
                      <a:cubicBezTo>
                        <a:pt x="196" y="240"/>
                        <a:pt x="197" y="237"/>
                        <a:pt x="200" y="235"/>
                      </a:cubicBezTo>
                      <a:cubicBezTo>
                        <a:pt x="202" y="234"/>
                        <a:pt x="202" y="234"/>
                        <a:pt x="202" y="234"/>
                      </a:cubicBezTo>
                      <a:cubicBezTo>
                        <a:pt x="204" y="234"/>
                        <a:pt x="204" y="234"/>
                        <a:pt x="204" y="234"/>
                      </a:cubicBezTo>
                      <a:cubicBezTo>
                        <a:pt x="206" y="234"/>
                        <a:pt x="208" y="235"/>
                        <a:pt x="210" y="236"/>
                      </a:cubicBezTo>
                      <a:cubicBezTo>
                        <a:pt x="209" y="232"/>
                        <a:pt x="209" y="229"/>
                        <a:pt x="212" y="227"/>
                      </a:cubicBezTo>
                      <a:cubicBezTo>
                        <a:pt x="214" y="225"/>
                        <a:pt x="214" y="225"/>
                        <a:pt x="214" y="225"/>
                      </a:cubicBezTo>
                      <a:cubicBezTo>
                        <a:pt x="217" y="225"/>
                        <a:pt x="217" y="225"/>
                        <a:pt x="217" y="225"/>
                      </a:cubicBezTo>
                      <a:cubicBezTo>
                        <a:pt x="219" y="225"/>
                        <a:pt x="220" y="226"/>
                        <a:pt x="222" y="227"/>
                      </a:cubicBezTo>
                      <a:cubicBezTo>
                        <a:pt x="220" y="223"/>
                        <a:pt x="220" y="220"/>
                        <a:pt x="223" y="217"/>
                      </a:cubicBezTo>
                      <a:cubicBezTo>
                        <a:pt x="225" y="215"/>
                        <a:pt x="228" y="214"/>
                        <a:pt x="232" y="215"/>
                      </a:cubicBezTo>
                      <a:cubicBezTo>
                        <a:pt x="230" y="212"/>
                        <a:pt x="230" y="209"/>
                        <a:pt x="232" y="206"/>
                      </a:cubicBezTo>
                      <a:cubicBezTo>
                        <a:pt x="233" y="204"/>
                        <a:pt x="236" y="202"/>
                        <a:pt x="241" y="203"/>
                      </a:cubicBezTo>
                      <a:cubicBezTo>
                        <a:pt x="239" y="200"/>
                        <a:pt x="238" y="197"/>
                        <a:pt x="240" y="193"/>
                      </a:cubicBezTo>
                      <a:cubicBezTo>
                        <a:pt x="240" y="192"/>
                        <a:pt x="243" y="189"/>
                        <a:pt x="248" y="189"/>
                      </a:cubicBezTo>
                      <a:cubicBezTo>
                        <a:pt x="245" y="186"/>
                        <a:pt x="244" y="184"/>
                        <a:pt x="245" y="180"/>
                      </a:cubicBezTo>
                      <a:cubicBezTo>
                        <a:pt x="247" y="176"/>
                        <a:pt x="251" y="175"/>
                        <a:pt x="253" y="175"/>
                      </a:cubicBezTo>
                      <a:cubicBezTo>
                        <a:pt x="250" y="172"/>
                        <a:pt x="249" y="170"/>
                        <a:pt x="249" y="166"/>
                      </a:cubicBezTo>
                      <a:cubicBezTo>
                        <a:pt x="250" y="162"/>
                        <a:pt x="252" y="161"/>
                        <a:pt x="256" y="160"/>
                      </a:cubicBezTo>
                      <a:cubicBezTo>
                        <a:pt x="253" y="158"/>
                        <a:pt x="251" y="156"/>
                        <a:pt x="251" y="152"/>
                      </a:cubicBezTo>
                      <a:cubicBezTo>
                        <a:pt x="252" y="148"/>
                        <a:pt x="254" y="146"/>
                        <a:pt x="258" y="145"/>
                      </a:cubicBezTo>
                      <a:cubicBezTo>
                        <a:pt x="254" y="143"/>
                        <a:pt x="252" y="141"/>
                        <a:pt x="251" y="137"/>
                      </a:cubicBezTo>
                      <a:cubicBezTo>
                        <a:pt x="251" y="134"/>
                        <a:pt x="253" y="131"/>
                        <a:pt x="256" y="129"/>
                      </a:cubicBezTo>
                      <a:cubicBezTo>
                        <a:pt x="252" y="128"/>
                        <a:pt x="250" y="127"/>
                        <a:pt x="249" y="123"/>
                      </a:cubicBezTo>
                      <a:cubicBezTo>
                        <a:pt x="249" y="119"/>
                        <a:pt x="250" y="117"/>
                        <a:pt x="253" y="114"/>
                      </a:cubicBezTo>
                      <a:cubicBezTo>
                        <a:pt x="251" y="114"/>
                        <a:pt x="247" y="113"/>
                        <a:pt x="245" y="109"/>
                      </a:cubicBezTo>
                      <a:cubicBezTo>
                        <a:pt x="244" y="105"/>
                        <a:pt x="245" y="103"/>
                        <a:pt x="248" y="100"/>
                      </a:cubicBezTo>
                      <a:cubicBezTo>
                        <a:pt x="243" y="100"/>
                        <a:pt x="240" y="97"/>
                        <a:pt x="240" y="96"/>
                      </a:cubicBezTo>
                      <a:cubicBezTo>
                        <a:pt x="238" y="92"/>
                        <a:pt x="239" y="89"/>
                        <a:pt x="241" y="86"/>
                      </a:cubicBezTo>
                      <a:cubicBezTo>
                        <a:pt x="236" y="87"/>
                        <a:pt x="233" y="85"/>
                        <a:pt x="232" y="83"/>
                      </a:cubicBezTo>
                      <a:cubicBezTo>
                        <a:pt x="230" y="80"/>
                        <a:pt x="230" y="77"/>
                        <a:pt x="232" y="74"/>
                      </a:cubicBezTo>
                      <a:cubicBezTo>
                        <a:pt x="228" y="75"/>
                        <a:pt x="225" y="74"/>
                        <a:pt x="223" y="72"/>
                      </a:cubicBezTo>
                      <a:cubicBezTo>
                        <a:pt x="220" y="69"/>
                        <a:pt x="220" y="66"/>
                        <a:pt x="222" y="63"/>
                      </a:cubicBezTo>
                      <a:cubicBezTo>
                        <a:pt x="220" y="63"/>
                        <a:pt x="219" y="64"/>
                        <a:pt x="217" y="64"/>
                      </a:cubicBezTo>
                      <a:cubicBezTo>
                        <a:pt x="215" y="64"/>
                        <a:pt x="215" y="64"/>
                        <a:pt x="215" y="64"/>
                      </a:cubicBezTo>
                      <a:cubicBezTo>
                        <a:pt x="212" y="62"/>
                        <a:pt x="212" y="62"/>
                        <a:pt x="212" y="62"/>
                      </a:cubicBezTo>
                      <a:cubicBezTo>
                        <a:pt x="209" y="60"/>
                        <a:pt x="209" y="57"/>
                        <a:pt x="210" y="53"/>
                      </a:cubicBezTo>
                      <a:cubicBezTo>
                        <a:pt x="208" y="54"/>
                        <a:pt x="206" y="55"/>
                        <a:pt x="204" y="55"/>
                      </a:cubicBezTo>
                      <a:cubicBezTo>
                        <a:pt x="202" y="55"/>
                        <a:pt x="202" y="55"/>
                        <a:pt x="202" y="55"/>
                      </a:cubicBezTo>
                      <a:cubicBezTo>
                        <a:pt x="200" y="54"/>
                        <a:pt x="200" y="54"/>
                        <a:pt x="200" y="54"/>
                      </a:cubicBezTo>
                      <a:cubicBezTo>
                        <a:pt x="197" y="52"/>
                        <a:pt x="196" y="49"/>
                        <a:pt x="197" y="45"/>
                      </a:cubicBezTo>
                      <a:cubicBezTo>
                        <a:pt x="195" y="47"/>
                        <a:pt x="193" y="48"/>
                        <a:pt x="191" y="48"/>
                      </a:cubicBezTo>
                      <a:cubicBezTo>
                        <a:pt x="189" y="48"/>
                        <a:pt x="189" y="48"/>
                        <a:pt x="189" y="48"/>
                      </a:cubicBezTo>
                      <a:cubicBezTo>
                        <a:pt x="188" y="47"/>
                        <a:pt x="188" y="47"/>
                        <a:pt x="188" y="47"/>
                      </a:cubicBezTo>
                      <a:cubicBezTo>
                        <a:pt x="184" y="46"/>
                        <a:pt x="183" y="43"/>
                        <a:pt x="183" y="39"/>
                      </a:cubicBezTo>
                      <a:cubicBezTo>
                        <a:pt x="181" y="41"/>
                        <a:pt x="179" y="42"/>
                        <a:pt x="176" y="42"/>
                      </a:cubicBezTo>
                      <a:cubicBezTo>
                        <a:pt x="175" y="42"/>
                        <a:pt x="175" y="42"/>
                        <a:pt x="175" y="42"/>
                      </a:cubicBezTo>
                      <a:cubicBezTo>
                        <a:pt x="174" y="42"/>
                        <a:pt x="174" y="42"/>
                        <a:pt x="174" y="42"/>
                      </a:cubicBezTo>
                      <a:cubicBezTo>
                        <a:pt x="170" y="41"/>
                        <a:pt x="169" y="39"/>
                        <a:pt x="168" y="35"/>
                      </a:cubicBezTo>
                      <a:cubicBezTo>
                        <a:pt x="166" y="38"/>
                        <a:pt x="164" y="39"/>
                        <a:pt x="161" y="39"/>
                      </a:cubicBezTo>
                      <a:cubicBezTo>
                        <a:pt x="160" y="39"/>
                        <a:pt x="160" y="39"/>
                        <a:pt x="160" y="39"/>
                      </a:cubicBezTo>
                      <a:cubicBezTo>
                        <a:pt x="156" y="39"/>
                        <a:pt x="154" y="36"/>
                        <a:pt x="153" y="32"/>
                      </a:cubicBezTo>
                      <a:cubicBezTo>
                        <a:pt x="151" y="36"/>
                        <a:pt x="149" y="38"/>
                        <a:pt x="145" y="38"/>
                      </a:cubicBezTo>
                      <a:cubicBezTo>
                        <a:pt x="141" y="38"/>
                        <a:pt x="139" y="36"/>
                        <a:pt x="138" y="32"/>
                      </a:cubicBezTo>
                      <a:cubicBezTo>
                        <a:pt x="136" y="36"/>
                        <a:pt x="134" y="39"/>
                        <a:pt x="131" y="39"/>
                      </a:cubicBezTo>
                      <a:cubicBezTo>
                        <a:pt x="130" y="39"/>
                        <a:pt x="130" y="39"/>
                        <a:pt x="130" y="39"/>
                      </a:cubicBezTo>
                      <a:cubicBezTo>
                        <a:pt x="126" y="39"/>
                        <a:pt x="124" y="38"/>
                        <a:pt x="122" y="35"/>
                      </a:cubicBezTo>
                      <a:cubicBezTo>
                        <a:pt x="122" y="39"/>
                        <a:pt x="120" y="41"/>
                        <a:pt x="117" y="42"/>
                      </a:cubicBezTo>
                      <a:cubicBezTo>
                        <a:pt x="116" y="42"/>
                        <a:pt x="116" y="42"/>
                        <a:pt x="116" y="42"/>
                      </a:cubicBezTo>
                      <a:cubicBezTo>
                        <a:pt x="115" y="42"/>
                        <a:pt x="115" y="42"/>
                        <a:pt x="115" y="42"/>
                      </a:cubicBezTo>
                      <a:cubicBezTo>
                        <a:pt x="112" y="42"/>
                        <a:pt x="110" y="41"/>
                        <a:pt x="108" y="39"/>
                      </a:cubicBezTo>
                      <a:cubicBezTo>
                        <a:pt x="108" y="43"/>
                        <a:pt x="106" y="46"/>
                        <a:pt x="103" y="47"/>
                      </a:cubicBezTo>
                      <a:cubicBezTo>
                        <a:pt x="102" y="48"/>
                        <a:pt x="102" y="48"/>
                        <a:pt x="102" y="48"/>
                      </a:cubicBezTo>
                      <a:cubicBezTo>
                        <a:pt x="100" y="48"/>
                        <a:pt x="100" y="48"/>
                        <a:pt x="100" y="48"/>
                      </a:cubicBezTo>
                      <a:cubicBezTo>
                        <a:pt x="98" y="48"/>
                        <a:pt x="96" y="47"/>
                        <a:pt x="94" y="45"/>
                      </a:cubicBezTo>
                      <a:cubicBezTo>
                        <a:pt x="94" y="49"/>
                        <a:pt x="93" y="52"/>
                        <a:pt x="90" y="54"/>
                      </a:cubicBezTo>
                      <a:cubicBezTo>
                        <a:pt x="88" y="55"/>
                        <a:pt x="88" y="55"/>
                        <a:pt x="88" y="55"/>
                      </a:cubicBezTo>
                      <a:cubicBezTo>
                        <a:pt x="86" y="55"/>
                        <a:pt x="86" y="55"/>
                        <a:pt x="86" y="55"/>
                      </a:cubicBezTo>
                      <a:cubicBezTo>
                        <a:pt x="84" y="55"/>
                        <a:pt x="82" y="54"/>
                        <a:pt x="80" y="53"/>
                      </a:cubicBezTo>
                      <a:cubicBezTo>
                        <a:pt x="82" y="57"/>
                        <a:pt x="81" y="60"/>
                        <a:pt x="78" y="62"/>
                      </a:cubicBezTo>
                      <a:cubicBezTo>
                        <a:pt x="76" y="64"/>
                        <a:pt x="76" y="64"/>
                        <a:pt x="76" y="64"/>
                      </a:cubicBezTo>
                      <a:cubicBezTo>
                        <a:pt x="73" y="64"/>
                        <a:pt x="73" y="64"/>
                        <a:pt x="73" y="64"/>
                      </a:cubicBezTo>
                      <a:cubicBezTo>
                        <a:pt x="72" y="64"/>
                        <a:pt x="70" y="63"/>
                        <a:pt x="69" y="62"/>
                      </a:cubicBezTo>
                      <a:cubicBezTo>
                        <a:pt x="70" y="66"/>
                        <a:pt x="70" y="69"/>
                        <a:pt x="68" y="72"/>
                      </a:cubicBezTo>
                      <a:cubicBezTo>
                        <a:pt x="65" y="74"/>
                        <a:pt x="62" y="75"/>
                        <a:pt x="58" y="74"/>
                      </a:cubicBezTo>
                      <a:cubicBezTo>
                        <a:pt x="60" y="77"/>
                        <a:pt x="61" y="80"/>
                        <a:pt x="58" y="83"/>
                      </a:cubicBezTo>
                      <a:cubicBezTo>
                        <a:pt x="57" y="85"/>
                        <a:pt x="55" y="87"/>
                        <a:pt x="49" y="86"/>
                      </a:cubicBezTo>
                      <a:cubicBezTo>
                        <a:pt x="52" y="89"/>
                        <a:pt x="53" y="92"/>
                        <a:pt x="51" y="96"/>
                      </a:cubicBezTo>
                      <a:cubicBezTo>
                        <a:pt x="50" y="97"/>
                        <a:pt x="48" y="100"/>
                        <a:pt x="42" y="100"/>
                      </a:cubicBezTo>
                      <a:cubicBezTo>
                        <a:pt x="45" y="103"/>
                        <a:pt x="46" y="105"/>
                        <a:pt x="45" y="109"/>
                      </a:cubicBezTo>
                      <a:cubicBezTo>
                        <a:pt x="44" y="113"/>
                        <a:pt x="40" y="114"/>
                        <a:pt x="37" y="114"/>
                      </a:cubicBezTo>
                      <a:cubicBezTo>
                        <a:pt x="40" y="117"/>
                        <a:pt x="42" y="119"/>
                        <a:pt x="41" y="123"/>
                      </a:cubicBezTo>
                      <a:cubicBezTo>
                        <a:pt x="40" y="127"/>
                        <a:pt x="38" y="128"/>
                        <a:pt x="34" y="129"/>
                      </a:cubicBezTo>
                      <a:cubicBezTo>
                        <a:pt x="38" y="131"/>
                        <a:pt x="39" y="134"/>
                        <a:pt x="39" y="137"/>
                      </a:cubicBezTo>
                      <a:cubicBezTo>
                        <a:pt x="39" y="141"/>
                        <a:pt x="37" y="143"/>
                        <a:pt x="33" y="145"/>
                      </a:cubicBezTo>
                      <a:cubicBezTo>
                        <a:pt x="37" y="146"/>
                        <a:pt x="39" y="148"/>
                        <a:pt x="39" y="152"/>
                      </a:cubicBezTo>
                      <a:cubicBezTo>
                        <a:pt x="39" y="156"/>
                        <a:pt x="38" y="158"/>
                        <a:pt x="34" y="160"/>
                      </a:cubicBezTo>
                      <a:cubicBezTo>
                        <a:pt x="38" y="161"/>
                        <a:pt x="40" y="162"/>
                        <a:pt x="41" y="166"/>
                      </a:cubicBezTo>
                      <a:cubicBezTo>
                        <a:pt x="42" y="170"/>
                        <a:pt x="40" y="172"/>
                        <a:pt x="37" y="175"/>
                      </a:cubicBezTo>
                      <a:cubicBezTo>
                        <a:pt x="40" y="175"/>
                        <a:pt x="44" y="176"/>
                        <a:pt x="45" y="180"/>
                      </a:cubicBezTo>
                      <a:cubicBezTo>
                        <a:pt x="46" y="184"/>
                        <a:pt x="45" y="186"/>
                        <a:pt x="42" y="189"/>
                      </a:cubicBezTo>
                      <a:cubicBezTo>
                        <a:pt x="48" y="189"/>
                        <a:pt x="50" y="192"/>
                        <a:pt x="51" y="193"/>
                      </a:cubicBezTo>
                      <a:cubicBezTo>
                        <a:pt x="53" y="197"/>
                        <a:pt x="52" y="200"/>
                        <a:pt x="49" y="203"/>
                      </a:cubicBezTo>
                      <a:cubicBezTo>
                        <a:pt x="55" y="202"/>
                        <a:pt x="57" y="204"/>
                        <a:pt x="58" y="206"/>
                      </a:cubicBezTo>
                      <a:cubicBezTo>
                        <a:pt x="61" y="209"/>
                        <a:pt x="60" y="212"/>
                        <a:pt x="58" y="215"/>
                      </a:cubicBezTo>
                      <a:cubicBezTo>
                        <a:pt x="62" y="214"/>
                        <a:pt x="65" y="215"/>
                        <a:pt x="68" y="217"/>
                      </a:cubicBezTo>
                      <a:cubicBezTo>
                        <a:pt x="70" y="220"/>
                        <a:pt x="70" y="223"/>
                        <a:pt x="69" y="227"/>
                      </a:cubicBezTo>
                      <a:cubicBezTo>
                        <a:pt x="70" y="226"/>
                        <a:pt x="72" y="225"/>
                        <a:pt x="73" y="225"/>
                      </a:cubicBezTo>
                      <a:cubicBezTo>
                        <a:pt x="76" y="225"/>
                        <a:pt x="76" y="225"/>
                        <a:pt x="76" y="225"/>
                      </a:cubicBezTo>
                      <a:cubicBezTo>
                        <a:pt x="78" y="227"/>
                        <a:pt x="78" y="227"/>
                        <a:pt x="78" y="227"/>
                      </a:cubicBezTo>
                      <a:cubicBezTo>
                        <a:pt x="81" y="229"/>
                        <a:pt x="81" y="232"/>
                        <a:pt x="80" y="236"/>
                      </a:cubicBezTo>
                      <a:cubicBezTo>
                        <a:pt x="82" y="235"/>
                        <a:pt x="84" y="234"/>
                        <a:pt x="86" y="234"/>
                      </a:cubicBezTo>
                      <a:cubicBezTo>
                        <a:pt x="88" y="234"/>
                        <a:pt x="88" y="234"/>
                        <a:pt x="88" y="234"/>
                      </a:cubicBezTo>
                      <a:cubicBezTo>
                        <a:pt x="90" y="235"/>
                        <a:pt x="90" y="235"/>
                        <a:pt x="90" y="235"/>
                      </a:cubicBezTo>
                      <a:cubicBezTo>
                        <a:pt x="93" y="237"/>
                        <a:pt x="94" y="240"/>
                        <a:pt x="94" y="244"/>
                      </a:cubicBezTo>
                      <a:cubicBezTo>
                        <a:pt x="96" y="242"/>
                        <a:pt x="98" y="241"/>
                        <a:pt x="100" y="241"/>
                      </a:cubicBezTo>
                      <a:cubicBezTo>
                        <a:pt x="101" y="241"/>
                        <a:pt x="101" y="241"/>
                        <a:pt x="101" y="241"/>
                      </a:cubicBezTo>
                      <a:cubicBezTo>
                        <a:pt x="103" y="242"/>
                        <a:pt x="103" y="242"/>
                        <a:pt x="103" y="242"/>
                      </a:cubicBezTo>
                      <a:cubicBezTo>
                        <a:pt x="106" y="244"/>
                        <a:pt x="108" y="246"/>
                        <a:pt x="108" y="250"/>
                      </a:cubicBezTo>
                      <a:cubicBezTo>
                        <a:pt x="110" y="248"/>
                        <a:pt x="112" y="247"/>
                        <a:pt x="114" y="247"/>
                      </a:cubicBezTo>
                      <a:cubicBezTo>
                        <a:pt x="115" y="247"/>
                        <a:pt x="115" y="247"/>
                        <a:pt x="115" y="247"/>
                      </a:cubicBezTo>
                      <a:cubicBezTo>
                        <a:pt x="116" y="247"/>
                        <a:pt x="116" y="247"/>
                        <a:pt x="116" y="247"/>
                      </a:cubicBezTo>
                      <a:cubicBezTo>
                        <a:pt x="120" y="248"/>
                        <a:pt x="122" y="250"/>
                        <a:pt x="122" y="255"/>
                      </a:cubicBezTo>
                      <a:cubicBezTo>
                        <a:pt x="124" y="251"/>
                        <a:pt x="126" y="250"/>
                        <a:pt x="130" y="250"/>
                      </a:cubicBezTo>
                      <a:cubicBezTo>
                        <a:pt x="131" y="250"/>
                        <a:pt x="131" y="250"/>
                        <a:pt x="131" y="250"/>
                      </a:cubicBezTo>
                      <a:cubicBezTo>
                        <a:pt x="134" y="250"/>
                        <a:pt x="136" y="253"/>
                        <a:pt x="138" y="257"/>
                      </a:cubicBezTo>
                      <a:cubicBezTo>
                        <a:pt x="139" y="253"/>
                        <a:pt x="141" y="251"/>
                        <a:pt x="145" y="251"/>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0" name="Freeform 10"/>
                <p:cNvSpPr>
                  <a:spLocks noEditPoints="1"/>
                </p:cNvSpPr>
                <p:nvPr/>
              </p:nvSpPr>
              <p:spPr bwMode="auto">
                <a:xfrm>
                  <a:off x="5438926" y="5053105"/>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5096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4" name="五边形 8"/>
              <p:cNvSpPr>
                <a:spLocks noChangeArrowheads="1"/>
              </p:cNvSpPr>
              <p:nvPr/>
            </p:nvSpPr>
            <p:spPr bwMode="auto">
              <a:xfrm rot="16200000">
                <a:off x="1467092" y="4692888"/>
                <a:ext cx="647701" cy="1955323"/>
              </a:xfrm>
              <a:prstGeom prst="homePlate">
                <a:avLst>
                  <a:gd name="adj" fmla="val 47161"/>
                </a:avLst>
              </a:prstGeom>
              <a:solidFill>
                <a:srgbClr val="5096D0"/>
              </a:solidFill>
              <a:ln>
                <a:noFill/>
              </a:ln>
              <a:effectLst>
                <a:outerShdw blurRad="50800" dist="38100" dir="2700000" algn="tl" rotWithShape="0">
                  <a:prstClr val="black">
                    <a:alpha val="40000"/>
                  </a:prstClr>
                </a:outerShdw>
              </a:effectLst>
            </p:spPr>
            <p:txBody>
              <a:bodyPr anchor="ctr"/>
              <a:lstStyle/>
              <a:p>
                <a:pPr algn="ctr"/>
                <a:endParaRPr lang="zh-CN" altLang="zh-CN" sz="2400">
                  <a:solidFill>
                    <a:srgbClr val="FFFFFF"/>
                  </a:solidFill>
                  <a:cs typeface="+mn-ea"/>
                  <a:sym typeface="+mn-lt"/>
                </a:endParaRPr>
              </a:p>
            </p:txBody>
          </p:sp>
          <p:sp>
            <p:nvSpPr>
              <p:cNvPr id="75" name="矩形 74"/>
              <p:cNvSpPr/>
              <p:nvPr/>
            </p:nvSpPr>
            <p:spPr>
              <a:xfrm>
                <a:off x="1135982" y="5596753"/>
                <a:ext cx="1300356" cy="461665"/>
              </a:xfrm>
              <a:prstGeom prst="rect">
                <a:avLst/>
              </a:prstGeom>
            </p:spPr>
            <p:txBody>
              <a:bodyPr wrap="none">
                <a:spAutoFit/>
              </a:bodyPr>
              <a:lstStyle/>
              <a:p>
                <a:r>
                  <a:rPr lang="en-US" altLang="zh-CN" sz="2400" b="1" dirty="0">
                    <a:solidFill>
                      <a:schemeClr val="bg1"/>
                    </a:solidFill>
                    <a:cs typeface="+mn-ea"/>
                    <a:sym typeface="+mn-lt"/>
                  </a:rPr>
                  <a:t>THE TITLE</a:t>
                </a:r>
                <a:endParaRPr lang="zh-CN" altLang="en-US" sz="2400" b="1" dirty="0">
                  <a:solidFill>
                    <a:schemeClr val="bg1"/>
                  </a:solidFill>
                  <a:cs typeface="+mn-ea"/>
                  <a:sym typeface="+mn-lt"/>
                </a:endParaRPr>
              </a:p>
            </p:txBody>
          </p:sp>
          <p:sp>
            <p:nvSpPr>
              <p:cNvPr id="76" name="矩形 75"/>
              <p:cNvSpPr/>
              <p:nvPr/>
            </p:nvSpPr>
            <p:spPr>
              <a:xfrm>
                <a:off x="796953" y="2340884"/>
                <a:ext cx="2031325" cy="461665"/>
              </a:xfrm>
              <a:prstGeom prst="rect">
                <a:avLst/>
              </a:prstGeom>
            </p:spPr>
            <p:txBody>
              <a:bodyPr wrap="none">
                <a:spAutoFit/>
              </a:bodyPr>
              <a:lstStyle/>
              <a:p>
                <a:r>
                  <a:rPr lang="zh-CN" altLang="en-US" sz="2400" b="1" dirty="0">
                    <a:solidFill>
                      <a:srgbClr val="F5F5F5"/>
                    </a:solidFill>
                    <a:effectLst>
                      <a:outerShdw blurRad="38100" dist="38100" dir="2700000" algn="tl">
                        <a:srgbClr val="000000">
                          <a:alpha val="43137"/>
                        </a:srgbClr>
                      </a:outerShdw>
                    </a:effectLst>
                    <a:cs typeface="+mn-ea"/>
                    <a:sym typeface="+mn-lt"/>
                  </a:rPr>
                  <a:t>数据调查分析</a:t>
                </a:r>
                <a:endParaRPr lang="zh-CN" altLang="en-US" sz="2400" b="1" dirty="0">
                  <a:solidFill>
                    <a:srgbClr val="F5F5F5"/>
                  </a:solidFill>
                  <a:effectLst>
                    <a:outerShdw blurRad="38100" dist="38100" dir="2700000" algn="tl">
                      <a:srgbClr val="000000">
                        <a:alpha val="43137"/>
                      </a:srgbClr>
                    </a:outerShdw>
                  </a:effectLst>
                  <a:cs typeface="+mn-ea"/>
                  <a:sym typeface="+mn-lt"/>
                </a:endParaRPr>
              </a:p>
            </p:txBody>
          </p:sp>
          <p:sp>
            <p:nvSpPr>
              <p:cNvPr id="77" name="TextBox 30"/>
              <p:cNvSpPr txBox="1"/>
              <p:nvPr/>
            </p:nvSpPr>
            <p:spPr>
              <a:xfrm>
                <a:off x="965971" y="4538291"/>
                <a:ext cx="1971542" cy="646331"/>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p:txBody>
          </p:sp>
        </p:grpSp>
        <p:sp>
          <p:nvSpPr>
            <p:cNvPr id="71" name="Freeform 269"/>
            <p:cNvSpPr>
              <a:spLocks noEditPoints="1"/>
            </p:cNvSpPr>
            <p:nvPr/>
          </p:nvSpPr>
          <p:spPr bwMode="auto">
            <a:xfrm>
              <a:off x="4465015" y="3337182"/>
              <a:ext cx="568096" cy="582156"/>
            </a:xfrm>
            <a:custGeom>
              <a:avLst/>
              <a:gdLst>
                <a:gd name="T0" fmla="*/ 81 w 91"/>
                <a:gd name="T1" fmla="*/ 44 h 93"/>
                <a:gd name="T2" fmla="*/ 88 w 91"/>
                <a:gd name="T3" fmla="*/ 37 h 93"/>
                <a:gd name="T4" fmla="*/ 88 w 91"/>
                <a:gd name="T5" fmla="*/ 23 h 93"/>
                <a:gd name="T6" fmla="*/ 68 w 91"/>
                <a:gd name="T7" fmla="*/ 4 h 93"/>
                <a:gd name="T8" fmla="*/ 54 w 91"/>
                <a:gd name="T9" fmla="*/ 4 h 93"/>
                <a:gd name="T10" fmla="*/ 47 w 91"/>
                <a:gd name="T11" fmla="*/ 10 h 93"/>
                <a:gd name="T12" fmla="*/ 81 w 91"/>
                <a:gd name="T13" fmla="*/ 44 h 93"/>
                <a:gd name="T14" fmla="*/ 52 w 91"/>
                <a:gd name="T15" fmla="*/ 23 h 93"/>
                <a:gd name="T16" fmla="*/ 68 w 91"/>
                <a:gd name="T17" fmla="*/ 39 h 93"/>
                <a:gd name="T18" fmla="*/ 77 w 91"/>
                <a:gd name="T19" fmla="*/ 47 h 93"/>
                <a:gd name="T20" fmla="*/ 43 w 91"/>
                <a:gd name="T21" fmla="*/ 81 h 93"/>
                <a:gd name="T22" fmla="*/ 35 w 91"/>
                <a:gd name="T23" fmla="*/ 72 h 93"/>
                <a:gd name="T24" fmla="*/ 19 w 91"/>
                <a:gd name="T25" fmla="*/ 58 h 93"/>
                <a:gd name="T26" fmla="*/ 42 w 91"/>
                <a:gd name="T27" fmla="*/ 36 h 93"/>
                <a:gd name="T28" fmla="*/ 40 w 91"/>
                <a:gd name="T29" fmla="*/ 34 h 93"/>
                <a:gd name="T30" fmla="*/ 16 w 91"/>
                <a:gd name="T31" fmla="*/ 57 h 93"/>
                <a:gd name="T32" fmla="*/ 10 w 91"/>
                <a:gd name="T33" fmla="*/ 48 h 93"/>
                <a:gd name="T34" fmla="*/ 44 w 91"/>
                <a:gd name="T35" fmla="*/ 14 h 93"/>
                <a:gd name="T36" fmla="*/ 52 w 91"/>
                <a:gd name="T37" fmla="*/ 23 h 93"/>
                <a:gd name="T38" fmla="*/ 4 w 91"/>
                <a:gd name="T39" fmla="*/ 68 h 93"/>
                <a:gd name="T40" fmla="*/ 0 w 91"/>
                <a:gd name="T41" fmla="*/ 86 h 93"/>
                <a:gd name="T42" fmla="*/ 7 w 91"/>
                <a:gd name="T43" fmla="*/ 93 h 93"/>
                <a:gd name="T44" fmla="*/ 25 w 91"/>
                <a:gd name="T45" fmla="*/ 89 h 93"/>
                <a:gd name="T46" fmla="*/ 4 w 91"/>
                <a:gd name="T4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chemeClr val="bg1">
                    <a:lumMod val="50000"/>
                  </a:schemeClr>
                </a:solidFill>
                <a:cs typeface="+mn-ea"/>
                <a:sym typeface="+mn-lt"/>
              </a:endParaRPr>
            </a:p>
          </p:txBody>
        </p:sp>
      </p:grpSp>
      <p:grpSp>
        <p:nvGrpSpPr>
          <p:cNvPr id="83" name="组合 82"/>
          <p:cNvGrpSpPr/>
          <p:nvPr/>
        </p:nvGrpSpPr>
        <p:grpSpPr>
          <a:xfrm>
            <a:off x="9115828" y="2135572"/>
            <a:ext cx="2360189" cy="3912120"/>
            <a:chOff x="9115826" y="2135572"/>
            <a:chExt cx="2360189" cy="3912119"/>
          </a:xfrm>
        </p:grpSpPr>
        <p:grpSp>
          <p:nvGrpSpPr>
            <p:cNvPr id="84" name="组合 83"/>
            <p:cNvGrpSpPr/>
            <p:nvPr/>
          </p:nvGrpSpPr>
          <p:grpSpPr>
            <a:xfrm>
              <a:off x="9115826" y="2135572"/>
              <a:ext cx="2360189" cy="3912119"/>
              <a:chOff x="608094" y="2146299"/>
              <a:chExt cx="2360189" cy="3912119"/>
            </a:xfrm>
          </p:grpSpPr>
          <p:grpSp>
            <p:nvGrpSpPr>
              <p:cNvPr id="86" name="组合 85"/>
              <p:cNvGrpSpPr/>
              <p:nvPr/>
            </p:nvGrpSpPr>
            <p:grpSpPr>
              <a:xfrm>
                <a:off x="608094" y="2146299"/>
                <a:ext cx="2360189" cy="3848102"/>
                <a:chOff x="608094" y="1948365"/>
                <a:chExt cx="2360189" cy="4090237"/>
              </a:xfrm>
            </p:grpSpPr>
            <p:sp>
              <p:nvSpPr>
                <p:cNvPr id="95" name="圆角矩形 94"/>
                <p:cNvSpPr/>
                <p:nvPr/>
              </p:nvSpPr>
              <p:spPr>
                <a:xfrm>
                  <a:off x="608094" y="3559128"/>
                  <a:ext cx="2360189" cy="2479474"/>
                </a:xfrm>
                <a:prstGeom prst="roundRect">
                  <a:avLst>
                    <a:gd name="adj" fmla="val 0"/>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96" name="圆角矩形 95"/>
                <p:cNvSpPr/>
                <p:nvPr/>
              </p:nvSpPr>
              <p:spPr>
                <a:xfrm>
                  <a:off x="608094" y="1948365"/>
                  <a:ext cx="2360189" cy="1605995"/>
                </a:xfrm>
                <a:prstGeom prst="roundRect">
                  <a:avLst>
                    <a:gd name="adj" fmla="val 0"/>
                  </a:avLst>
                </a:prstGeom>
                <a:solidFill>
                  <a:srgbClr val="5096D0"/>
                </a:solidFill>
                <a:ln w="15875">
                  <a:solidFill>
                    <a:schemeClr val="accent1">
                      <a:lumMod val="60000"/>
                      <a:lumOff val="40000"/>
                    </a:schemeClr>
                  </a:soli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87" name="组合 86"/>
              <p:cNvGrpSpPr/>
              <p:nvPr/>
            </p:nvGrpSpPr>
            <p:grpSpPr>
              <a:xfrm>
                <a:off x="1050959" y="2901760"/>
                <a:ext cx="1474458" cy="1474458"/>
                <a:chOff x="5159096" y="4773275"/>
                <a:chExt cx="1621904" cy="1621904"/>
              </a:xfrm>
              <a:effectLst>
                <a:outerShdw blurRad="50800" dist="38100" dir="2700000" algn="tl" rotWithShape="0">
                  <a:prstClr val="black">
                    <a:alpha val="40000"/>
                  </a:prstClr>
                </a:outerShdw>
              </a:effectLst>
            </p:grpSpPr>
            <p:sp>
              <p:nvSpPr>
                <p:cNvPr id="92" name="Oval 9"/>
                <p:cNvSpPr>
                  <a:spLocks noChangeArrowheads="1"/>
                </p:cNvSpPr>
                <p:nvPr/>
              </p:nvSpPr>
              <p:spPr bwMode="auto">
                <a:xfrm>
                  <a:off x="5293805" y="4910541"/>
                  <a:ext cx="1352487" cy="1347372"/>
                </a:xfrm>
                <a:prstGeom prst="ellipse">
                  <a:avLst/>
                </a:prstGeom>
                <a:solidFill>
                  <a:srgbClr val="FAF9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1242"/>
                <p:cNvSpPr>
                  <a:spLocks noEditPoints="1"/>
                </p:cNvSpPr>
                <p:nvPr/>
              </p:nvSpPr>
              <p:spPr bwMode="auto">
                <a:xfrm>
                  <a:off x="5159096" y="4773275"/>
                  <a:ext cx="1621904" cy="1621904"/>
                </a:xfrm>
                <a:custGeom>
                  <a:avLst/>
                  <a:gdLst>
                    <a:gd name="T0" fmla="*/ 116 w 290"/>
                    <a:gd name="T1" fmla="*/ 287 h 289"/>
                    <a:gd name="T2" fmla="*/ 92 w 290"/>
                    <a:gd name="T3" fmla="*/ 268 h 289"/>
                    <a:gd name="T4" fmla="*/ 66 w 290"/>
                    <a:gd name="T5" fmla="*/ 264 h 289"/>
                    <a:gd name="T6" fmla="*/ 46 w 290"/>
                    <a:gd name="T7" fmla="*/ 251 h 289"/>
                    <a:gd name="T8" fmla="*/ 35 w 290"/>
                    <a:gd name="T9" fmla="*/ 222 h 289"/>
                    <a:gd name="T10" fmla="*/ 12 w 290"/>
                    <a:gd name="T11" fmla="*/ 202 h 289"/>
                    <a:gd name="T12" fmla="*/ 1 w 290"/>
                    <a:gd name="T13" fmla="*/ 164 h 289"/>
                    <a:gd name="T14" fmla="*/ 14 w 290"/>
                    <a:gd name="T15" fmla="*/ 117 h 289"/>
                    <a:gd name="T16" fmla="*/ 20 w 290"/>
                    <a:gd name="T17" fmla="*/ 82 h 289"/>
                    <a:gd name="T18" fmla="*/ 33 w 290"/>
                    <a:gd name="T19" fmla="*/ 53 h 289"/>
                    <a:gd name="T20" fmla="*/ 60 w 290"/>
                    <a:gd name="T21" fmla="*/ 40 h 289"/>
                    <a:gd name="T22" fmla="*/ 78 w 290"/>
                    <a:gd name="T23" fmla="*/ 16 h 289"/>
                    <a:gd name="T24" fmla="*/ 98 w 290"/>
                    <a:gd name="T25" fmla="*/ 7 h 289"/>
                    <a:gd name="T26" fmla="*/ 127 w 290"/>
                    <a:gd name="T27" fmla="*/ 11 h 289"/>
                    <a:gd name="T28" fmla="*/ 155 w 290"/>
                    <a:gd name="T29" fmla="*/ 0 h 289"/>
                    <a:gd name="T30" fmla="*/ 191 w 290"/>
                    <a:gd name="T31" fmla="*/ 7 h 289"/>
                    <a:gd name="T32" fmla="*/ 210 w 290"/>
                    <a:gd name="T33" fmla="*/ 15 h 289"/>
                    <a:gd name="T34" fmla="*/ 229 w 290"/>
                    <a:gd name="T35" fmla="*/ 26 h 289"/>
                    <a:gd name="T36" fmla="*/ 252 w 290"/>
                    <a:gd name="T37" fmla="*/ 50 h 289"/>
                    <a:gd name="T38" fmla="*/ 264 w 290"/>
                    <a:gd name="T39" fmla="*/ 83 h 289"/>
                    <a:gd name="T40" fmla="*/ 285 w 290"/>
                    <a:gd name="T41" fmla="*/ 105 h 289"/>
                    <a:gd name="T42" fmla="*/ 279 w 290"/>
                    <a:gd name="T43" fmla="*/ 154 h 289"/>
                    <a:gd name="T44" fmla="*/ 272 w 290"/>
                    <a:gd name="T45" fmla="*/ 190 h 289"/>
                    <a:gd name="T46" fmla="*/ 262 w 290"/>
                    <a:gd name="T47" fmla="*/ 224 h 289"/>
                    <a:gd name="T48" fmla="*/ 244 w 290"/>
                    <a:gd name="T49" fmla="*/ 251 h 289"/>
                    <a:gd name="T50" fmla="*/ 227 w 290"/>
                    <a:gd name="T51" fmla="*/ 264 h 289"/>
                    <a:gd name="T52" fmla="*/ 211 w 290"/>
                    <a:gd name="T53" fmla="*/ 274 h 289"/>
                    <a:gd name="T54" fmla="*/ 193 w 290"/>
                    <a:gd name="T55" fmla="*/ 282 h 289"/>
                    <a:gd name="T56" fmla="*/ 173 w 290"/>
                    <a:gd name="T57" fmla="*/ 287 h 289"/>
                    <a:gd name="T58" fmla="*/ 145 w 290"/>
                    <a:gd name="T59" fmla="*/ 279 h 289"/>
                    <a:gd name="T60" fmla="*/ 160 w 290"/>
                    <a:gd name="T61" fmla="*/ 250 h 289"/>
                    <a:gd name="T62" fmla="*/ 176 w 290"/>
                    <a:gd name="T63" fmla="*/ 247 h 289"/>
                    <a:gd name="T64" fmla="*/ 197 w 290"/>
                    <a:gd name="T65" fmla="*/ 244 h 289"/>
                    <a:gd name="T66" fmla="*/ 212 w 290"/>
                    <a:gd name="T67" fmla="*/ 227 h 289"/>
                    <a:gd name="T68" fmla="*/ 232 w 290"/>
                    <a:gd name="T69" fmla="*/ 215 h 289"/>
                    <a:gd name="T70" fmla="*/ 245 w 290"/>
                    <a:gd name="T71" fmla="*/ 180 h 289"/>
                    <a:gd name="T72" fmla="*/ 258 w 290"/>
                    <a:gd name="T73" fmla="*/ 145 h 289"/>
                    <a:gd name="T74" fmla="*/ 245 w 290"/>
                    <a:gd name="T75" fmla="*/ 109 h 289"/>
                    <a:gd name="T76" fmla="*/ 232 w 290"/>
                    <a:gd name="T77" fmla="*/ 74 h 289"/>
                    <a:gd name="T78" fmla="*/ 212 w 290"/>
                    <a:gd name="T79" fmla="*/ 62 h 289"/>
                    <a:gd name="T80" fmla="*/ 197 w 290"/>
                    <a:gd name="T81" fmla="*/ 45 h 289"/>
                    <a:gd name="T82" fmla="*/ 176 w 290"/>
                    <a:gd name="T83" fmla="*/ 42 h 289"/>
                    <a:gd name="T84" fmla="*/ 160 w 290"/>
                    <a:gd name="T85" fmla="*/ 39 h 289"/>
                    <a:gd name="T86" fmla="*/ 130 w 290"/>
                    <a:gd name="T87" fmla="*/ 39 h 289"/>
                    <a:gd name="T88" fmla="*/ 108 w 290"/>
                    <a:gd name="T89" fmla="*/ 39 h 289"/>
                    <a:gd name="T90" fmla="*/ 90 w 290"/>
                    <a:gd name="T91" fmla="*/ 54 h 289"/>
                    <a:gd name="T92" fmla="*/ 76 w 290"/>
                    <a:gd name="T93" fmla="*/ 64 h 289"/>
                    <a:gd name="T94" fmla="*/ 58 w 290"/>
                    <a:gd name="T95" fmla="*/ 83 h 289"/>
                    <a:gd name="T96" fmla="*/ 37 w 290"/>
                    <a:gd name="T97" fmla="*/ 114 h 289"/>
                    <a:gd name="T98" fmla="*/ 39 w 290"/>
                    <a:gd name="T99" fmla="*/ 152 h 289"/>
                    <a:gd name="T100" fmla="*/ 42 w 290"/>
                    <a:gd name="T101" fmla="*/ 189 h 289"/>
                    <a:gd name="T102" fmla="*/ 68 w 290"/>
                    <a:gd name="T103" fmla="*/ 217 h 289"/>
                    <a:gd name="T104" fmla="*/ 80 w 290"/>
                    <a:gd name="T105" fmla="*/ 236 h 289"/>
                    <a:gd name="T106" fmla="*/ 100 w 290"/>
                    <a:gd name="T107" fmla="*/ 241 h 289"/>
                    <a:gd name="T108" fmla="*/ 115 w 290"/>
                    <a:gd name="T109" fmla="*/ 247 h 289"/>
                    <a:gd name="T110" fmla="*/ 138 w 290"/>
                    <a:gd name="T111" fmla="*/ 25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89">
                      <a:moveTo>
                        <a:pt x="136" y="289"/>
                      </a:moveTo>
                      <a:cubicBezTo>
                        <a:pt x="135" y="289"/>
                        <a:pt x="135" y="289"/>
                        <a:pt x="135" y="289"/>
                      </a:cubicBezTo>
                      <a:cubicBezTo>
                        <a:pt x="130" y="289"/>
                        <a:pt x="128" y="285"/>
                        <a:pt x="127" y="278"/>
                      </a:cubicBezTo>
                      <a:cubicBezTo>
                        <a:pt x="124" y="284"/>
                        <a:pt x="122" y="287"/>
                        <a:pt x="117" y="287"/>
                      </a:cubicBezTo>
                      <a:cubicBezTo>
                        <a:pt x="116" y="287"/>
                        <a:pt x="116" y="287"/>
                        <a:pt x="116" y="287"/>
                      </a:cubicBezTo>
                      <a:cubicBezTo>
                        <a:pt x="110" y="286"/>
                        <a:pt x="109" y="281"/>
                        <a:pt x="109" y="274"/>
                      </a:cubicBezTo>
                      <a:cubicBezTo>
                        <a:pt x="106" y="279"/>
                        <a:pt x="103" y="282"/>
                        <a:pt x="99" y="282"/>
                      </a:cubicBezTo>
                      <a:cubicBezTo>
                        <a:pt x="98" y="282"/>
                        <a:pt x="98" y="282"/>
                        <a:pt x="98" y="282"/>
                      </a:cubicBezTo>
                      <a:cubicBezTo>
                        <a:pt x="97" y="281"/>
                        <a:pt x="97" y="281"/>
                        <a:pt x="97" y="281"/>
                      </a:cubicBezTo>
                      <a:cubicBezTo>
                        <a:pt x="91" y="280"/>
                        <a:pt x="91" y="275"/>
                        <a:pt x="92" y="268"/>
                      </a:cubicBezTo>
                      <a:cubicBezTo>
                        <a:pt x="88" y="272"/>
                        <a:pt x="85" y="274"/>
                        <a:pt x="82" y="274"/>
                      </a:cubicBezTo>
                      <a:cubicBezTo>
                        <a:pt x="80" y="274"/>
                        <a:pt x="80" y="274"/>
                        <a:pt x="80" y="274"/>
                      </a:cubicBezTo>
                      <a:cubicBezTo>
                        <a:pt x="78" y="273"/>
                        <a:pt x="78" y="273"/>
                        <a:pt x="78" y="273"/>
                      </a:cubicBezTo>
                      <a:cubicBezTo>
                        <a:pt x="74" y="271"/>
                        <a:pt x="74" y="266"/>
                        <a:pt x="75" y="259"/>
                      </a:cubicBezTo>
                      <a:cubicBezTo>
                        <a:pt x="71" y="263"/>
                        <a:pt x="69" y="264"/>
                        <a:pt x="66" y="264"/>
                      </a:cubicBezTo>
                      <a:cubicBezTo>
                        <a:pt x="64" y="264"/>
                        <a:pt x="64" y="264"/>
                        <a:pt x="64" y="264"/>
                      </a:cubicBezTo>
                      <a:cubicBezTo>
                        <a:pt x="61" y="263"/>
                        <a:pt x="61" y="263"/>
                        <a:pt x="61" y="263"/>
                      </a:cubicBezTo>
                      <a:cubicBezTo>
                        <a:pt x="57" y="260"/>
                        <a:pt x="58" y="255"/>
                        <a:pt x="60" y="249"/>
                      </a:cubicBezTo>
                      <a:cubicBezTo>
                        <a:pt x="56" y="251"/>
                        <a:pt x="54" y="253"/>
                        <a:pt x="51" y="253"/>
                      </a:cubicBezTo>
                      <a:cubicBezTo>
                        <a:pt x="49" y="253"/>
                        <a:pt x="47" y="252"/>
                        <a:pt x="46" y="251"/>
                      </a:cubicBezTo>
                      <a:cubicBezTo>
                        <a:pt x="42" y="247"/>
                        <a:pt x="43" y="243"/>
                        <a:pt x="47" y="236"/>
                      </a:cubicBezTo>
                      <a:cubicBezTo>
                        <a:pt x="43" y="238"/>
                        <a:pt x="41" y="239"/>
                        <a:pt x="39" y="239"/>
                      </a:cubicBezTo>
                      <a:cubicBezTo>
                        <a:pt x="39" y="239"/>
                        <a:pt x="39" y="239"/>
                        <a:pt x="39" y="239"/>
                      </a:cubicBezTo>
                      <a:cubicBezTo>
                        <a:pt x="36" y="239"/>
                        <a:pt x="34" y="238"/>
                        <a:pt x="33" y="236"/>
                      </a:cubicBezTo>
                      <a:cubicBezTo>
                        <a:pt x="29" y="232"/>
                        <a:pt x="31" y="228"/>
                        <a:pt x="35" y="222"/>
                      </a:cubicBezTo>
                      <a:cubicBezTo>
                        <a:pt x="32" y="223"/>
                        <a:pt x="30" y="224"/>
                        <a:pt x="28" y="224"/>
                      </a:cubicBezTo>
                      <a:cubicBezTo>
                        <a:pt x="24" y="224"/>
                        <a:pt x="22" y="221"/>
                        <a:pt x="21" y="220"/>
                      </a:cubicBezTo>
                      <a:cubicBezTo>
                        <a:pt x="18" y="215"/>
                        <a:pt x="21" y="211"/>
                        <a:pt x="26" y="206"/>
                      </a:cubicBezTo>
                      <a:cubicBezTo>
                        <a:pt x="24" y="207"/>
                        <a:pt x="22" y="207"/>
                        <a:pt x="20" y="207"/>
                      </a:cubicBezTo>
                      <a:cubicBezTo>
                        <a:pt x="15" y="207"/>
                        <a:pt x="13" y="204"/>
                        <a:pt x="12" y="202"/>
                      </a:cubicBezTo>
                      <a:cubicBezTo>
                        <a:pt x="10" y="197"/>
                        <a:pt x="13" y="194"/>
                        <a:pt x="19" y="190"/>
                      </a:cubicBezTo>
                      <a:cubicBezTo>
                        <a:pt x="18" y="190"/>
                        <a:pt x="17" y="190"/>
                        <a:pt x="16" y="190"/>
                      </a:cubicBezTo>
                      <a:cubicBezTo>
                        <a:pt x="14" y="190"/>
                        <a:pt x="7" y="190"/>
                        <a:pt x="5" y="184"/>
                      </a:cubicBezTo>
                      <a:cubicBezTo>
                        <a:pt x="4" y="178"/>
                        <a:pt x="7" y="175"/>
                        <a:pt x="14" y="172"/>
                      </a:cubicBezTo>
                      <a:cubicBezTo>
                        <a:pt x="6" y="171"/>
                        <a:pt x="2" y="170"/>
                        <a:pt x="1" y="164"/>
                      </a:cubicBezTo>
                      <a:cubicBezTo>
                        <a:pt x="1" y="159"/>
                        <a:pt x="4" y="156"/>
                        <a:pt x="11" y="154"/>
                      </a:cubicBezTo>
                      <a:cubicBezTo>
                        <a:pt x="4" y="152"/>
                        <a:pt x="0" y="150"/>
                        <a:pt x="0" y="145"/>
                      </a:cubicBezTo>
                      <a:cubicBezTo>
                        <a:pt x="0" y="139"/>
                        <a:pt x="4" y="137"/>
                        <a:pt x="11" y="135"/>
                      </a:cubicBezTo>
                      <a:cubicBezTo>
                        <a:pt x="4" y="133"/>
                        <a:pt x="1" y="130"/>
                        <a:pt x="1" y="125"/>
                      </a:cubicBezTo>
                      <a:cubicBezTo>
                        <a:pt x="2" y="119"/>
                        <a:pt x="6" y="118"/>
                        <a:pt x="14" y="117"/>
                      </a:cubicBezTo>
                      <a:cubicBezTo>
                        <a:pt x="7" y="114"/>
                        <a:pt x="4" y="111"/>
                        <a:pt x="5" y="105"/>
                      </a:cubicBezTo>
                      <a:cubicBezTo>
                        <a:pt x="7" y="99"/>
                        <a:pt x="14" y="99"/>
                        <a:pt x="16" y="99"/>
                      </a:cubicBezTo>
                      <a:cubicBezTo>
                        <a:pt x="17" y="99"/>
                        <a:pt x="18" y="99"/>
                        <a:pt x="19" y="100"/>
                      </a:cubicBezTo>
                      <a:cubicBezTo>
                        <a:pt x="13" y="95"/>
                        <a:pt x="10" y="92"/>
                        <a:pt x="12" y="87"/>
                      </a:cubicBezTo>
                      <a:cubicBezTo>
                        <a:pt x="13" y="85"/>
                        <a:pt x="15" y="82"/>
                        <a:pt x="20" y="82"/>
                      </a:cubicBezTo>
                      <a:cubicBezTo>
                        <a:pt x="22" y="82"/>
                        <a:pt x="24" y="82"/>
                        <a:pt x="26" y="83"/>
                      </a:cubicBezTo>
                      <a:cubicBezTo>
                        <a:pt x="21" y="78"/>
                        <a:pt x="18" y="74"/>
                        <a:pt x="21" y="69"/>
                      </a:cubicBezTo>
                      <a:cubicBezTo>
                        <a:pt x="22" y="68"/>
                        <a:pt x="24" y="65"/>
                        <a:pt x="28" y="65"/>
                      </a:cubicBezTo>
                      <a:cubicBezTo>
                        <a:pt x="30" y="65"/>
                        <a:pt x="32" y="66"/>
                        <a:pt x="35" y="67"/>
                      </a:cubicBezTo>
                      <a:cubicBezTo>
                        <a:pt x="31" y="61"/>
                        <a:pt x="29" y="57"/>
                        <a:pt x="33" y="53"/>
                      </a:cubicBezTo>
                      <a:cubicBezTo>
                        <a:pt x="34" y="51"/>
                        <a:pt x="36" y="50"/>
                        <a:pt x="39" y="50"/>
                      </a:cubicBezTo>
                      <a:cubicBezTo>
                        <a:pt x="41" y="50"/>
                        <a:pt x="43" y="51"/>
                        <a:pt x="47" y="53"/>
                      </a:cubicBezTo>
                      <a:cubicBezTo>
                        <a:pt x="43" y="47"/>
                        <a:pt x="42" y="42"/>
                        <a:pt x="46" y="38"/>
                      </a:cubicBezTo>
                      <a:cubicBezTo>
                        <a:pt x="48" y="37"/>
                        <a:pt x="49" y="36"/>
                        <a:pt x="51" y="36"/>
                      </a:cubicBezTo>
                      <a:cubicBezTo>
                        <a:pt x="54" y="36"/>
                        <a:pt x="56" y="38"/>
                        <a:pt x="60" y="40"/>
                      </a:cubicBezTo>
                      <a:cubicBezTo>
                        <a:pt x="58" y="34"/>
                        <a:pt x="57" y="29"/>
                        <a:pt x="61" y="26"/>
                      </a:cubicBezTo>
                      <a:cubicBezTo>
                        <a:pt x="63" y="25"/>
                        <a:pt x="63" y="25"/>
                        <a:pt x="63" y="25"/>
                      </a:cubicBezTo>
                      <a:cubicBezTo>
                        <a:pt x="66" y="25"/>
                        <a:pt x="66" y="25"/>
                        <a:pt x="66" y="25"/>
                      </a:cubicBezTo>
                      <a:cubicBezTo>
                        <a:pt x="69" y="25"/>
                        <a:pt x="71" y="26"/>
                        <a:pt x="75" y="30"/>
                      </a:cubicBezTo>
                      <a:cubicBezTo>
                        <a:pt x="74" y="23"/>
                        <a:pt x="74" y="18"/>
                        <a:pt x="78" y="16"/>
                      </a:cubicBezTo>
                      <a:cubicBezTo>
                        <a:pt x="80" y="15"/>
                        <a:pt x="80" y="15"/>
                        <a:pt x="80" y="15"/>
                      </a:cubicBezTo>
                      <a:cubicBezTo>
                        <a:pt x="82" y="15"/>
                        <a:pt x="82" y="15"/>
                        <a:pt x="82" y="15"/>
                      </a:cubicBezTo>
                      <a:cubicBezTo>
                        <a:pt x="85" y="15"/>
                        <a:pt x="88" y="17"/>
                        <a:pt x="92" y="21"/>
                      </a:cubicBezTo>
                      <a:cubicBezTo>
                        <a:pt x="91" y="14"/>
                        <a:pt x="91" y="10"/>
                        <a:pt x="97" y="8"/>
                      </a:cubicBezTo>
                      <a:cubicBezTo>
                        <a:pt x="98" y="7"/>
                        <a:pt x="98" y="7"/>
                        <a:pt x="98" y="7"/>
                      </a:cubicBezTo>
                      <a:cubicBezTo>
                        <a:pt x="99" y="7"/>
                        <a:pt x="99" y="7"/>
                        <a:pt x="99" y="7"/>
                      </a:cubicBezTo>
                      <a:cubicBezTo>
                        <a:pt x="103" y="7"/>
                        <a:pt x="106" y="10"/>
                        <a:pt x="109" y="15"/>
                      </a:cubicBezTo>
                      <a:cubicBezTo>
                        <a:pt x="109" y="8"/>
                        <a:pt x="110" y="4"/>
                        <a:pt x="116" y="2"/>
                      </a:cubicBezTo>
                      <a:cubicBezTo>
                        <a:pt x="117" y="2"/>
                        <a:pt x="117" y="2"/>
                        <a:pt x="117" y="2"/>
                      </a:cubicBezTo>
                      <a:cubicBezTo>
                        <a:pt x="122" y="2"/>
                        <a:pt x="124" y="5"/>
                        <a:pt x="127" y="11"/>
                      </a:cubicBezTo>
                      <a:cubicBezTo>
                        <a:pt x="128" y="4"/>
                        <a:pt x="130" y="0"/>
                        <a:pt x="135" y="0"/>
                      </a:cubicBezTo>
                      <a:cubicBezTo>
                        <a:pt x="135" y="0"/>
                        <a:pt x="135" y="0"/>
                        <a:pt x="135" y="0"/>
                      </a:cubicBezTo>
                      <a:cubicBezTo>
                        <a:pt x="141" y="0"/>
                        <a:pt x="143" y="3"/>
                        <a:pt x="145" y="10"/>
                      </a:cubicBezTo>
                      <a:cubicBezTo>
                        <a:pt x="147" y="3"/>
                        <a:pt x="149" y="0"/>
                        <a:pt x="155" y="0"/>
                      </a:cubicBezTo>
                      <a:cubicBezTo>
                        <a:pt x="155" y="0"/>
                        <a:pt x="155" y="0"/>
                        <a:pt x="155" y="0"/>
                      </a:cubicBezTo>
                      <a:cubicBezTo>
                        <a:pt x="161" y="0"/>
                        <a:pt x="162" y="4"/>
                        <a:pt x="164" y="11"/>
                      </a:cubicBezTo>
                      <a:cubicBezTo>
                        <a:pt x="166" y="5"/>
                        <a:pt x="169" y="2"/>
                        <a:pt x="173" y="2"/>
                      </a:cubicBezTo>
                      <a:cubicBezTo>
                        <a:pt x="175" y="2"/>
                        <a:pt x="175" y="2"/>
                        <a:pt x="175" y="2"/>
                      </a:cubicBezTo>
                      <a:cubicBezTo>
                        <a:pt x="180" y="4"/>
                        <a:pt x="181" y="8"/>
                        <a:pt x="181" y="15"/>
                      </a:cubicBezTo>
                      <a:cubicBezTo>
                        <a:pt x="185" y="10"/>
                        <a:pt x="187" y="7"/>
                        <a:pt x="191" y="7"/>
                      </a:cubicBezTo>
                      <a:cubicBezTo>
                        <a:pt x="193" y="7"/>
                        <a:pt x="193" y="7"/>
                        <a:pt x="193" y="7"/>
                      </a:cubicBezTo>
                      <a:cubicBezTo>
                        <a:pt x="194" y="8"/>
                        <a:pt x="194" y="8"/>
                        <a:pt x="194" y="8"/>
                      </a:cubicBezTo>
                      <a:cubicBezTo>
                        <a:pt x="199" y="10"/>
                        <a:pt x="200" y="14"/>
                        <a:pt x="199" y="21"/>
                      </a:cubicBezTo>
                      <a:cubicBezTo>
                        <a:pt x="202" y="17"/>
                        <a:pt x="205" y="15"/>
                        <a:pt x="209" y="15"/>
                      </a:cubicBezTo>
                      <a:cubicBezTo>
                        <a:pt x="210" y="15"/>
                        <a:pt x="210" y="15"/>
                        <a:pt x="210" y="15"/>
                      </a:cubicBezTo>
                      <a:cubicBezTo>
                        <a:pt x="212" y="16"/>
                        <a:pt x="212" y="16"/>
                        <a:pt x="212" y="16"/>
                      </a:cubicBezTo>
                      <a:cubicBezTo>
                        <a:pt x="217" y="18"/>
                        <a:pt x="217" y="23"/>
                        <a:pt x="215" y="30"/>
                      </a:cubicBezTo>
                      <a:cubicBezTo>
                        <a:pt x="219" y="26"/>
                        <a:pt x="222" y="25"/>
                        <a:pt x="225" y="25"/>
                      </a:cubicBezTo>
                      <a:cubicBezTo>
                        <a:pt x="227" y="25"/>
                        <a:pt x="227" y="25"/>
                        <a:pt x="227" y="25"/>
                      </a:cubicBezTo>
                      <a:cubicBezTo>
                        <a:pt x="229" y="26"/>
                        <a:pt x="229" y="26"/>
                        <a:pt x="229" y="26"/>
                      </a:cubicBezTo>
                      <a:cubicBezTo>
                        <a:pt x="233" y="29"/>
                        <a:pt x="233" y="34"/>
                        <a:pt x="230" y="40"/>
                      </a:cubicBezTo>
                      <a:cubicBezTo>
                        <a:pt x="234" y="38"/>
                        <a:pt x="236" y="36"/>
                        <a:pt x="239" y="36"/>
                      </a:cubicBezTo>
                      <a:cubicBezTo>
                        <a:pt x="241" y="36"/>
                        <a:pt x="243" y="37"/>
                        <a:pt x="244" y="38"/>
                      </a:cubicBezTo>
                      <a:cubicBezTo>
                        <a:pt x="248" y="42"/>
                        <a:pt x="247" y="47"/>
                        <a:pt x="243" y="53"/>
                      </a:cubicBezTo>
                      <a:cubicBezTo>
                        <a:pt x="247" y="51"/>
                        <a:pt x="250" y="50"/>
                        <a:pt x="252" y="50"/>
                      </a:cubicBezTo>
                      <a:cubicBezTo>
                        <a:pt x="254" y="50"/>
                        <a:pt x="256" y="51"/>
                        <a:pt x="258" y="53"/>
                      </a:cubicBezTo>
                      <a:cubicBezTo>
                        <a:pt x="261" y="57"/>
                        <a:pt x="259" y="61"/>
                        <a:pt x="255" y="67"/>
                      </a:cubicBezTo>
                      <a:cubicBezTo>
                        <a:pt x="258" y="66"/>
                        <a:pt x="260" y="65"/>
                        <a:pt x="262" y="65"/>
                      </a:cubicBezTo>
                      <a:cubicBezTo>
                        <a:pt x="267" y="65"/>
                        <a:pt x="269" y="68"/>
                        <a:pt x="269" y="69"/>
                      </a:cubicBezTo>
                      <a:cubicBezTo>
                        <a:pt x="272" y="74"/>
                        <a:pt x="270" y="78"/>
                        <a:pt x="264" y="83"/>
                      </a:cubicBezTo>
                      <a:cubicBezTo>
                        <a:pt x="267" y="82"/>
                        <a:pt x="269" y="82"/>
                        <a:pt x="270" y="82"/>
                      </a:cubicBezTo>
                      <a:cubicBezTo>
                        <a:pt x="276" y="82"/>
                        <a:pt x="278" y="85"/>
                        <a:pt x="278" y="87"/>
                      </a:cubicBezTo>
                      <a:cubicBezTo>
                        <a:pt x="281" y="92"/>
                        <a:pt x="278" y="95"/>
                        <a:pt x="272" y="100"/>
                      </a:cubicBezTo>
                      <a:cubicBezTo>
                        <a:pt x="273" y="100"/>
                        <a:pt x="274" y="99"/>
                        <a:pt x="274" y="99"/>
                      </a:cubicBezTo>
                      <a:cubicBezTo>
                        <a:pt x="277" y="99"/>
                        <a:pt x="283" y="99"/>
                        <a:pt x="285" y="105"/>
                      </a:cubicBezTo>
                      <a:cubicBezTo>
                        <a:pt x="286" y="111"/>
                        <a:pt x="283" y="114"/>
                        <a:pt x="277" y="117"/>
                      </a:cubicBezTo>
                      <a:cubicBezTo>
                        <a:pt x="284" y="118"/>
                        <a:pt x="288" y="119"/>
                        <a:pt x="289" y="125"/>
                      </a:cubicBezTo>
                      <a:cubicBezTo>
                        <a:pt x="290" y="130"/>
                        <a:pt x="286" y="133"/>
                        <a:pt x="279" y="135"/>
                      </a:cubicBezTo>
                      <a:cubicBezTo>
                        <a:pt x="286" y="137"/>
                        <a:pt x="290" y="139"/>
                        <a:pt x="290" y="145"/>
                      </a:cubicBezTo>
                      <a:cubicBezTo>
                        <a:pt x="290" y="150"/>
                        <a:pt x="286" y="152"/>
                        <a:pt x="279" y="154"/>
                      </a:cubicBezTo>
                      <a:cubicBezTo>
                        <a:pt x="286" y="156"/>
                        <a:pt x="290" y="159"/>
                        <a:pt x="289" y="164"/>
                      </a:cubicBezTo>
                      <a:cubicBezTo>
                        <a:pt x="288" y="170"/>
                        <a:pt x="284" y="171"/>
                        <a:pt x="277" y="172"/>
                      </a:cubicBezTo>
                      <a:cubicBezTo>
                        <a:pt x="283" y="175"/>
                        <a:pt x="286" y="178"/>
                        <a:pt x="285" y="184"/>
                      </a:cubicBezTo>
                      <a:cubicBezTo>
                        <a:pt x="283" y="190"/>
                        <a:pt x="277" y="190"/>
                        <a:pt x="274" y="190"/>
                      </a:cubicBezTo>
                      <a:cubicBezTo>
                        <a:pt x="274" y="190"/>
                        <a:pt x="273" y="190"/>
                        <a:pt x="272" y="190"/>
                      </a:cubicBezTo>
                      <a:cubicBezTo>
                        <a:pt x="278" y="194"/>
                        <a:pt x="281" y="197"/>
                        <a:pt x="278" y="202"/>
                      </a:cubicBezTo>
                      <a:cubicBezTo>
                        <a:pt x="278" y="204"/>
                        <a:pt x="276" y="207"/>
                        <a:pt x="270" y="207"/>
                      </a:cubicBezTo>
                      <a:cubicBezTo>
                        <a:pt x="269" y="207"/>
                        <a:pt x="267" y="207"/>
                        <a:pt x="264" y="206"/>
                      </a:cubicBezTo>
                      <a:cubicBezTo>
                        <a:pt x="270" y="211"/>
                        <a:pt x="272" y="215"/>
                        <a:pt x="269" y="220"/>
                      </a:cubicBezTo>
                      <a:cubicBezTo>
                        <a:pt x="269" y="221"/>
                        <a:pt x="267" y="224"/>
                        <a:pt x="262" y="224"/>
                      </a:cubicBezTo>
                      <a:cubicBezTo>
                        <a:pt x="260" y="224"/>
                        <a:pt x="258" y="223"/>
                        <a:pt x="255" y="222"/>
                      </a:cubicBezTo>
                      <a:cubicBezTo>
                        <a:pt x="259" y="228"/>
                        <a:pt x="261" y="232"/>
                        <a:pt x="258" y="236"/>
                      </a:cubicBezTo>
                      <a:cubicBezTo>
                        <a:pt x="256" y="238"/>
                        <a:pt x="254" y="239"/>
                        <a:pt x="252" y="239"/>
                      </a:cubicBezTo>
                      <a:cubicBezTo>
                        <a:pt x="250" y="239"/>
                        <a:pt x="247" y="238"/>
                        <a:pt x="243" y="236"/>
                      </a:cubicBezTo>
                      <a:cubicBezTo>
                        <a:pt x="247" y="243"/>
                        <a:pt x="248" y="247"/>
                        <a:pt x="244" y="251"/>
                      </a:cubicBezTo>
                      <a:cubicBezTo>
                        <a:pt x="243" y="252"/>
                        <a:pt x="241" y="253"/>
                        <a:pt x="239" y="253"/>
                      </a:cubicBezTo>
                      <a:cubicBezTo>
                        <a:pt x="239" y="253"/>
                        <a:pt x="239" y="253"/>
                        <a:pt x="239" y="253"/>
                      </a:cubicBezTo>
                      <a:cubicBezTo>
                        <a:pt x="236" y="253"/>
                        <a:pt x="234" y="251"/>
                        <a:pt x="230" y="249"/>
                      </a:cubicBezTo>
                      <a:cubicBezTo>
                        <a:pt x="233" y="255"/>
                        <a:pt x="233" y="260"/>
                        <a:pt x="229" y="263"/>
                      </a:cubicBezTo>
                      <a:cubicBezTo>
                        <a:pt x="227" y="264"/>
                        <a:pt x="227" y="264"/>
                        <a:pt x="227" y="264"/>
                      </a:cubicBezTo>
                      <a:cubicBezTo>
                        <a:pt x="225" y="265"/>
                        <a:pt x="225" y="265"/>
                        <a:pt x="225" y="265"/>
                      </a:cubicBezTo>
                      <a:cubicBezTo>
                        <a:pt x="225" y="265"/>
                        <a:pt x="225" y="265"/>
                        <a:pt x="225" y="265"/>
                      </a:cubicBezTo>
                      <a:cubicBezTo>
                        <a:pt x="222" y="265"/>
                        <a:pt x="219" y="263"/>
                        <a:pt x="215" y="259"/>
                      </a:cubicBezTo>
                      <a:cubicBezTo>
                        <a:pt x="217" y="266"/>
                        <a:pt x="217" y="271"/>
                        <a:pt x="212" y="273"/>
                      </a:cubicBezTo>
                      <a:cubicBezTo>
                        <a:pt x="211" y="274"/>
                        <a:pt x="211" y="274"/>
                        <a:pt x="211" y="274"/>
                      </a:cubicBezTo>
                      <a:cubicBezTo>
                        <a:pt x="209" y="274"/>
                        <a:pt x="209" y="274"/>
                        <a:pt x="209" y="274"/>
                      </a:cubicBezTo>
                      <a:cubicBezTo>
                        <a:pt x="209" y="274"/>
                        <a:pt x="209" y="274"/>
                        <a:pt x="209" y="274"/>
                      </a:cubicBezTo>
                      <a:cubicBezTo>
                        <a:pt x="205" y="274"/>
                        <a:pt x="202" y="272"/>
                        <a:pt x="199" y="268"/>
                      </a:cubicBezTo>
                      <a:cubicBezTo>
                        <a:pt x="200" y="275"/>
                        <a:pt x="199" y="280"/>
                        <a:pt x="194" y="281"/>
                      </a:cubicBezTo>
                      <a:cubicBezTo>
                        <a:pt x="193" y="282"/>
                        <a:pt x="193" y="282"/>
                        <a:pt x="193" y="282"/>
                      </a:cubicBezTo>
                      <a:cubicBezTo>
                        <a:pt x="191" y="282"/>
                        <a:pt x="191" y="282"/>
                        <a:pt x="191" y="282"/>
                      </a:cubicBezTo>
                      <a:cubicBezTo>
                        <a:pt x="191" y="282"/>
                        <a:pt x="191" y="282"/>
                        <a:pt x="191" y="282"/>
                      </a:cubicBezTo>
                      <a:cubicBezTo>
                        <a:pt x="187" y="282"/>
                        <a:pt x="185" y="279"/>
                        <a:pt x="181" y="274"/>
                      </a:cubicBezTo>
                      <a:cubicBezTo>
                        <a:pt x="181" y="281"/>
                        <a:pt x="180" y="286"/>
                        <a:pt x="175" y="287"/>
                      </a:cubicBezTo>
                      <a:cubicBezTo>
                        <a:pt x="173" y="287"/>
                        <a:pt x="173" y="287"/>
                        <a:pt x="173" y="287"/>
                      </a:cubicBezTo>
                      <a:cubicBezTo>
                        <a:pt x="173" y="287"/>
                        <a:pt x="173" y="287"/>
                        <a:pt x="173" y="287"/>
                      </a:cubicBezTo>
                      <a:cubicBezTo>
                        <a:pt x="169" y="287"/>
                        <a:pt x="166" y="284"/>
                        <a:pt x="163" y="278"/>
                      </a:cubicBezTo>
                      <a:cubicBezTo>
                        <a:pt x="162" y="285"/>
                        <a:pt x="161" y="289"/>
                        <a:pt x="155" y="289"/>
                      </a:cubicBezTo>
                      <a:cubicBezTo>
                        <a:pt x="155" y="289"/>
                        <a:pt x="155" y="289"/>
                        <a:pt x="155" y="289"/>
                      </a:cubicBezTo>
                      <a:cubicBezTo>
                        <a:pt x="149" y="289"/>
                        <a:pt x="147" y="286"/>
                        <a:pt x="145" y="279"/>
                      </a:cubicBezTo>
                      <a:cubicBezTo>
                        <a:pt x="143" y="286"/>
                        <a:pt x="141" y="289"/>
                        <a:pt x="136" y="289"/>
                      </a:cubicBezTo>
                      <a:cubicBezTo>
                        <a:pt x="136" y="289"/>
                        <a:pt x="136" y="289"/>
                        <a:pt x="136" y="289"/>
                      </a:cubicBezTo>
                      <a:moveTo>
                        <a:pt x="145" y="251"/>
                      </a:moveTo>
                      <a:cubicBezTo>
                        <a:pt x="149" y="251"/>
                        <a:pt x="151" y="253"/>
                        <a:pt x="153" y="257"/>
                      </a:cubicBezTo>
                      <a:cubicBezTo>
                        <a:pt x="154" y="253"/>
                        <a:pt x="156" y="250"/>
                        <a:pt x="160" y="250"/>
                      </a:cubicBezTo>
                      <a:cubicBezTo>
                        <a:pt x="161" y="250"/>
                        <a:pt x="161" y="250"/>
                        <a:pt x="161" y="250"/>
                      </a:cubicBezTo>
                      <a:cubicBezTo>
                        <a:pt x="164" y="250"/>
                        <a:pt x="166" y="251"/>
                        <a:pt x="168" y="254"/>
                      </a:cubicBezTo>
                      <a:cubicBezTo>
                        <a:pt x="169" y="250"/>
                        <a:pt x="170" y="248"/>
                        <a:pt x="174" y="247"/>
                      </a:cubicBezTo>
                      <a:cubicBezTo>
                        <a:pt x="175" y="247"/>
                        <a:pt x="175" y="247"/>
                        <a:pt x="175" y="247"/>
                      </a:cubicBezTo>
                      <a:cubicBezTo>
                        <a:pt x="176" y="247"/>
                        <a:pt x="176" y="247"/>
                        <a:pt x="176" y="247"/>
                      </a:cubicBezTo>
                      <a:cubicBezTo>
                        <a:pt x="179" y="247"/>
                        <a:pt x="181" y="248"/>
                        <a:pt x="183" y="250"/>
                      </a:cubicBezTo>
                      <a:cubicBezTo>
                        <a:pt x="183" y="246"/>
                        <a:pt x="184" y="244"/>
                        <a:pt x="188" y="242"/>
                      </a:cubicBezTo>
                      <a:cubicBezTo>
                        <a:pt x="189" y="242"/>
                        <a:pt x="189" y="242"/>
                        <a:pt x="189" y="242"/>
                      </a:cubicBezTo>
                      <a:cubicBezTo>
                        <a:pt x="191" y="241"/>
                        <a:pt x="191" y="241"/>
                        <a:pt x="191" y="241"/>
                      </a:cubicBezTo>
                      <a:cubicBezTo>
                        <a:pt x="193" y="241"/>
                        <a:pt x="195" y="242"/>
                        <a:pt x="197" y="244"/>
                      </a:cubicBezTo>
                      <a:cubicBezTo>
                        <a:pt x="196" y="240"/>
                        <a:pt x="197" y="237"/>
                        <a:pt x="200" y="235"/>
                      </a:cubicBezTo>
                      <a:cubicBezTo>
                        <a:pt x="202" y="234"/>
                        <a:pt x="202" y="234"/>
                        <a:pt x="202" y="234"/>
                      </a:cubicBezTo>
                      <a:cubicBezTo>
                        <a:pt x="204" y="234"/>
                        <a:pt x="204" y="234"/>
                        <a:pt x="204" y="234"/>
                      </a:cubicBezTo>
                      <a:cubicBezTo>
                        <a:pt x="206" y="234"/>
                        <a:pt x="208" y="235"/>
                        <a:pt x="210" y="236"/>
                      </a:cubicBezTo>
                      <a:cubicBezTo>
                        <a:pt x="209" y="232"/>
                        <a:pt x="209" y="229"/>
                        <a:pt x="212" y="227"/>
                      </a:cubicBezTo>
                      <a:cubicBezTo>
                        <a:pt x="214" y="225"/>
                        <a:pt x="214" y="225"/>
                        <a:pt x="214" y="225"/>
                      </a:cubicBezTo>
                      <a:cubicBezTo>
                        <a:pt x="217" y="225"/>
                        <a:pt x="217" y="225"/>
                        <a:pt x="217" y="225"/>
                      </a:cubicBezTo>
                      <a:cubicBezTo>
                        <a:pt x="219" y="225"/>
                        <a:pt x="220" y="226"/>
                        <a:pt x="222" y="227"/>
                      </a:cubicBezTo>
                      <a:cubicBezTo>
                        <a:pt x="220" y="223"/>
                        <a:pt x="220" y="220"/>
                        <a:pt x="223" y="217"/>
                      </a:cubicBezTo>
                      <a:cubicBezTo>
                        <a:pt x="225" y="215"/>
                        <a:pt x="228" y="214"/>
                        <a:pt x="232" y="215"/>
                      </a:cubicBezTo>
                      <a:cubicBezTo>
                        <a:pt x="230" y="212"/>
                        <a:pt x="230" y="209"/>
                        <a:pt x="232" y="206"/>
                      </a:cubicBezTo>
                      <a:cubicBezTo>
                        <a:pt x="233" y="204"/>
                        <a:pt x="236" y="202"/>
                        <a:pt x="241" y="203"/>
                      </a:cubicBezTo>
                      <a:cubicBezTo>
                        <a:pt x="239" y="200"/>
                        <a:pt x="238" y="197"/>
                        <a:pt x="240" y="193"/>
                      </a:cubicBezTo>
                      <a:cubicBezTo>
                        <a:pt x="240" y="192"/>
                        <a:pt x="243" y="189"/>
                        <a:pt x="248" y="189"/>
                      </a:cubicBezTo>
                      <a:cubicBezTo>
                        <a:pt x="245" y="186"/>
                        <a:pt x="244" y="184"/>
                        <a:pt x="245" y="180"/>
                      </a:cubicBezTo>
                      <a:cubicBezTo>
                        <a:pt x="247" y="176"/>
                        <a:pt x="251" y="175"/>
                        <a:pt x="253" y="175"/>
                      </a:cubicBezTo>
                      <a:cubicBezTo>
                        <a:pt x="250" y="172"/>
                        <a:pt x="249" y="170"/>
                        <a:pt x="249" y="166"/>
                      </a:cubicBezTo>
                      <a:cubicBezTo>
                        <a:pt x="250" y="162"/>
                        <a:pt x="252" y="161"/>
                        <a:pt x="256" y="160"/>
                      </a:cubicBezTo>
                      <a:cubicBezTo>
                        <a:pt x="253" y="158"/>
                        <a:pt x="251" y="156"/>
                        <a:pt x="251" y="152"/>
                      </a:cubicBezTo>
                      <a:cubicBezTo>
                        <a:pt x="252" y="148"/>
                        <a:pt x="254" y="146"/>
                        <a:pt x="258" y="145"/>
                      </a:cubicBezTo>
                      <a:cubicBezTo>
                        <a:pt x="254" y="143"/>
                        <a:pt x="252" y="141"/>
                        <a:pt x="251" y="137"/>
                      </a:cubicBezTo>
                      <a:cubicBezTo>
                        <a:pt x="251" y="134"/>
                        <a:pt x="253" y="131"/>
                        <a:pt x="256" y="129"/>
                      </a:cubicBezTo>
                      <a:cubicBezTo>
                        <a:pt x="252" y="128"/>
                        <a:pt x="250" y="127"/>
                        <a:pt x="249" y="123"/>
                      </a:cubicBezTo>
                      <a:cubicBezTo>
                        <a:pt x="249" y="119"/>
                        <a:pt x="250" y="117"/>
                        <a:pt x="253" y="114"/>
                      </a:cubicBezTo>
                      <a:cubicBezTo>
                        <a:pt x="251" y="114"/>
                        <a:pt x="247" y="113"/>
                        <a:pt x="245" y="109"/>
                      </a:cubicBezTo>
                      <a:cubicBezTo>
                        <a:pt x="244" y="105"/>
                        <a:pt x="245" y="103"/>
                        <a:pt x="248" y="100"/>
                      </a:cubicBezTo>
                      <a:cubicBezTo>
                        <a:pt x="243" y="100"/>
                        <a:pt x="240" y="97"/>
                        <a:pt x="240" y="96"/>
                      </a:cubicBezTo>
                      <a:cubicBezTo>
                        <a:pt x="238" y="92"/>
                        <a:pt x="239" y="89"/>
                        <a:pt x="241" y="86"/>
                      </a:cubicBezTo>
                      <a:cubicBezTo>
                        <a:pt x="236" y="87"/>
                        <a:pt x="233" y="85"/>
                        <a:pt x="232" y="83"/>
                      </a:cubicBezTo>
                      <a:cubicBezTo>
                        <a:pt x="230" y="80"/>
                        <a:pt x="230" y="77"/>
                        <a:pt x="232" y="74"/>
                      </a:cubicBezTo>
                      <a:cubicBezTo>
                        <a:pt x="228" y="75"/>
                        <a:pt x="225" y="74"/>
                        <a:pt x="223" y="72"/>
                      </a:cubicBezTo>
                      <a:cubicBezTo>
                        <a:pt x="220" y="69"/>
                        <a:pt x="220" y="66"/>
                        <a:pt x="222" y="63"/>
                      </a:cubicBezTo>
                      <a:cubicBezTo>
                        <a:pt x="220" y="63"/>
                        <a:pt x="219" y="64"/>
                        <a:pt x="217" y="64"/>
                      </a:cubicBezTo>
                      <a:cubicBezTo>
                        <a:pt x="215" y="64"/>
                        <a:pt x="215" y="64"/>
                        <a:pt x="215" y="64"/>
                      </a:cubicBezTo>
                      <a:cubicBezTo>
                        <a:pt x="212" y="62"/>
                        <a:pt x="212" y="62"/>
                        <a:pt x="212" y="62"/>
                      </a:cubicBezTo>
                      <a:cubicBezTo>
                        <a:pt x="209" y="60"/>
                        <a:pt x="209" y="57"/>
                        <a:pt x="210" y="53"/>
                      </a:cubicBezTo>
                      <a:cubicBezTo>
                        <a:pt x="208" y="54"/>
                        <a:pt x="206" y="55"/>
                        <a:pt x="204" y="55"/>
                      </a:cubicBezTo>
                      <a:cubicBezTo>
                        <a:pt x="202" y="55"/>
                        <a:pt x="202" y="55"/>
                        <a:pt x="202" y="55"/>
                      </a:cubicBezTo>
                      <a:cubicBezTo>
                        <a:pt x="200" y="54"/>
                        <a:pt x="200" y="54"/>
                        <a:pt x="200" y="54"/>
                      </a:cubicBezTo>
                      <a:cubicBezTo>
                        <a:pt x="197" y="52"/>
                        <a:pt x="196" y="49"/>
                        <a:pt x="197" y="45"/>
                      </a:cubicBezTo>
                      <a:cubicBezTo>
                        <a:pt x="195" y="47"/>
                        <a:pt x="193" y="48"/>
                        <a:pt x="191" y="48"/>
                      </a:cubicBezTo>
                      <a:cubicBezTo>
                        <a:pt x="189" y="48"/>
                        <a:pt x="189" y="48"/>
                        <a:pt x="189" y="48"/>
                      </a:cubicBezTo>
                      <a:cubicBezTo>
                        <a:pt x="188" y="47"/>
                        <a:pt x="188" y="47"/>
                        <a:pt x="188" y="47"/>
                      </a:cubicBezTo>
                      <a:cubicBezTo>
                        <a:pt x="184" y="46"/>
                        <a:pt x="183" y="43"/>
                        <a:pt x="183" y="39"/>
                      </a:cubicBezTo>
                      <a:cubicBezTo>
                        <a:pt x="181" y="41"/>
                        <a:pt x="179" y="42"/>
                        <a:pt x="176" y="42"/>
                      </a:cubicBezTo>
                      <a:cubicBezTo>
                        <a:pt x="175" y="42"/>
                        <a:pt x="175" y="42"/>
                        <a:pt x="175" y="42"/>
                      </a:cubicBezTo>
                      <a:cubicBezTo>
                        <a:pt x="174" y="42"/>
                        <a:pt x="174" y="42"/>
                        <a:pt x="174" y="42"/>
                      </a:cubicBezTo>
                      <a:cubicBezTo>
                        <a:pt x="170" y="41"/>
                        <a:pt x="169" y="39"/>
                        <a:pt x="168" y="35"/>
                      </a:cubicBezTo>
                      <a:cubicBezTo>
                        <a:pt x="166" y="38"/>
                        <a:pt x="164" y="39"/>
                        <a:pt x="161" y="39"/>
                      </a:cubicBezTo>
                      <a:cubicBezTo>
                        <a:pt x="160" y="39"/>
                        <a:pt x="160" y="39"/>
                        <a:pt x="160" y="39"/>
                      </a:cubicBezTo>
                      <a:cubicBezTo>
                        <a:pt x="156" y="39"/>
                        <a:pt x="154" y="36"/>
                        <a:pt x="153" y="32"/>
                      </a:cubicBezTo>
                      <a:cubicBezTo>
                        <a:pt x="151" y="36"/>
                        <a:pt x="149" y="38"/>
                        <a:pt x="145" y="38"/>
                      </a:cubicBezTo>
                      <a:cubicBezTo>
                        <a:pt x="141" y="38"/>
                        <a:pt x="139" y="36"/>
                        <a:pt x="138" y="32"/>
                      </a:cubicBezTo>
                      <a:cubicBezTo>
                        <a:pt x="136" y="36"/>
                        <a:pt x="134" y="39"/>
                        <a:pt x="131" y="39"/>
                      </a:cubicBezTo>
                      <a:cubicBezTo>
                        <a:pt x="130" y="39"/>
                        <a:pt x="130" y="39"/>
                        <a:pt x="130" y="39"/>
                      </a:cubicBezTo>
                      <a:cubicBezTo>
                        <a:pt x="126" y="39"/>
                        <a:pt x="124" y="38"/>
                        <a:pt x="122" y="35"/>
                      </a:cubicBezTo>
                      <a:cubicBezTo>
                        <a:pt x="122" y="39"/>
                        <a:pt x="120" y="41"/>
                        <a:pt x="117" y="42"/>
                      </a:cubicBezTo>
                      <a:cubicBezTo>
                        <a:pt x="116" y="42"/>
                        <a:pt x="116" y="42"/>
                        <a:pt x="116" y="42"/>
                      </a:cubicBezTo>
                      <a:cubicBezTo>
                        <a:pt x="115" y="42"/>
                        <a:pt x="115" y="42"/>
                        <a:pt x="115" y="42"/>
                      </a:cubicBezTo>
                      <a:cubicBezTo>
                        <a:pt x="112" y="42"/>
                        <a:pt x="110" y="41"/>
                        <a:pt x="108" y="39"/>
                      </a:cubicBezTo>
                      <a:cubicBezTo>
                        <a:pt x="108" y="43"/>
                        <a:pt x="106" y="46"/>
                        <a:pt x="103" y="47"/>
                      </a:cubicBezTo>
                      <a:cubicBezTo>
                        <a:pt x="102" y="48"/>
                        <a:pt x="102" y="48"/>
                        <a:pt x="102" y="48"/>
                      </a:cubicBezTo>
                      <a:cubicBezTo>
                        <a:pt x="100" y="48"/>
                        <a:pt x="100" y="48"/>
                        <a:pt x="100" y="48"/>
                      </a:cubicBezTo>
                      <a:cubicBezTo>
                        <a:pt x="98" y="48"/>
                        <a:pt x="96" y="47"/>
                        <a:pt x="94" y="45"/>
                      </a:cubicBezTo>
                      <a:cubicBezTo>
                        <a:pt x="94" y="49"/>
                        <a:pt x="93" y="52"/>
                        <a:pt x="90" y="54"/>
                      </a:cubicBezTo>
                      <a:cubicBezTo>
                        <a:pt x="88" y="55"/>
                        <a:pt x="88" y="55"/>
                        <a:pt x="88" y="55"/>
                      </a:cubicBezTo>
                      <a:cubicBezTo>
                        <a:pt x="86" y="55"/>
                        <a:pt x="86" y="55"/>
                        <a:pt x="86" y="55"/>
                      </a:cubicBezTo>
                      <a:cubicBezTo>
                        <a:pt x="84" y="55"/>
                        <a:pt x="82" y="54"/>
                        <a:pt x="80" y="53"/>
                      </a:cubicBezTo>
                      <a:cubicBezTo>
                        <a:pt x="82" y="57"/>
                        <a:pt x="81" y="60"/>
                        <a:pt x="78" y="62"/>
                      </a:cubicBezTo>
                      <a:cubicBezTo>
                        <a:pt x="76" y="64"/>
                        <a:pt x="76" y="64"/>
                        <a:pt x="76" y="64"/>
                      </a:cubicBezTo>
                      <a:cubicBezTo>
                        <a:pt x="73" y="64"/>
                        <a:pt x="73" y="64"/>
                        <a:pt x="73" y="64"/>
                      </a:cubicBezTo>
                      <a:cubicBezTo>
                        <a:pt x="72" y="64"/>
                        <a:pt x="70" y="63"/>
                        <a:pt x="69" y="62"/>
                      </a:cubicBezTo>
                      <a:cubicBezTo>
                        <a:pt x="70" y="66"/>
                        <a:pt x="70" y="69"/>
                        <a:pt x="68" y="72"/>
                      </a:cubicBezTo>
                      <a:cubicBezTo>
                        <a:pt x="65" y="74"/>
                        <a:pt x="62" y="75"/>
                        <a:pt x="58" y="74"/>
                      </a:cubicBezTo>
                      <a:cubicBezTo>
                        <a:pt x="60" y="77"/>
                        <a:pt x="61" y="80"/>
                        <a:pt x="58" y="83"/>
                      </a:cubicBezTo>
                      <a:cubicBezTo>
                        <a:pt x="57" y="85"/>
                        <a:pt x="55" y="87"/>
                        <a:pt x="49" y="86"/>
                      </a:cubicBezTo>
                      <a:cubicBezTo>
                        <a:pt x="52" y="89"/>
                        <a:pt x="53" y="92"/>
                        <a:pt x="51" y="96"/>
                      </a:cubicBezTo>
                      <a:cubicBezTo>
                        <a:pt x="50" y="97"/>
                        <a:pt x="48" y="100"/>
                        <a:pt x="42" y="100"/>
                      </a:cubicBezTo>
                      <a:cubicBezTo>
                        <a:pt x="45" y="103"/>
                        <a:pt x="46" y="105"/>
                        <a:pt x="45" y="109"/>
                      </a:cubicBezTo>
                      <a:cubicBezTo>
                        <a:pt x="44" y="113"/>
                        <a:pt x="40" y="114"/>
                        <a:pt x="37" y="114"/>
                      </a:cubicBezTo>
                      <a:cubicBezTo>
                        <a:pt x="40" y="117"/>
                        <a:pt x="42" y="119"/>
                        <a:pt x="41" y="123"/>
                      </a:cubicBezTo>
                      <a:cubicBezTo>
                        <a:pt x="40" y="127"/>
                        <a:pt x="38" y="128"/>
                        <a:pt x="34" y="129"/>
                      </a:cubicBezTo>
                      <a:cubicBezTo>
                        <a:pt x="38" y="131"/>
                        <a:pt x="39" y="134"/>
                        <a:pt x="39" y="137"/>
                      </a:cubicBezTo>
                      <a:cubicBezTo>
                        <a:pt x="39" y="141"/>
                        <a:pt x="37" y="143"/>
                        <a:pt x="33" y="145"/>
                      </a:cubicBezTo>
                      <a:cubicBezTo>
                        <a:pt x="37" y="146"/>
                        <a:pt x="39" y="148"/>
                        <a:pt x="39" y="152"/>
                      </a:cubicBezTo>
                      <a:cubicBezTo>
                        <a:pt x="39" y="156"/>
                        <a:pt x="38" y="158"/>
                        <a:pt x="34" y="160"/>
                      </a:cubicBezTo>
                      <a:cubicBezTo>
                        <a:pt x="38" y="161"/>
                        <a:pt x="40" y="162"/>
                        <a:pt x="41" y="166"/>
                      </a:cubicBezTo>
                      <a:cubicBezTo>
                        <a:pt x="42" y="170"/>
                        <a:pt x="40" y="172"/>
                        <a:pt x="37" y="175"/>
                      </a:cubicBezTo>
                      <a:cubicBezTo>
                        <a:pt x="40" y="175"/>
                        <a:pt x="44" y="176"/>
                        <a:pt x="45" y="180"/>
                      </a:cubicBezTo>
                      <a:cubicBezTo>
                        <a:pt x="46" y="184"/>
                        <a:pt x="45" y="186"/>
                        <a:pt x="42" y="189"/>
                      </a:cubicBezTo>
                      <a:cubicBezTo>
                        <a:pt x="48" y="189"/>
                        <a:pt x="50" y="192"/>
                        <a:pt x="51" y="193"/>
                      </a:cubicBezTo>
                      <a:cubicBezTo>
                        <a:pt x="53" y="197"/>
                        <a:pt x="52" y="200"/>
                        <a:pt x="49" y="203"/>
                      </a:cubicBezTo>
                      <a:cubicBezTo>
                        <a:pt x="55" y="202"/>
                        <a:pt x="57" y="204"/>
                        <a:pt x="58" y="206"/>
                      </a:cubicBezTo>
                      <a:cubicBezTo>
                        <a:pt x="61" y="209"/>
                        <a:pt x="60" y="212"/>
                        <a:pt x="58" y="215"/>
                      </a:cubicBezTo>
                      <a:cubicBezTo>
                        <a:pt x="62" y="214"/>
                        <a:pt x="65" y="215"/>
                        <a:pt x="68" y="217"/>
                      </a:cubicBezTo>
                      <a:cubicBezTo>
                        <a:pt x="70" y="220"/>
                        <a:pt x="70" y="223"/>
                        <a:pt x="69" y="227"/>
                      </a:cubicBezTo>
                      <a:cubicBezTo>
                        <a:pt x="70" y="226"/>
                        <a:pt x="72" y="225"/>
                        <a:pt x="73" y="225"/>
                      </a:cubicBezTo>
                      <a:cubicBezTo>
                        <a:pt x="76" y="225"/>
                        <a:pt x="76" y="225"/>
                        <a:pt x="76" y="225"/>
                      </a:cubicBezTo>
                      <a:cubicBezTo>
                        <a:pt x="78" y="227"/>
                        <a:pt x="78" y="227"/>
                        <a:pt x="78" y="227"/>
                      </a:cubicBezTo>
                      <a:cubicBezTo>
                        <a:pt x="81" y="229"/>
                        <a:pt x="81" y="232"/>
                        <a:pt x="80" y="236"/>
                      </a:cubicBezTo>
                      <a:cubicBezTo>
                        <a:pt x="82" y="235"/>
                        <a:pt x="84" y="234"/>
                        <a:pt x="86" y="234"/>
                      </a:cubicBezTo>
                      <a:cubicBezTo>
                        <a:pt x="88" y="234"/>
                        <a:pt x="88" y="234"/>
                        <a:pt x="88" y="234"/>
                      </a:cubicBezTo>
                      <a:cubicBezTo>
                        <a:pt x="90" y="235"/>
                        <a:pt x="90" y="235"/>
                        <a:pt x="90" y="235"/>
                      </a:cubicBezTo>
                      <a:cubicBezTo>
                        <a:pt x="93" y="237"/>
                        <a:pt x="94" y="240"/>
                        <a:pt x="94" y="244"/>
                      </a:cubicBezTo>
                      <a:cubicBezTo>
                        <a:pt x="96" y="242"/>
                        <a:pt x="98" y="241"/>
                        <a:pt x="100" y="241"/>
                      </a:cubicBezTo>
                      <a:cubicBezTo>
                        <a:pt x="101" y="241"/>
                        <a:pt x="101" y="241"/>
                        <a:pt x="101" y="241"/>
                      </a:cubicBezTo>
                      <a:cubicBezTo>
                        <a:pt x="103" y="242"/>
                        <a:pt x="103" y="242"/>
                        <a:pt x="103" y="242"/>
                      </a:cubicBezTo>
                      <a:cubicBezTo>
                        <a:pt x="106" y="244"/>
                        <a:pt x="108" y="246"/>
                        <a:pt x="108" y="250"/>
                      </a:cubicBezTo>
                      <a:cubicBezTo>
                        <a:pt x="110" y="248"/>
                        <a:pt x="112" y="247"/>
                        <a:pt x="114" y="247"/>
                      </a:cubicBezTo>
                      <a:cubicBezTo>
                        <a:pt x="115" y="247"/>
                        <a:pt x="115" y="247"/>
                        <a:pt x="115" y="247"/>
                      </a:cubicBezTo>
                      <a:cubicBezTo>
                        <a:pt x="116" y="247"/>
                        <a:pt x="116" y="247"/>
                        <a:pt x="116" y="247"/>
                      </a:cubicBezTo>
                      <a:cubicBezTo>
                        <a:pt x="120" y="248"/>
                        <a:pt x="122" y="250"/>
                        <a:pt x="122" y="255"/>
                      </a:cubicBezTo>
                      <a:cubicBezTo>
                        <a:pt x="124" y="251"/>
                        <a:pt x="126" y="250"/>
                        <a:pt x="130" y="250"/>
                      </a:cubicBezTo>
                      <a:cubicBezTo>
                        <a:pt x="131" y="250"/>
                        <a:pt x="131" y="250"/>
                        <a:pt x="131" y="250"/>
                      </a:cubicBezTo>
                      <a:cubicBezTo>
                        <a:pt x="134" y="250"/>
                        <a:pt x="136" y="253"/>
                        <a:pt x="138" y="257"/>
                      </a:cubicBezTo>
                      <a:cubicBezTo>
                        <a:pt x="139" y="253"/>
                        <a:pt x="141" y="251"/>
                        <a:pt x="145" y="251"/>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94" name="Freeform 10"/>
                <p:cNvSpPr>
                  <a:spLocks noEditPoints="1"/>
                </p:cNvSpPr>
                <p:nvPr/>
              </p:nvSpPr>
              <p:spPr bwMode="auto">
                <a:xfrm>
                  <a:off x="5438926" y="5053105"/>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5096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88" name="五边形 8"/>
              <p:cNvSpPr>
                <a:spLocks noChangeArrowheads="1"/>
              </p:cNvSpPr>
              <p:nvPr/>
            </p:nvSpPr>
            <p:spPr bwMode="auto">
              <a:xfrm rot="16200000">
                <a:off x="1467092" y="4692888"/>
                <a:ext cx="647701" cy="1955323"/>
              </a:xfrm>
              <a:prstGeom prst="homePlate">
                <a:avLst>
                  <a:gd name="adj" fmla="val 47161"/>
                </a:avLst>
              </a:prstGeom>
              <a:solidFill>
                <a:srgbClr val="5096D0"/>
              </a:solidFill>
              <a:ln>
                <a:noFill/>
              </a:ln>
              <a:effectLst>
                <a:outerShdw blurRad="50800" dist="38100" dir="2700000" algn="tl" rotWithShape="0">
                  <a:prstClr val="black">
                    <a:alpha val="40000"/>
                  </a:prstClr>
                </a:outerShdw>
              </a:effectLst>
            </p:spPr>
            <p:txBody>
              <a:bodyPr anchor="ctr"/>
              <a:lstStyle/>
              <a:p>
                <a:pPr algn="ctr"/>
                <a:endParaRPr lang="zh-CN" altLang="zh-CN" sz="2400">
                  <a:solidFill>
                    <a:srgbClr val="FFFFFF"/>
                  </a:solidFill>
                  <a:cs typeface="+mn-ea"/>
                  <a:sym typeface="+mn-lt"/>
                </a:endParaRPr>
              </a:p>
            </p:txBody>
          </p:sp>
          <p:sp>
            <p:nvSpPr>
              <p:cNvPr id="89" name="矩形 88"/>
              <p:cNvSpPr/>
              <p:nvPr/>
            </p:nvSpPr>
            <p:spPr>
              <a:xfrm>
                <a:off x="1135982" y="5596753"/>
                <a:ext cx="1300356" cy="461665"/>
              </a:xfrm>
              <a:prstGeom prst="rect">
                <a:avLst/>
              </a:prstGeom>
            </p:spPr>
            <p:txBody>
              <a:bodyPr wrap="none">
                <a:spAutoFit/>
              </a:bodyPr>
              <a:lstStyle/>
              <a:p>
                <a:r>
                  <a:rPr lang="en-US" altLang="zh-CN" sz="2400" b="1" dirty="0">
                    <a:solidFill>
                      <a:schemeClr val="bg1"/>
                    </a:solidFill>
                    <a:cs typeface="+mn-ea"/>
                    <a:sym typeface="+mn-lt"/>
                  </a:rPr>
                  <a:t>THE TITLE</a:t>
                </a:r>
                <a:endParaRPr lang="zh-CN" altLang="en-US" sz="2400" b="1" dirty="0">
                  <a:solidFill>
                    <a:schemeClr val="bg1"/>
                  </a:solidFill>
                  <a:cs typeface="+mn-ea"/>
                  <a:sym typeface="+mn-lt"/>
                </a:endParaRPr>
              </a:p>
            </p:txBody>
          </p:sp>
          <p:sp>
            <p:nvSpPr>
              <p:cNvPr id="90" name="矩形 89"/>
              <p:cNvSpPr/>
              <p:nvPr/>
            </p:nvSpPr>
            <p:spPr>
              <a:xfrm>
                <a:off x="798650" y="2384232"/>
                <a:ext cx="2031325" cy="461665"/>
              </a:xfrm>
              <a:prstGeom prst="rect">
                <a:avLst/>
              </a:prstGeom>
            </p:spPr>
            <p:txBody>
              <a:bodyPr wrap="none">
                <a:spAutoFit/>
              </a:bodyPr>
              <a:lstStyle/>
              <a:p>
                <a:r>
                  <a:rPr lang="zh-CN" altLang="en-US" sz="2400" b="1" dirty="0">
                    <a:solidFill>
                      <a:srgbClr val="F5F5F5"/>
                    </a:solidFill>
                    <a:effectLst>
                      <a:outerShdw blurRad="38100" dist="38100" dir="2700000" algn="tl">
                        <a:srgbClr val="000000">
                          <a:alpha val="43137"/>
                        </a:srgbClr>
                      </a:outerShdw>
                    </a:effectLst>
                    <a:cs typeface="+mn-ea"/>
                    <a:sym typeface="+mn-lt"/>
                  </a:rPr>
                  <a:t>完成数据报表</a:t>
                </a:r>
                <a:endParaRPr lang="en-US" altLang="zh-CN" sz="2400" b="1" dirty="0">
                  <a:solidFill>
                    <a:srgbClr val="F5F5F5"/>
                  </a:solidFill>
                  <a:effectLst>
                    <a:outerShdw blurRad="38100" dist="38100" dir="2700000" algn="tl">
                      <a:srgbClr val="000000">
                        <a:alpha val="43137"/>
                      </a:srgbClr>
                    </a:outerShdw>
                  </a:effectLst>
                  <a:cs typeface="+mn-ea"/>
                  <a:sym typeface="+mn-lt"/>
                </a:endParaRPr>
              </a:p>
            </p:txBody>
          </p:sp>
          <p:sp>
            <p:nvSpPr>
              <p:cNvPr id="91" name="TextBox 30"/>
              <p:cNvSpPr txBox="1"/>
              <p:nvPr/>
            </p:nvSpPr>
            <p:spPr>
              <a:xfrm>
                <a:off x="1000378" y="4538290"/>
                <a:ext cx="1828187" cy="646331"/>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p:txBody>
          </p:sp>
        </p:grpSp>
        <p:sp>
          <p:nvSpPr>
            <p:cNvPr id="85" name="KSO_Shape"/>
            <p:cNvSpPr/>
            <p:nvPr/>
          </p:nvSpPr>
          <p:spPr bwMode="auto">
            <a:xfrm>
              <a:off x="9993260" y="3346896"/>
              <a:ext cx="615955" cy="620088"/>
            </a:xfrm>
            <a:custGeom>
              <a:avLst/>
              <a:gdLst>
                <a:gd name="T0" fmla="*/ 320867118 w 9789"/>
                <a:gd name="T1" fmla="*/ 52707385 h 9853"/>
                <a:gd name="T2" fmla="*/ 320680188 w 9789"/>
                <a:gd name="T3" fmla="*/ 51511177 h 9853"/>
                <a:gd name="T4" fmla="*/ 320418641 w 9789"/>
                <a:gd name="T5" fmla="*/ 50202831 h 9853"/>
                <a:gd name="T6" fmla="*/ 319148023 w 9789"/>
                <a:gd name="T7" fmla="*/ 46390124 h 9853"/>
                <a:gd name="T8" fmla="*/ 317802593 w 9789"/>
                <a:gd name="T9" fmla="*/ 43960200 h 9853"/>
                <a:gd name="T10" fmla="*/ 315747334 w 9789"/>
                <a:gd name="T11" fmla="*/ 40708185 h 9853"/>
                <a:gd name="T12" fmla="*/ 313243405 w 9789"/>
                <a:gd name="T13" fmla="*/ 37755078 h 9853"/>
                <a:gd name="T14" fmla="*/ 310515431 w 9789"/>
                <a:gd name="T15" fmla="*/ 35250524 h 9853"/>
                <a:gd name="T16" fmla="*/ 307600334 w 9789"/>
                <a:gd name="T17" fmla="*/ 33343977 h 9853"/>
                <a:gd name="T18" fmla="*/ 246199848 w 9789"/>
                <a:gd name="T19" fmla="*/ 1831723 h 9853"/>
                <a:gd name="T20" fmla="*/ 243247636 w 9789"/>
                <a:gd name="T21" fmla="*/ 822477 h 9853"/>
                <a:gd name="T22" fmla="*/ 236670303 w 9789"/>
                <a:gd name="T23" fmla="*/ 0 h 9853"/>
                <a:gd name="T24" fmla="*/ 229943543 w 9789"/>
                <a:gd name="T25" fmla="*/ 710339 h 9853"/>
                <a:gd name="T26" fmla="*/ 225346853 w 9789"/>
                <a:gd name="T27" fmla="*/ 2168139 h 9853"/>
                <a:gd name="T28" fmla="*/ 222656187 w 9789"/>
                <a:gd name="T29" fmla="*/ 3588623 h 9853"/>
                <a:gd name="T30" fmla="*/ 226580163 w 9789"/>
                <a:gd name="T31" fmla="*/ 129413554 h 9853"/>
                <a:gd name="T32" fmla="*/ 299490836 w 9789"/>
                <a:gd name="T33" fmla="*/ 152552547 h 9853"/>
                <a:gd name="T34" fmla="*/ 236221827 w 9789"/>
                <a:gd name="T35" fmla="*/ 364242264 h 9853"/>
                <a:gd name="T36" fmla="*/ 242126444 w 9789"/>
                <a:gd name="T37" fmla="*/ 367045725 h 9853"/>
                <a:gd name="T38" fmla="*/ 243471874 w 9789"/>
                <a:gd name="T39" fmla="*/ 367419649 h 9853"/>
                <a:gd name="T40" fmla="*/ 247059492 w 9789"/>
                <a:gd name="T41" fmla="*/ 368167303 h 9853"/>
                <a:gd name="T42" fmla="*/ 249937087 w 9789"/>
                <a:gd name="T43" fmla="*/ 368279441 h 9853"/>
                <a:gd name="T44" fmla="*/ 253823561 w 9789"/>
                <a:gd name="T45" fmla="*/ 368092479 h 9853"/>
                <a:gd name="T46" fmla="*/ 257598109 w 9789"/>
                <a:gd name="T47" fmla="*/ 367419649 h 9853"/>
                <a:gd name="T48" fmla="*/ 261073608 w 9789"/>
                <a:gd name="T49" fmla="*/ 366335580 h 9853"/>
                <a:gd name="T50" fmla="*/ 264212750 w 9789"/>
                <a:gd name="T51" fmla="*/ 364728133 h 9853"/>
                <a:gd name="T52" fmla="*/ 322361975 w 9789"/>
                <a:gd name="T53" fmla="*/ 327533941 h 9853"/>
                <a:gd name="T54" fmla="*/ 324716283 w 9789"/>
                <a:gd name="T55" fmla="*/ 325440626 h 9853"/>
                <a:gd name="T56" fmla="*/ 328715069 w 9789"/>
                <a:gd name="T57" fmla="*/ 320169733 h 9853"/>
                <a:gd name="T58" fmla="*/ 331443043 w 9789"/>
                <a:gd name="T59" fmla="*/ 314039240 h 9853"/>
                <a:gd name="T60" fmla="*/ 332526926 w 9789"/>
                <a:gd name="T61" fmla="*/ 309291918 h 9853"/>
                <a:gd name="T62" fmla="*/ 332639045 w 9789"/>
                <a:gd name="T63" fmla="*/ 306263987 h 9853"/>
                <a:gd name="T64" fmla="*/ 221983473 w 9789"/>
                <a:gd name="T65" fmla="*/ 246416671 h 9853"/>
                <a:gd name="T66" fmla="*/ 2466427 w 9789"/>
                <a:gd name="T67" fmla="*/ 226828986 h 9853"/>
                <a:gd name="T68" fmla="*/ 2690665 w 9789"/>
                <a:gd name="T69" fmla="*/ 229071948 h 9853"/>
                <a:gd name="T70" fmla="*/ 3662429 w 9789"/>
                <a:gd name="T71" fmla="*/ 232922163 h 9853"/>
                <a:gd name="T72" fmla="*/ 6614641 w 9789"/>
                <a:gd name="T73" fmla="*/ 239015341 h 9853"/>
                <a:gd name="T74" fmla="*/ 10762855 w 9789"/>
                <a:gd name="T75" fmla="*/ 244211217 h 9853"/>
                <a:gd name="T76" fmla="*/ 13789878 w 9789"/>
                <a:gd name="T77" fmla="*/ 246753086 h 9853"/>
                <a:gd name="T78" fmla="*/ 72798554 w 9789"/>
                <a:gd name="T79" fmla="*/ 278190709 h 9853"/>
                <a:gd name="T80" fmla="*/ 106544667 w 9789"/>
                <a:gd name="T81" fmla="*/ 214680140 h 9853"/>
                <a:gd name="T82" fmla="*/ 93875787 w 9789"/>
                <a:gd name="T83" fmla="*/ 85677631 h 9853"/>
                <a:gd name="T84" fmla="*/ 10314378 w 9789"/>
                <a:gd name="T85" fmla="*/ 138273071 h 9853"/>
                <a:gd name="T86" fmla="*/ 9118570 w 9789"/>
                <a:gd name="T87" fmla="*/ 139207493 h 9853"/>
                <a:gd name="T88" fmla="*/ 6465213 w 9789"/>
                <a:gd name="T89" fmla="*/ 141899009 h 9853"/>
                <a:gd name="T90" fmla="*/ 4671308 w 9789"/>
                <a:gd name="T91" fmla="*/ 144366055 h 9853"/>
                <a:gd name="T92" fmla="*/ 3251261 w 9789"/>
                <a:gd name="T93" fmla="*/ 146908117 h 9853"/>
                <a:gd name="T94" fmla="*/ 1644285 w 9789"/>
                <a:gd name="T95" fmla="*/ 150459232 h 9853"/>
                <a:gd name="T96" fmla="*/ 523287 w 9789"/>
                <a:gd name="T97" fmla="*/ 154047855 h 9853"/>
                <a:gd name="T98" fmla="*/ 37309 w 9789"/>
                <a:gd name="T99" fmla="*/ 157636478 h 9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89" h="9853">
                  <a:moveTo>
                    <a:pt x="8014" y="4081"/>
                  </a:moveTo>
                  <a:lnTo>
                    <a:pt x="8714" y="4048"/>
                  </a:lnTo>
                  <a:lnTo>
                    <a:pt x="8596" y="1546"/>
                  </a:lnTo>
                  <a:lnTo>
                    <a:pt x="8586" y="1410"/>
                  </a:lnTo>
                  <a:lnTo>
                    <a:pt x="8587" y="1410"/>
                  </a:lnTo>
                  <a:lnTo>
                    <a:pt x="8584" y="1395"/>
                  </a:lnTo>
                  <a:lnTo>
                    <a:pt x="8581" y="1378"/>
                  </a:lnTo>
                  <a:lnTo>
                    <a:pt x="8579" y="1370"/>
                  </a:lnTo>
                  <a:lnTo>
                    <a:pt x="8574" y="1343"/>
                  </a:lnTo>
                  <a:lnTo>
                    <a:pt x="8567" y="1315"/>
                  </a:lnTo>
                  <a:lnTo>
                    <a:pt x="8559" y="1289"/>
                  </a:lnTo>
                  <a:lnTo>
                    <a:pt x="8549" y="1264"/>
                  </a:lnTo>
                  <a:lnTo>
                    <a:pt x="8540" y="1241"/>
                  </a:lnTo>
                  <a:lnTo>
                    <a:pt x="8529" y="1218"/>
                  </a:lnTo>
                  <a:lnTo>
                    <a:pt x="8517" y="1197"/>
                  </a:lnTo>
                  <a:lnTo>
                    <a:pt x="8504" y="1176"/>
                  </a:lnTo>
                  <a:lnTo>
                    <a:pt x="8491" y="1153"/>
                  </a:lnTo>
                  <a:lnTo>
                    <a:pt x="8478" y="1132"/>
                  </a:lnTo>
                  <a:lnTo>
                    <a:pt x="8463" y="1110"/>
                  </a:lnTo>
                  <a:lnTo>
                    <a:pt x="8449" y="1089"/>
                  </a:lnTo>
                  <a:lnTo>
                    <a:pt x="8433" y="1068"/>
                  </a:lnTo>
                  <a:lnTo>
                    <a:pt x="8417" y="1049"/>
                  </a:lnTo>
                  <a:lnTo>
                    <a:pt x="8400" y="1029"/>
                  </a:lnTo>
                  <a:lnTo>
                    <a:pt x="8382" y="1010"/>
                  </a:lnTo>
                  <a:lnTo>
                    <a:pt x="8364" y="992"/>
                  </a:lnTo>
                  <a:lnTo>
                    <a:pt x="8347" y="975"/>
                  </a:lnTo>
                  <a:lnTo>
                    <a:pt x="8328" y="959"/>
                  </a:lnTo>
                  <a:lnTo>
                    <a:pt x="8309" y="943"/>
                  </a:lnTo>
                  <a:lnTo>
                    <a:pt x="8290" y="929"/>
                  </a:lnTo>
                  <a:lnTo>
                    <a:pt x="8270" y="916"/>
                  </a:lnTo>
                  <a:lnTo>
                    <a:pt x="8251" y="904"/>
                  </a:lnTo>
                  <a:lnTo>
                    <a:pt x="8231" y="892"/>
                  </a:lnTo>
                  <a:lnTo>
                    <a:pt x="6625" y="65"/>
                  </a:lnTo>
                  <a:lnTo>
                    <a:pt x="6607" y="56"/>
                  </a:lnTo>
                  <a:lnTo>
                    <a:pt x="6588" y="49"/>
                  </a:lnTo>
                  <a:lnTo>
                    <a:pt x="6569" y="40"/>
                  </a:lnTo>
                  <a:lnTo>
                    <a:pt x="6549" y="34"/>
                  </a:lnTo>
                  <a:lnTo>
                    <a:pt x="6529" y="27"/>
                  </a:lnTo>
                  <a:lnTo>
                    <a:pt x="6509" y="22"/>
                  </a:lnTo>
                  <a:lnTo>
                    <a:pt x="6466" y="13"/>
                  </a:lnTo>
                  <a:lnTo>
                    <a:pt x="6422" y="6"/>
                  </a:lnTo>
                  <a:lnTo>
                    <a:pt x="6378" y="2"/>
                  </a:lnTo>
                  <a:lnTo>
                    <a:pt x="6333" y="0"/>
                  </a:lnTo>
                  <a:lnTo>
                    <a:pt x="6287" y="1"/>
                  </a:lnTo>
                  <a:lnTo>
                    <a:pt x="6242" y="5"/>
                  </a:lnTo>
                  <a:lnTo>
                    <a:pt x="6197" y="11"/>
                  </a:lnTo>
                  <a:lnTo>
                    <a:pt x="6153" y="19"/>
                  </a:lnTo>
                  <a:lnTo>
                    <a:pt x="6110" y="30"/>
                  </a:lnTo>
                  <a:lnTo>
                    <a:pt x="6069" y="43"/>
                  </a:lnTo>
                  <a:lnTo>
                    <a:pt x="6049" y="51"/>
                  </a:lnTo>
                  <a:lnTo>
                    <a:pt x="6030" y="58"/>
                  </a:lnTo>
                  <a:lnTo>
                    <a:pt x="6011" y="67"/>
                  </a:lnTo>
                  <a:lnTo>
                    <a:pt x="5992" y="76"/>
                  </a:lnTo>
                  <a:lnTo>
                    <a:pt x="5974" y="86"/>
                  </a:lnTo>
                  <a:lnTo>
                    <a:pt x="5958" y="96"/>
                  </a:lnTo>
                  <a:lnTo>
                    <a:pt x="4505" y="1030"/>
                  </a:lnTo>
                  <a:lnTo>
                    <a:pt x="3980" y="219"/>
                  </a:lnTo>
                  <a:lnTo>
                    <a:pt x="3400" y="2882"/>
                  </a:lnTo>
                  <a:lnTo>
                    <a:pt x="6063" y="3462"/>
                  </a:lnTo>
                  <a:lnTo>
                    <a:pt x="5542" y="2652"/>
                  </a:lnTo>
                  <a:lnTo>
                    <a:pt x="6684" y="1917"/>
                  </a:lnTo>
                  <a:lnTo>
                    <a:pt x="6789" y="4141"/>
                  </a:lnTo>
                  <a:lnTo>
                    <a:pt x="8014" y="4081"/>
                  </a:lnTo>
                  <a:close/>
                  <a:moveTo>
                    <a:pt x="6961" y="7905"/>
                  </a:moveTo>
                  <a:lnTo>
                    <a:pt x="4987" y="6880"/>
                  </a:lnTo>
                  <a:lnTo>
                    <a:pt x="4099" y="8588"/>
                  </a:lnTo>
                  <a:lnTo>
                    <a:pt x="6321" y="9744"/>
                  </a:lnTo>
                  <a:lnTo>
                    <a:pt x="6445" y="9804"/>
                  </a:lnTo>
                  <a:lnTo>
                    <a:pt x="6443" y="9806"/>
                  </a:lnTo>
                  <a:lnTo>
                    <a:pt x="6479" y="9819"/>
                  </a:lnTo>
                  <a:lnTo>
                    <a:pt x="6481" y="9819"/>
                  </a:lnTo>
                  <a:lnTo>
                    <a:pt x="6515" y="9829"/>
                  </a:lnTo>
                  <a:lnTo>
                    <a:pt x="6548" y="9838"/>
                  </a:lnTo>
                  <a:lnTo>
                    <a:pt x="6580" y="9845"/>
                  </a:lnTo>
                  <a:lnTo>
                    <a:pt x="6611" y="9849"/>
                  </a:lnTo>
                  <a:lnTo>
                    <a:pt x="6650" y="9852"/>
                  </a:lnTo>
                  <a:lnTo>
                    <a:pt x="6669" y="9853"/>
                  </a:lnTo>
                  <a:lnTo>
                    <a:pt x="6688" y="9852"/>
                  </a:lnTo>
                  <a:lnTo>
                    <a:pt x="6714" y="9852"/>
                  </a:lnTo>
                  <a:lnTo>
                    <a:pt x="6740" y="9851"/>
                  </a:lnTo>
                  <a:lnTo>
                    <a:pt x="6766" y="9849"/>
                  </a:lnTo>
                  <a:lnTo>
                    <a:pt x="6792" y="9847"/>
                  </a:lnTo>
                  <a:lnTo>
                    <a:pt x="6817" y="9844"/>
                  </a:lnTo>
                  <a:lnTo>
                    <a:pt x="6843" y="9840"/>
                  </a:lnTo>
                  <a:lnTo>
                    <a:pt x="6868" y="9835"/>
                  </a:lnTo>
                  <a:lnTo>
                    <a:pt x="6893" y="9829"/>
                  </a:lnTo>
                  <a:lnTo>
                    <a:pt x="6916" y="9823"/>
                  </a:lnTo>
                  <a:lnTo>
                    <a:pt x="6941" y="9816"/>
                  </a:lnTo>
                  <a:lnTo>
                    <a:pt x="6964" y="9808"/>
                  </a:lnTo>
                  <a:lnTo>
                    <a:pt x="6986" y="9800"/>
                  </a:lnTo>
                  <a:lnTo>
                    <a:pt x="7009" y="9790"/>
                  </a:lnTo>
                  <a:lnTo>
                    <a:pt x="7030" y="9780"/>
                  </a:lnTo>
                  <a:lnTo>
                    <a:pt x="7050" y="9769"/>
                  </a:lnTo>
                  <a:lnTo>
                    <a:pt x="7070" y="9757"/>
                  </a:lnTo>
                  <a:lnTo>
                    <a:pt x="8593" y="8785"/>
                  </a:lnTo>
                  <a:lnTo>
                    <a:pt x="8610" y="8773"/>
                  </a:lnTo>
                  <a:lnTo>
                    <a:pt x="8626" y="8762"/>
                  </a:lnTo>
                  <a:lnTo>
                    <a:pt x="8643" y="8750"/>
                  </a:lnTo>
                  <a:lnTo>
                    <a:pt x="8658" y="8735"/>
                  </a:lnTo>
                  <a:lnTo>
                    <a:pt x="8674" y="8721"/>
                  </a:lnTo>
                  <a:lnTo>
                    <a:pt x="8689" y="8706"/>
                  </a:lnTo>
                  <a:lnTo>
                    <a:pt x="8718" y="8674"/>
                  </a:lnTo>
                  <a:lnTo>
                    <a:pt x="8746" y="8639"/>
                  </a:lnTo>
                  <a:lnTo>
                    <a:pt x="8772" y="8604"/>
                  </a:lnTo>
                  <a:lnTo>
                    <a:pt x="8796" y="8565"/>
                  </a:lnTo>
                  <a:lnTo>
                    <a:pt x="8817" y="8526"/>
                  </a:lnTo>
                  <a:lnTo>
                    <a:pt x="8837" y="8485"/>
                  </a:lnTo>
                  <a:lnTo>
                    <a:pt x="8855" y="8444"/>
                  </a:lnTo>
                  <a:lnTo>
                    <a:pt x="8869" y="8401"/>
                  </a:lnTo>
                  <a:lnTo>
                    <a:pt x="8882" y="8359"/>
                  </a:lnTo>
                  <a:lnTo>
                    <a:pt x="8892" y="8316"/>
                  </a:lnTo>
                  <a:lnTo>
                    <a:pt x="8895" y="8296"/>
                  </a:lnTo>
                  <a:lnTo>
                    <a:pt x="8898" y="8274"/>
                  </a:lnTo>
                  <a:lnTo>
                    <a:pt x="8900" y="8254"/>
                  </a:lnTo>
                  <a:lnTo>
                    <a:pt x="8901" y="8233"/>
                  </a:lnTo>
                  <a:lnTo>
                    <a:pt x="8901" y="8213"/>
                  </a:lnTo>
                  <a:lnTo>
                    <a:pt x="8901" y="8193"/>
                  </a:lnTo>
                  <a:lnTo>
                    <a:pt x="8824" y="6466"/>
                  </a:lnTo>
                  <a:lnTo>
                    <a:pt x="9789" y="6421"/>
                  </a:lnTo>
                  <a:lnTo>
                    <a:pt x="7779" y="4582"/>
                  </a:lnTo>
                  <a:lnTo>
                    <a:pt x="5940" y="6592"/>
                  </a:lnTo>
                  <a:lnTo>
                    <a:pt x="6902" y="6549"/>
                  </a:lnTo>
                  <a:lnTo>
                    <a:pt x="6961" y="7905"/>
                  </a:lnTo>
                  <a:close/>
                  <a:moveTo>
                    <a:pt x="0" y="4263"/>
                  </a:moveTo>
                  <a:lnTo>
                    <a:pt x="66" y="6068"/>
                  </a:lnTo>
                  <a:lnTo>
                    <a:pt x="68" y="6088"/>
                  </a:lnTo>
                  <a:lnTo>
                    <a:pt x="70" y="6108"/>
                  </a:lnTo>
                  <a:lnTo>
                    <a:pt x="72" y="6128"/>
                  </a:lnTo>
                  <a:lnTo>
                    <a:pt x="76" y="6148"/>
                  </a:lnTo>
                  <a:lnTo>
                    <a:pt x="81" y="6170"/>
                  </a:lnTo>
                  <a:lnTo>
                    <a:pt x="87" y="6190"/>
                  </a:lnTo>
                  <a:lnTo>
                    <a:pt x="98" y="6231"/>
                  </a:lnTo>
                  <a:lnTo>
                    <a:pt x="115" y="6273"/>
                  </a:lnTo>
                  <a:lnTo>
                    <a:pt x="133" y="6314"/>
                  </a:lnTo>
                  <a:lnTo>
                    <a:pt x="153" y="6355"/>
                  </a:lnTo>
                  <a:lnTo>
                    <a:pt x="177" y="6394"/>
                  </a:lnTo>
                  <a:lnTo>
                    <a:pt x="202" y="6432"/>
                  </a:lnTo>
                  <a:lnTo>
                    <a:pt x="229" y="6467"/>
                  </a:lnTo>
                  <a:lnTo>
                    <a:pt x="257" y="6501"/>
                  </a:lnTo>
                  <a:lnTo>
                    <a:pt x="288" y="6533"/>
                  </a:lnTo>
                  <a:lnTo>
                    <a:pt x="319" y="6563"/>
                  </a:lnTo>
                  <a:lnTo>
                    <a:pt x="335" y="6576"/>
                  </a:lnTo>
                  <a:lnTo>
                    <a:pt x="352" y="6589"/>
                  </a:lnTo>
                  <a:lnTo>
                    <a:pt x="369" y="6601"/>
                  </a:lnTo>
                  <a:lnTo>
                    <a:pt x="386" y="6613"/>
                  </a:lnTo>
                  <a:lnTo>
                    <a:pt x="403" y="6624"/>
                  </a:lnTo>
                  <a:lnTo>
                    <a:pt x="421" y="6633"/>
                  </a:lnTo>
                  <a:lnTo>
                    <a:pt x="1948" y="7442"/>
                  </a:lnTo>
                  <a:lnTo>
                    <a:pt x="1499" y="8298"/>
                  </a:lnTo>
                  <a:lnTo>
                    <a:pt x="4103" y="7496"/>
                  </a:lnTo>
                  <a:lnTo>
                    <a:pt x="3302" y="4891"/>
                  </a:lnTo>
                  <a:lnTo>
                    <a:pt x="2851" y="5743"/>
                  </a:lnTo>
                  <a:lnTo>
                    <a:pt x="1652" y="5108"/>
                  </a:lnTo>
                  <a:lnTo>
                    <a:pt x="3536" y="3925"/>
                  </a:lnTo>
                  <a:lnTo>
                    <a:pt x="2886" y="2887"/>
                  </a:lnTo>
                  <a:lnTo>
                    <a:pt x="2512" y="2292"/>
                  </a:lnTo>
                  <a:lnTo>
                    <a:pt x="391" y="3623"/>
                  </a:lnTo>
                  <a:lnTo>
                    <a:pt x="276" y="3700"/>
                  </a:lnTo>
                  <a:lnTo>
                    <a:pt x="276" y="3699"/>
                  </a:lnTo>
                  <a:lnTo>
                    <a:pt x="245" y="3724"/>
                  </a:lnTo>
                  <a:lnTo>
                    <a:pt x="244" y="3724"/>
                  </a:lnTo>
                  <a:lnTo>
                    <a:pt x="225" y="3741"/>
                  </a:lnTo>
                  <a:lnTo>
                    <a:pt x="206" y="3759"/>
                  </a:lnTo>
                  <a:lnTo>
                    <a:pt x="190" y="3777"/>
                  </a:lnTo>
                  <a:lnTo>
                    <a:pt x="173" y="3796"/>
                  </a:lnTo>
                  <a:lnTo>
                    <a:pt x="155" y="3817"/>
                  </a:lnTo>
                  <a:lnTo>
                    <a:pt x="139" y="3840"/>
                  </a:lnTo>
                  <a:lnTo>
                    <a:pt x="125" y="3862"/>
                  </a:lnTo>
                  <a:lnTo>
                    <a:pt x="113" y="3885"/>
                  </a:lnTo>
                  <a:lnTo>
                    <a:pt x="100" y="3907"/>
                  </a:lnTo>
                  <a:lnTo>
                    <a:pt x="87" y="3930"/>
                  </a:lnTo>
                  <a:lnTo>
                    <a:pt x="75" y="3953"/>
                  </a:lnTo>
                  <a:lnTo>
                    <a:pt x="64" y="3976"/>
                  </a:lnTo>
                  <a:lnTo>
                    <a:pt x="53" y="4000"/>
                  </a:lnTo>
                  <a:lnTo>
                    <a:pt x="44" y="4025"/>
                  </a:lnTo>
                  <a:lnTo>
                    <a:pt x="36" y="4048"/>
                  </a:lnTo>
                  <a:lnTo>
                    <a:pt x="27" y="4072"/>
                  </a:lnTo>
                  <a:lnTo>
                    <a:pt x="20" y="4097"/>
                  </a:lnTo>
                  <a:lnTo>
                    <a:pt x="14" y="4121"/>
                  </a:lnTo>
                  <a:lnTo>
                    <a:pt x="10" y="4145"/>
                  </a:lnTo>
                  <a:lnTo>
                    <a:pt x="6" y="4169"/>
                  </a:lnTo>
                  <a:lnTo>
                    <a:pt x="2" y="4193"/>
                  </a:lnTo>
                  <a:lnTo>
                    <a:pt x="1" y="4217"/>
                  </a:lnTo>
                  <a:lnTo>
                    <a:pt x="0" y="4240"/>
                  </a:lnTo>
                  <a:lnTo>
                    <a:pt x="0" y="4263"/>
                  </a:lnTo>
                  <a:close/>
                </a:path>
              </a:pathLst>
            </a:custGeom>
            <a:solidFill>
              <a:srgbClr val="5096D0"/>
            </a:solidFill>
            <a:ln>
              <a:noFill/>
            </a:ln>
          </p:spPr>
          <p:txBody>
            <a:bodyPr/>
            <a:lstStyle/>
            <a:p>
              <a:endParaRPr lang="zh-CN" altLang="en-US" sz="2400">
                <a:cs typeface="+mn-ea"/>
                <a:sym typeface="+mn-lt"/>
              </a:endParaRPr>
            </a:p>
          </p:txBody>
        </p:sp>
      </p:grpSp>
      <p:grpSp>
        <p:nvGrpSpPr>
          <p:cNvPr id="97" name="组合 96"/>
          <p:cNvGrpSpPr/>
          <p:nvPr/>
        </p:nvGrpSpPr>
        <p:grpSpPr>
          <a:xfrm>
            <a:off x="6330590" y="2135572"/>
            <a:ext cx="2360189" cy="3912120"/>
            <a:chOff x="6330588" y="2135572"/>
            <a:chExt cx="2360189" cy="3912119"/>
          </a:xfrm>
        </p:grpSpPr>
        <p:grpSp>
          <p:nvGrpSpPr>
            <p:cNvPr id="98" name="组合 97"/>
            <p:cNvGrpSpPr/>
            <p:nvPr/>
          </p:nvGrpSpPr>
          <p:grpSpPr>
            <a:xfrm>
              <a:off x="6330588" y="2135572"/>
              <a:ext cx="2360189" cy="3912119"/>
              <a:chOff x="608094" y="2146299"/>
              <a:chExt cx="2360189" cy="3912119"/>
            </a:xfrm>
          </p:grpSpPr>
          <p:grpSp>
            <p:nvGrpSpPr>
              <p:cNvPr id="100" name="组合 99"/>
              <p:cNvGrpSpPr/>
              <p:nvPr/>
            </p:nvGrpSpPr>
            <p:grpSpPr>
              <a:xfrm>
                <a:off x="608094" y="2146299"/>
                <a:ext cx="2360189" cy="3848102"/>
                <a:chOff x="608094" y="1948365"/>
                <a:chExt cx="2360189" cy="4090237"/>
              </a:xfrm>
            </p:grpSpPr>
            <p:sp>
              <p:nvSpPr>
                <p:cNvPr id="109" name="圆角矩形 108"/>
                <p:cNvSpPr/>
                <p:nvPr/>
              </p:nvSpPr>
              <p:spPr>
                <a:xfrm>
                  <a:off x="608094" y="3559128"/>
                  <a:ext cx="2360189" cy="2479474"/>
                </a:xfrm>
                <a:prstGeom prst="roundRect">
                  <a:avLst>
                    <a:gd name="adj" fmla="val 0"/>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110" name="圆角矩形 109"/>
                <p:cNvSpPr/>
                <p:nvPr/>
              </p:nvSpPr>
              <p:spPr>
                <a:xfrm>
                  <a:off x="608094" y="1948365"/>
                  <a:ext cx="2360189" cy="1605995"/>
                </a:xfrm>
                <a:prstGeom prst="roundRect">
                  <a:avLst>
                    <a:gd name="adj" fmla="val 0"/>
                  </a:avLst>
                </a:prstGeom>
                <a:solidFill>
                  <a:srgbClr val="5096D0"/>
                </a:solidFill>
                <a:ln w="15875">
                  <a:solidFill>
                    <a:schemeClr val="accent1">
                      <a:lumMod val="60000"/>
                      <a:lumOff val="40000"/>
                    </a:schemeClr>
                  </a:soli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101" name="组合 100"/>
              <p:cNvGrpSpPr/>
              <p:nvPr/>
            </p:nvGrpSpPr>
            <p:grpSpPr>
              <a:xfrm>
                <a:off x="1050959" y="2901760"/>
                <a:ext cx="1474458" cy="1474458"/>
                <a:chOff x="5159096" y="4773275"/>
                <a:chExt cx="1621904" cy="1621904"/>
              </a:xfrm>
              <a:effectLst>
                <a:outerShdw blurRad="50800" dist="38100" dir="2700000" algn="tl" rotWithShape="0">
                  <a:prstClr val="black">
                    <a:alpha val="40000"/>
                  </a:prstClr>
                </a:outerShdw>
              </a:effectLst>
            </p:grpSpPr>
            <p:sp>
              <p:nvSpPr>
                <p:cNvPr id="106" name="Oval 9"/>
                <p:cNvSpPr>
                  <a:spLocks noChangeArrowheads="1"/>
                </p:cNvSpPr>
                <p:nvPr/>
              </p:nvSpPr>
              <p:spPr bwMode="auto">
                <a:xfrm>
                  <a:off x="5293805" y="4910541"/>
                  <a:ext cx="1352487" cy="1347372"/>
                </a:xfrm>
                <a:prstGeom prst="ellipse">
                  <a:avLst/>
                </a:prstGeom>
                <a:solidFill>
                  <a:srgbClr val="FAF9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7" name="Freeform 1242"/>
                <p:cNvSpPr>
                  <a:spLocks noEditPoints="1"/>
                </p:cNvSpPr>
                <p:nvPr/>
              </p:nvSpPr>
              <p:spPr bwMode="auto">
                <a:xfrm>
                  <a:off x="5159096" y="4773275"/>
                  <a:ext cx="1621904" cy="1621904"/>
                </a:xfrm>
                <a:custGeom>
                  <a:avLst/>
                  <a:gdLst>
                    <a:gd name="T0" fmla="*/ 116 w 290"/>
                    <a:gd name="T1" fmla="*/ 287 h 289"/>
                    <a:gd name="T2" fmla="*/ 92 w 290"/>
                    <a:gd name="T3" fmla="*/ 268 h 289"/>
                    <a:gd name="T4" fmla="*/ 66 w 290"/>
                    <a:gd name="T5" fmla="*/ 264 h 289"/>
                    <a:gd name="T6" fmla="*/ 46 w 290"/>
                    <a:gd name="T7" fmla="*/ 251 h 289"/>
                    <a:gd name="T8" fmla="*/ 35 w 290"/>
                    <a:gd name="T9" fmla="*/ 222 h 289"/>
                    <a:gd name="T10" fmla="*/ 12 w 290"/>
                    <a:gd name="T11" fmla="*/ 202 h 289"/>
                    <a:gd name="T12" fmla="*/ 1 w 290"/>
                    <a:gd name="T13" fmla="*/ 164 h 289"/>
                    <a:gd name="T14" fmla="*/ 14 w 290"/>
                    <a:gd name="T15" fmla="*/ 117 h 289"/>
                    <a:gd name="T16" fmla="*/ 20 w 290"/>
                    <a:gd name="T17" fmla="*/ 82 h 289"/>
                    <a:gd name="T18" fmla="*/ 33 w 290"/>
                    <a:gd name="T19" fmla="*/ 53 h 289"/>
                    <a:gd name="T20" fmla="*/ 60 w 290"/>
                    <a:gd name="T21" fmla="*/ 40 h 289"/>
                    <a:gd name="T22" fmla="*/ 78 w 290"/>
                    <a:gd name="T23" fmla="*/ 16 h 289"/>
                    <a:gd name="T24" fmla="*/ 98 w 290"/>
                    <a:gd name="T25" fmla="*/ 7 h 289"/>
                    <a:gd name="T26" fmla="*/ 127 w 290"/>
                    <a:gd name="T27" fmla="*/ 11 h 289"/>
                    <a:gd name="T28" fmla="*/ 155 w 290"/>
                    <a:gd name="T29" fmla="*/ 0 h 289"/>
                    <a:gd name="T30" fmla="*/ 191 w 290"/>
                    <a:gd name="T31" fmla="*/ 7 h 289"/>
                    <a:gd name="T32" fmla="*/ 210 w 290"/>
                    <a:gd name="T33" fmla="*/ 15 h 289"/>
                    <a:gd name="T34" fmla="*/ 229 w 290"/>
                    <a:gd name="T35" fmla="*/ 26 h 289"/>
                    <a:gd name="T36" fmla="*/ 252 w 290"/>
                    <a:gd name="T37" fmla="*/ 50 h 289"/>
                    <a:gd name="T38" fmla="*/ 264 w 290"/>
                    <a:gd name="T39" fmla="*/ 83 h 289"/>
                    <a:gd name="T40" fmla="*/ 285 w 290"/>
                    <a:gd name="T41" fmla="*/ 105 h 289"/>
                    <a:gd name="T42" fmla="*/ 279 w 290"/>
                    <a:gd name="T43" fmla="*/ 154 h 289"/>
                    <a:gd name="T44" fmla="*/ 272 w 290"/>
                    <a:gd name="T45" fmla="*/ 190 h 289"/>
                    <a:gd name="T46" fmla="*/ 262 w 290"/>
                    <a:gd name="T47" fmla="*/ 224 h 289"/>
                    <a:gd name="T48" fmla="*/ 244 w 290"/>
                    <a:gd name="T49" fmla="*/ 251 h 289"/>
                    <a:gd name="T50" fmla="*/ 227 w 290"/>
                    <a:gd name="T51" fmla="*/ 264 h 289"/>
                    <a:gd name="T52" fmla="*/ 211 w 290"/>
                    <a:gd name="T53" fmla="*/ 274 h 289"/>
                    <a:gd name="T54" fmla="*/ 193 w 290"/>
                    <a:gd name="T55" fmla="*/ 282 h 289"/>
                    <a:gd name="T56" fmla="*/ 173 w 290"/>
                    <a:gd name="T57" fmla="*/ 287 h 289"/>
                    <a:gd name="T58" fmla="*/ 145 w 290"/>
                    <a:gd name="T59" fmla="*/ 279 h 289"/>
                    <a:gd name="T60" fmla="*/ 160 w 290"/>
                    <a:gd name="T61" fmla="*/ 250 h 289"/>
                    <a:gd name="T62" fmla="*/ 176 w 290"/>
                    <a:gd name="T63" fmla="*/ 247 h 289"/>
                    <a:gd name="T64" fmla="*/ 197 w 290"/>
                    <a:gd name="T65" fmla="*/ 244 h 289"/>
                    <a:gd name="T66" fmla="*/ 212 w 290"/>
                    <a:gd name="T67" fmla="*/ 227 h 289"/>
                    <a:gd name="T68" fmla="*/ 232 w 290"/>
                    <a:gd name="T69" fmla="*/ 215 h 289"/>
                    <a:gd name="T70" fmla="*/ 245 w 290"/>
                    <a:gd name="T71" fmla="*/ 180 h 289"/>
                    <a:gd name="T72" fmla="*/ 258 w 290"/>
                    <a:gd name="T73" fmla="*/ 145 h 289"/>
                    <a:gd name="T74" fmla="*/ 245 w 290"/>
                    <a:gd name="T75" fmla="*/ 109 h 289"/>
                    <a:gd name="T76" fmla="*/ 232 w 290"/>
                    <a:gd name="T77" fmla="*/ 74 h 289"/>
                    <a:gd name="T78" fmla="*/ 212 w 290"/>
                    <a:gd name="T79" fmla="*/ 62 h 289"/>
                    <a:gd name="T80" fmla="*/ 197 w 290"/>
                    <a:gd name="T81" fmla="*/ 45 h 289"/>
                    <a:gd name="T82" fmla="*/ 176 w 290"/>
                    <a:gd name="T83" fmla="*/ 42 h 289"/>
                    <a:gd name="T84" fmla="*/ 160 w 290"/>
                    <a:gd name="T85" fmla="*/ 39 h 289"/>
                    <a:gd name="T86" fmla="*/ 130 w 290"/>
                    <a:gd name="T87" fmla="*/ 39 h 289"/>
                    <a:gd name="T88" fmla="*/ 108 w 290"/>
                    <a:gd name="T89" fmla="*/ 39 h 289"/>
                    <a:gd name="T90" fmla="*/ 90 w 290"/>
                    <a:gd name="T91" fmla="*/ 54 h 289"/>
                    <a:gd name="T92" fmla="*/ 76 w 290"/>
                    <a:gd name="T93" fmla="*/ 64 h 289"/>
                    <a:gd name="T94" fmla="*/ 58 w 290"/>
                    <a:gd name="T95" fmla="*/ 83 h 289"/>
                    <a:gd name="T96" fmla="*/ 37 w 290"/>
                    <a:gd name="T97" fmla="*/ 114 h 289"/>
                    <a:gd name="T98" fmla="*/ 39 w 290"/>
                    <a:gd name="T99" fmla="*/ 152 h 289"/>
                    <a:gd name="T100" fmla="*/ 42 w 290"/>
                    <a:gd name="T101" fmla="*/ 189 h 289"/>
                    <a:gd name="T102" fmla="*/ 68 w 290"/>
                    <a:gd name="T103" fmla="*/ 217 h 289"/>
                    <a:gd name="T104" fmla="*/ 80 w 290"/>
                    <a:gd name="T105" fmla="*/ 236 h 289"/>
                    <a:gd name="T106" fmla="*/ 100 w 290"/>
                    <a:gd name="T107" fmla="*/ 241 h 289"/>
                    <a:gd name="T108" fmla="*/ 115 w 290"/>
                    <a:gd name="T109" fmla="*/ 247 h 289"/>
                    <a:gd name="T110" fmla="*/ 138 w 290"/>
                    <a:gd name="T111" fmla="*/ 25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289">
                      <a:moveTo>
                        <a:pt x="136" y="289"/>
                      </a:moveTo>
                      <a:cubicBezTo>
                        <a:pt x="135" y="289"/>
                        <a:pt x="135" y="289"/>
                        <a:pt x="135" y="289"/>
                      </a:cubicBezTo>
                      <a:cubicBezTo>
                        <a:pt x="130" y="289"/>
                        <a:pt x="128" y="285"/>
                        <a:pt x="127" y="278"/>
                      </a:cubicBezTo>
                      <a:cubicBezTo>
                        <a:pt x="124" y="284"/>
                        <a:pt x="122" y="287"/>
                        <a:pt x="117" y="287"/>
                      </a:cubicBezTo>
                      <a:cubicBezTo>
                        <a:pt x="116" y="287"/>
                        <a:pt x="116" y="287"/>
                        <a:pt x="116" y="287"/>
                      </a:cubicBezTo>
                      <a:cubicBezTo>
                        <a:pt x="110" y="286"/>
                        <a:pt x="109" y="281"/>
                        <a:pt x="109" y="274"/>
                      </a:cubicBezTo>
                      <a:cubicBezTo>
                        <a:pt x="106" y="279"/>
                        <a:pt x="103" y="282"/>
                        <a:pt x="99" y="282"/>
                      </a:cubicBezTo>
                      <a:cubicBezTo>
                        <a:pt x="98" y="282"/>
                        <a:pt x="98" y="282"/>
                        <a:pt x="98" y="282"/>
                      </a:cubicBezTo>
                      <a:cubicBezTo>
                        <a:pt x="97" y="281"/>
                        <a:pt x="97" y="281"/>
                        <a:pt x="97" y="281"/>
                      </a:cubicBezTo>
                      <a:cubicBezTo>
                        <a:pt x="91" y="280"/>
                        <a:pt x="91" y="275"/>
                        <a:pt x="92" y="268"/>
                      </a:cubicBezTo>
                      <a:cubicBezTo>
                        <a:pt x="88" y="272"/>
                        <a:pt x="85" y="274"/>
                        <a:pt x="82" y="274"/>
                      </a:cubicBezTo>
                      <a:cubicBezTo>
                        <a:pt x="80" y="274"/>
                        <a:pt x="80" y="274"/>
                        <a:pt x="80" y="274"/>
                      </a:cubicBezTo>
                      <a:cubicBezTo>
                        <a:pt x="78" y="273"/>
                        <a:pt x="78" y="273"/>
                        <a:pt x="78" y="273"/>
                      </a:cubicBezTo>
                      <a:cubicBezTo>
                        <a:pt x="74" y="271"/>
                        <a:pt x="74" y="266"/>
                        <a:pt x="75" y="259"/>
                      </a:cubicBezTo>
                      <a:cubicBezTo>
                        <a:pt x="71" y="263"/>
                        <a:pt x="69" y="264"/>
                        <a:pt x="66" y="264"/>
                      </a:cubicBezTo>
                      <a:cubicBezTo>
                        <a:pt x="64" y="264"/>
                        <a:pt x="64" y="264"/>
                        <a:pt x="64" y="264"/>
                      </a:cubicBezTo>
                      <a:cubicBezTo>
                        <a:pt x="61" y="263"/>
                        <a:pt x="61" y="263"/>
                        <a:pt x="61" y="263"/>
                      </a:cubicBezTo>
                      <a:cubicBezTo>
                        <a:pt x="57" y="260"/>
                        <a:pt x="58" y="255"/>
                        <a:pt x="60" y="249"/>
                      </a:cubicBezTo>
                      <a:cubicBezTo>
                        <a:pt x="56" y="251"/>
                        <a:pt x="54" y="253"/>
                        <a:pt x="51" y="253"/>
                      </a:cubicBezTo>
                      <a:cubicBezTo>
                        <a:pt x="49" y="253"/>
                        <a:pt x="47" y="252"/>
                        <a:pt x="46" y="251"/>
                      </a:cubicBezTo>
                      <a:cubicBezTo>
                        <a:pt x="42" y="247"/>
                        <a:pt x="43" y="243"/>
                        <a:pt x="47" y="236"/>
                      </a:cubicBezTo>
                      <a:cubicBezTo>
                        <a:pt x="43" y="238"/>
                        <a:pt x="41" y="239"/>
                        <a:pt x="39" y="239"/>
                      </a:cubicBezTo>
                      <a:cubicBezTo>
                        <a:pt x="39" y="239"/>
                        <a:pt x="39" y="239"/>
                        <a:pt x="39" y="239"/>
                      </a:cubicBezTo>
                      <a:cubicBezTo>
                        <a:pt x="36" y="239"/>
                        <a:pt x="34" y="238"/>
                        <a:pt x="33" y="236"/>
                      </a:cubicBezTo>
                      <a:cubicBezTo>
                        <a:pt x="29" y="232"/>
                        <a:pt x="31" y="228"/>
                        <a:pt x="35" y="222"/>
                      </a:cubicBezTo>
                      <a:cubicBezTo>
                        <a:pt x="32" y="223"/>
                        <a:pt x="30" y="224"/>
                        <a:pt x="28" y="224"/>
                      </a:cubicBezTo>
                      <a:cubicBezTo>
                        <a:pt x="24" y="224"/>
                        <a:pt x="22" y="221"/>
                        <a:pt x="21" y="220"/>
                      </a:cubicBezTo>
                      <a:cubicBezTo>
                        <a:pt x="18" y="215"/>
                        <a:pt x="21" y="211"/>
                        <a:pt x="26" y="206"/>
                      </a:cubicBezTo>
                      <a:cubicBezTo>
                        <a:pt x="24" y="207"/>
                        <a:pt x="22" y="207"/>
                        <a:pt x="20" y="207"/>
                      </a:cubicBezTo>
                      <a:cubicBezTo>
                        <a:pt x="15" y="207"/>
                        <a:pt x="13" y="204"/>
                        <a:pt x="12" y="202"/>
                      </a:cubicBezTo>
                      <a:cubicBezTo>
                        <a:pt x="10" y="197"/>
                        <a:pt x="13" y="194"/>
                        <a:pt x="19" y="190"/>
                      </a:cubicBezTo>
                      <a:cubicBezTo>
                        <a:pt x="18" y="190"/>
                        <a:pt x="17" y="190"/>
                        <a:pt x="16" y="190"/>
                      </a:cubicBezTo>
                      <a:cubicBezTo>
                        <a:pt x="14" y="190"/>
                        <a:pt x="7" y="190"/>
                        <a:pt x="5" y="184"/>
                      </a:cubicBezTo>
                      <a:cubicBezTo>
                        <a:pt x="4" y="178"/>
                        <a:pt x="7" y="175"/>
                        <a:pt x="14" y="172"/>
                      </a:cubicBezTo>
                      <a:cubicBezTo>
                        <a:pt x="6" y="171"/>
                        <a:pt x="2" y="170"/>
                        <a:pt x="1" y="164"/>
                      </a:cubicBezTo>
                      <a:cubicBezTo>
                        <a:pt x="1" y="159"/>
                        <a:pt x="4" y="156"/>
                        <a:pt x="11" y="154"/>
                      </a:cubicBezTo>
                      <a:cubicBezTo>
                        <a:pt x="4" y="152"/>
                        <a:pt x="0" y="150"/>
                        <a:pt x="0" y="145"/>
                      </a:cubicBezTo>
                      <a:cubicBezTo>
                        <a:pt x="0" y="139"/>
                        <a:pt x="4" y="137"/>
                        <a:pt x="11" y="135"/>
                      </a:cubicBezTo>
                      <a:cubicBezTo>
                        <a:pt x="4" y="133"/>
                        <a:pt x="1" y="130"/>
                        <a:pt x="1" y="125"/>
                      </a:cubicBezTo>
                      <a:cubicBezTo>
                        <a:pt x="2" y="119"/>
                        <a:pt x="6" y="118"/>
                        <a:pt x="14" y="117"/>
                      </a:cubicBezTo>
                      <a:cubicBezTo>
                        <a:pt x="7" y="114"/>
                        <a:pt x="4" y="111"/>
                        <a:pt x="5" y="105"/>
                      </a:cubicBezTo>
                      <a:cubicBezTo>
                        <a:pt x="7" y="99"/>
                        <a:pt x="14" y="99"/>
                        <a:pt x="16" y="99"/>
                      </a:cubicBezTo>
                      <a:cubicBezTo>
                        <a:pt x="17" y="99"/>
                        <a:pt x="18" y="99"/>
                        <a:pt x="19" y="100"/>
                      </a:cubicBezTo>
                      <a:cubicBezTo>
                        <a:pt x="13" y="95"/>
                        <a:pt x="10" y="92"/>
                        <a:pt x="12" y="87"/>
                      </a:cubicBezTo>
                      <a:cubicBezTo>
                        <a:pt x="13" y="85"/>
                        <a:pt x="15" y="82"/>
                        <a:pt x="20" y="82"/>
                      </a:cubicBezTo>
                      <a:cubicBezTo>
                        <a:pt x="22" y="82"/>
                        <a:pt x="24" y="82"/>
                        <a:pt x="26" y="83"/>
                      </a:cubicBezTo>
                      <a:cubicBezTo>
                        <a:pt x="21" y="78"/>
                        <a:pt x="18" y="74"/>
                        <a:pt x="21" y="69"/>
                      </a:cubicBezTo>
                      <a:cubicBezTo>
                        <a:pt x="22" y="68"/>
                        <a:pt x="24" y="65"/>
                        <a:pt x="28" y="65"/>
                      </a:cubicBezTo>
                      <a:cubicBezTo>
                        <a:pt x="30" y="65"/>
                        <a:pt x="32" y="66"/>
                        <a:pt x="35" y="67"/>
                      </a:cubicBezTo>
                      <a:cubicBezTo>
                        <a:pt x="31" y="61"/>
                        <a:pt x="29" y="57"/>
                        <a:pt x="33" y="53"/>
                      </a:cubicBezTo>
                      <a:cubicBezTo>
                        <a:pt x="34" y="51"/>
                        <a:pt x="36" y="50"/>
                        <a:pt x="39" y="50"/>
                      </a:cubicBezTo>
                      <a:cubicBezTo>
                        <a:pt x="41" y="50"/>
                        <a:pt x="43" y="51"/>
                        <a:pt x="47" y="53"/>
                      </a:cubicBezTo>
                      <a:cubicBezTo>
                        <a:pt x="43" y="47"/>
                        <a:pt x="42" y="42"/>
                        <a:pt x="46" y="38"/>
                      </a:cubicBezTo>
                      <a:cubicBezTo>
                        <a:pt x="48" y="37"/>
                        <a:pt x="49" y="36"/>
                        <a:pt x="51" y="36"/>
                      </a:cubicBezTo>
                      <a:cubicBezTo>
                        <a:pt x="54" y="36"/>
                        <a:pt x="56" y="38"/>
                        <a:pt x="60" y="40"/>
                      </a:cubicBezTo>
                      <a:cubicBezTo>
                        <a:pt x="58" y="34"/>
                        <a:pt x="57" y="29"/>
                        <a:pt x="61" y="26"/>
                      </a:cubicBezTo>
                      <a:cubicBezTo>
                        <a:pt x="63" y="25"/>
                        <a:pt x="63" y="25"/>
                        <a:pt x="63" y="25"/>
                      </a:cubicBezTo>
                      <a:cubicBezTo>
                        <a:pt x="66" y="25"/>
                        <a:pt x="66" y="25"/>
                        <a:pt x="66" y="25"/>
                      </a:cubicBezTo>
                      <a:cubicBezTo>
                        <a:pt x="69" y="25"/>
                        <a:pt x="71" y="26"/>
                        <a:pt x="75" y="30"/>
                      </a:cubicBezTo>
                      <a:cubicBezTo>
                        <a:pt x="74" y="23"/>
                        <a:pt x="74" y="18"/>
                        <a:pt x="78" y="16"/>
                      </a:cubicBezTo>
                      <a:cubicBezTo>
                        <a:pt x="80" y="15"/>
                        <a:pt x="80" y="15"/>
                        <a:pt x="80" y="15"/>
                      </a:cubicBezTo>
                      <a:cubicBezTo>
                        <a:pt x="82" y="15"/>
                        <a:pt x="82" y="15"/>
                        <a:pt x="82" y="15"/>
                      </a:cubicBezTo>
                      <a:cubicBezTo>
                        <a:pt x="85" y="15"/>
                        <a:pt x="88" y="17"/>
                        <a:pt x="92" y="21"/>
                      </a:cubicBezTo>
                      <a:cubicBezTo>
                        <a:pt x="91" y="14"/>
                        <a:pt x="91" y="10"/>
                        <a:pt x="97" y="8"/>
                      </a:cubicBezTo>
                      <a:cubicBezTo>
                        <a:pt x="98" y="7"/>
                        <a:pt x="98" y="7"/>
                        <a:pt x="98" y="7"/>
                      </a:cubicBezTo>
                      <a:cubicBezTo>
                        <a:pt x="99" y="7"/>
                        <a:pt x="99" y="7"/>
                        <a:pt x="99" y="7"/>
                      </a:cubicBezTo>
                      <a:cubicBezTo>
                        <a:pt x="103" y="7"/>
                        <a:pt x="106" y="10"/>
                        <a:pt x="109" y="15"/>
                      </a:cubicBezTo>
                      <a:cubicBezTo>
                        <a:pt x="109" y="8"/>
                        <a:pt x="110" y="4"/>
                        <a:pt x="116" y="2"/>
                      </a:cubicBezTo>
                      <a:cubicBezTo>
                        <a:pt x="117" y="2"/>
                        <a:pt x="117" y="2"/>
                        <a:pt x="117" y="2"/>
                      </a:cubicBezTo>
                      <a:cubicBezTo>
                        <a:pt x="122" y="2"/>
                        <a:pt x="124" y="5"/>
                        <a:pt x="127" y="11"/>
                      </a:cubicBezTo>
                      <a:cubicBezTo>
                        <a:pt x="128" y="4"/>
                        <a:pt x="130" y="0"/>
                        <a:pt x="135" y="0"/>
                      </a:cubicBezTo>
                      <a:cubicBezTo>
                        <a:pt x="135" y="0"/>
                        <a:pt x="135" y="0"/>
                        <a:pt x="135" y="0"/>
                      </a:cubicBezTo>
                      <a:cubicBezTo>
                        <a:pt x="141" y="0"/>
                        <a:pt x="143" y="3"/>
                        <a:pt x="145" y="10"/>
                      </a:cubicBezTo>
                      <a:cubicBezTo>
                        <a:pt x="147" y="3"/>
                        <a:pt x="149" y="0"/>
                        <a:pt x="155" y="0"/>
                      </a:cubicBezTo>
                      <a:cubicBezTo>
                        <a:pt x="155" y="0"/>
                        <a:pt x="155" y="0"/>
                        <a:pt x="155" y="0"/>
                      </a:cubicBezTo>
                      <a:cubicBezTo>
                        <a:pt x="161" y="0"/>
                        <a:pt x="162" y="4"/>
                        <a:pt x="164" y="11"/>
                      </a:cubicBezTo>
                      <a:cubicBezTo>
                        <a:pt x="166" y="5"/>
                        <a:pt x="169" y="2"/>
                        <a:pt x="173" y="2"/>
                      </a:cubicBezTo>
                      <a:cubicBezTo>
                        <a:pt x="175" y="2"/>
                        <a:pt x="175" y="2"/>
                        <a:pt x="175" y="2"/>
                      </a:cubicBezTo>
                      <a:cubicBezTo>
                        <a:pt x="180" y="4"/>
                        <a:pt x="181" y="8"/>
                        <a:pt x="181" y="15"/>
                      </a:cubicBezTo>
                      <a:cubicBezTo>
                        <a:pt x="185" y="10"/>
                        <a:pt x="187" y="7"/>
                        <a:pt x="191" y="7"/>
                      </a:cubicBezTo>
                      <a:cubicBezTo>
                        <a:pt x="193" y="7"/>
                        <a:pt x="193" y="7"/>
                        <a:pt x="193" y="7"/>
                      </a:cubicBezTo>
                      <a:cubicBezTo>
                        <a:pt x="194" y="8"/>
                        <a:pt x="194" y="8"/>
                        <a:pt x="194" y="8"/>
                      </a:cubicBezTo>
                      <a:cubicBezTo>
                        <a:pt x="199" y="10"/>
                        <a:pt x="200" y="14"/>
                        <a:pt x="199" y="21"/>
                      </a:cubicBezTo>
                      <a:cubicBezTo>
                        <a:pt x="202" y="17"/>
                        <a:pt x="205" y="15"/>
                        <a:pt x="209" y="15"/>
                      </a:cubicBezTo>
                      <a:cubicBezTo>
                        <a:pt x="210" y="15"/>
                        <a:pt x="210" y="15"/>
                        <a:pt x="210" y="15"/>
                      </a:cubicBezTo>
                      <a:cubicBezTo>
                        <a:pt x="212" y="16"/>
                        <a:pt x="212" y="16"/>
                        <a:pt x="212" y="16"/>
                      </a:cubicBezTo>
                      <a:cubicBezTo>
                        <a:pt x="217" y="18"/>
                        <a:pt x="217" y="23"/>
                        <a:pt x="215" y="30"/>
                      </a:cubicBezTo>
                      <a:cubicBezTo>
                        <a:pt x="219" y="26"/>
                        <a:pt x="222" y="25"/>
                        <a:pt x="225" y="25"/>
                      </a:cubicBezTo>
                      <a:cubicBezTo>
                        <a:pt x="227" y="25"/>
                        <a:pt x="227" y="25"/>
                        <a:pt x="227" y="25"/>
                      </a:cubicBezTo>
                      <a:cubicBezTo>
                        <a:pt x="229" y="26"/>
                        <a:pt x="229" y="26"/>
                        <a:pt x="229" y="26"/>
                      </a:cubicBezTo>
                      <a:cubicBezTo>
                        <a:pt x="233" y="29"/>
                        <a:pt x="233" y="34"/>
                        <a:pt x="230" y="40"/>
                      </a:cubicBezTo>
                      <a:cubicBezTo>
                        <a:pt x="234" y="38"/>
                        <a:pt x="236" y="36"/>
                        <a:pt x="239" y="36"/>
                      </a:cubicBezTo>
                      <a:cubicBezTo>
                        <a:pt x="241" y="36"/>
                        <a:pt x="243" y="37"/>
                        <a:pt x="244" y="38"/>
                      </a:cubicBezTo>
                      <a:cubicBezTo>
                        <a:pt x="248" y="42"/>
                        <a:pt x="247" y="47"/>
                        <a:pt x="243" y="53"/>
                      </a:cubicBezTo>
                      <a:cubicBezTo>
                        <a:pt x="247" y="51"/>
                        <a:pt x="250" y="50"/>
                        <a:pt x="252" y="50"/>
                      </a:cubicBezTo>
                      <a:cubicBezTo>
                        <a:pt x="254" y="50"/>
                        <a:pt x="256" y="51"/>
                        <a:pt x="258" y="53"/>
                      </a:cubicBezTo>
                      <a:cubicBezTo>
                        <a:pt x="261" y="57"/>
                        <a:pt x="259" y="61"/>
                        <a:pt x="255" y="67"/>
                      </a:cubicBezTo>
                      <a:cubicBezTo>
                        <a:pt x="258" y="66"/>
                        <a:pt x="260" y="65"/>
                        <a:pt x="262" y="65"/>
                      </a:cubicBezTo>
                      <a:cubicBezTo>
                        <a:pt x="267" y="65"/>
                        <a:pt x="269" y="68"/>
                        <a:pt x="269" y="69"/>
                      </a:cubicBezTo>
                      <a:cubicBezTo>
                        <a:pt x="272" y="74"/>
                        <a:pt x="270" y="78"/>
                        <a:pt x="264" y="83"/>
                      </a:cubicBezTo>
                      <a:cubicBezTo>
                        <a:pt x="267" y="82"/>
                        <a:pt x="269" y="82"/>
                        <a:pt x="270" y="82"/>
                      </a:cubicBezTo>
                      <a:cubicBezTo>
                        <a:pt x="276" y="82"/>
                        <a:pt x="278" y="85"/>
                        <a:pt x="278" y="87"/>
                      </a:cubicBezTo>
                      <a:cubicBezTo>
                        <a:pt x="281" y="92"/>
                        <a:pt x="278" y="95"/>
                        <a:pt x="272" y="100"/>
                      </a:cubicBezTo>
                      <a:cubicBezTo>
                        <a:pt x="273" y="100"/>
                        <a:pt x="274" y="99"/>
                        <a:pt x="274" y="99"/>
                      </a:cubicBezTo>
                      <a:cubicBezTo>
                        <a:pt x="277" y="99"/>
                        <a:pt x="283" y="99"/>
                        <a:pt x="285" y="105"/>
                      </a:cubicBezTo>
                      <a:cubicBezTo>
                        <a:pt x="286" y="111"/>
                        <a:pt x="283" y="114"/>
                        <a:pt x="277" y="117"/>
                      </a:cubicBezTo>
                      <a:cubicBezTo>
                        <a:pt x="284" y="118"/>
                        <a:pt x="288" y="119"/>
                        <a:pt x="289" y="125"/>
                      </a:cubicBezTo>
                      <a:cubicBezTo>
                        <a:pt x="290" y="130"/>
                        <a:pt x="286" y="133"/>
                        <a:pt x="279" y="135"/>
                      </a:cubicBezTo>
                      <a:cubicBezTo>
                        <a:pt x="286" y="137"/>
                        <a:pt x="290" y="139"/>
                        <a:pt x="290" y="145"/>
                      </a:cubicBezTo>
                      <a:cubicBezTo>
                        <a:pt x="290" y="150"/>
                        <a:pt x="286" y="152"/>
                        <a:pt x="279" y="154"/>
                      </a:cubicBezTo>
                      <a:cubicBezTo>
                        <a:pt x="286" y="156"/>
                        <a:pt x="290" y="159"/>
                        <a:pt x="289" y="164"/>
                      </a:cubicBezTo>
                      <a:cubicBezTo>
                        <a:pt x="288" y="170"/>
                        <a:pt x="284" y="171"/>
                        <a:pt x="277" y="172"/>
                      </a:cubicBezTo>
                      <a:cubicBezTo>
                        <a:pt x="283" y="175"/>
                        <a:pt x="286" y="178"/>
                        <a:pt x="285" y="184"/>
                      </a:cubicBezTo>
                      <a:cubicBezTo>
                        <a:pt x="283" y="190"/>
                        <a:pt x="277" y="190"/>
                        <a:pt x="274" y="190"/>
                      </a:cubicBezTo>
                      <a:cubicBezTo>
                        <a:pt x="274" y="190"/>
                        <a:pt x="273" y="190"/>
                        <a:pt x="272" y="190"/>
                      </a:cubicBezTo>
                      <a:cubicBezTo>
                        <a:pt x="278" y="194"/>
                        <a:pt x="281" y="197"/>
                        <a:pt x="278" y="202"/>
                      </a:cubicBezTo>
                      <a:cubicBezTo>
                        <a:pt x="278" y="204"/>
                        <a:pt x="276" y="207"/>
                        <a:pt x="270" y="207"/>
                      </a:cubicBezTo>
                      <a:cubicBezTo>
                        <a:pt x="269" y="207"/>
                        <a:pt x="267" y="207"/>
                        <a:pt x="264" y="206"/>
                      </a:cubicBezTo>
                      <a:cubicBezTo>
                        <a:pt x="270" y="211"/>
                        <a:pt x="272" y="215"/>
                        <a:pt x="269" y="220"/>
                      </a:cubicBezTo>
                      <a:cubicBezTo>
                        <a:pt x="269" y="221"/>
                        <a:pt x="267" y="224"/>
                        <a:pt x="262" y="224"/>
                      </a:cubicBezTo>
                      <a:cubicBezTo>
                        <a:pt x="260" y="224"/>
                        <a:pt x="258" y="223"/>
                        <a:pt x="255" y="222"/>
                      </a:cubicBezTo>
                      <a:cubicBezTo>
                        <a:pt x="259" y="228"/>
                        <a:pt x="261" y="232"/>
                        <a:pt x="258" y="236"/>
                      </a:cubicBezTo>
                      <a:cubicBezTo>
                        <a:pt x="256" y="238"/>
                        <a:pt x="254" y="239"/>
                        <a:pt x="252" y="239"/>
                      </a:cubicBezTo>
                      <a:cubicBezTo>
                        <a:pt x="250" y="239"/>
                        <a:pt x="247" y="238"/>
                        <a:pt x="243" y="236"/>
                      </a:cubicBezTo>
                      <a:cubicBezTo>
                        <a:pt x="247" y="243"/>
                        <a:pt x="248" y="247"/>
                        <a:pt x="244" y="251"/>
                      </a:cubicBezTo>
                      <a:cubicBezTo>
                        <a:pt x="243" y="252"/>
                        <a:pt x="241" y="253"/>
                        <a:pt x="239" y="253"/>
                      </a:cubicBezTo>
                      <a:cubicBezTo>
                        <a:pt x="239" y="253"/>
                        <a:pt x="239" y="253"/>
                        <a:pt x="239" y="253"/>
                      </a:cubicBezTo>
                      <a:cubicBezTo>
                        <a:pt x="236" y="253"/>
                        <a:pt x="234" y="251"/>
                        <a:pt x="230" y="249"/>
                      </a:cubicBezTo>
                      <a:cubicBezTo>
                        <a:pt x="233" y="255"/>
                        <a:pt x="233" y="260"/>
                        <a:pt x="229" y="263"/>
                      </a:cubicBezTo>
                      <a:cubicBezTo>
                        <a:pt x="227" y="264"/>
                        <a:pt x="227" y="264"/>
                        <a:pt x="227" y="264"/>
                      </a:cubicBezTo>
                      <a:cubicBezTo>
                        <a:pt x="225" y="265"/>
                        <a:pt x="225" y="265"/>
                        <a:pt x="225" y="265"/>
                      </a:cubicBezTo>
                      <a:cubicBezTo>
                        <a:pt x="225" y="265"/>
                        <a:pt x="225" y="265"/>
                        <a:pt x="225" y="265"/>
                      </a:cubicBezTo>
                      <a:cubicBezTo>
                        <a:pt x="222" y="265"/>
                        <a:pt x="219" y="263"/>
                        <a:pt x="215" y="259"/>
                      </a:cubicBezTo>
                      <a:cubicBezTo>
                        <a:pt x="217" y="266"/>
                        <a:pt x="217" y="271"/>
                        <a:pt x="212" y="273"/>
                      </a:cubicBezTo>
                      <a:cubicBezTo>
                        <a:pt x="211" y="274"/>
                        <a:pt x="211" y="274"/>
                        <a:pt x="211" y="274"/>
                      </a:cubicBezTo>
                      <a:cubicBezTo>
                        <a:pt x="209" y="274"/>
                        <a:pt x="209" y="274"/>
                        <a:pt x="209" y="274"/>
                      </a:cubicBezTo>
                      <a:cubicBezTo>
                        <a:pt x="209" y="274"/>
                        <a:pt x="209" y="274"/>
                        <a:pt x="209" y="274"/>
                      </a:cubicBezTo>
                      <a:cubicBezTo>
                        <a:pt x="205" y="274"/>
                        <a:pt x="202" y="272"/>
                        <a:pt x="199" y="268"/>
                      </a:cubicBezTo>
                      <a:cubicBezTo>
                        <a:pt x="200" y="275"/>
                        <a:pt x="199" y="280"/>
                        <a:pt x="194" y="281"/>
                      </a:cubicBezTo>
                      <a:cubicBezTo>
                        <a:pt x="193" y="282"/>
                        <a:pt x="193" y="282"/>
                        <a:pt x="193" y="282"/>
                      </a:cubicBezTo>
                      <a:cubicBezTo>
                        <a:pt x="191" y="282"/>
                        <a:pt x="191" y="282"/>
                        <a:pt x="191" y="282"/>
                      </a:cubicBezTo>
                      <a:cubicBezTo>
                        <a:pt x="191" y="282"/>
                        <a:pt x="191" y="282"/>
                        <a:pt x="191" y="282"/>
                      </a:cubicBezTo>
                      <a:cubicBezTo>
                        <a:pt x="187" y="282"/>
                        <a:pt x="185" y="279"/>
                        <a:pt x="181" y="274"/>
                      </a:cubicBezTo>
                      <a:cubicBezTo>
                        <a:pt x="181" y="281"/>
                        <a:pt x="180" y="286"/>
                        <a:pt x="175" y="287"/>
                      </a:cubicBezTo>
                      <a:cubicBezTo>
                        <a:pt x="173" y="287"/>
                        <a:pt x="173" y="287"/>
                        <a:pt x="173" y="287"/>
                      </a:cubicBezTo>
                      <a:cubicBezTo>
                        <a:pt x="173" y="287"/>
                        <a:pt x="173" y="287"/>
                        <a:pt x="173" y="287"/>
                      </a:cubicBezTo>
                      <a:cubicBezTo>
                        <a:pt x="169" y="287"/>
                        <a:pt x="166" y="284"/>
                        <a:pt x="163" y="278"/>
                      </a:cubicBezTo>
                      <a:cubicBezTo>
                        <a:pt x="162" y="285"/>
                        <a:pt x="161" y="289"/>
                        <a:pt x="155" y="289"/>
                      </a:cubicBezTo>
                      <a:cubicBezTo>
                        <a:pt x="155" y="289"/>
                        <a:pt x="155" y="289"/>
                        <a:pt x="155" y="289"/>
                      </a:cubicBezTo>
                      <a:cubicBezTo>
                        <a:pt x="149" y="289"/>
                        <a:pt x="147" y="286"/>
                        <a:pt x="145" y="279"/>
                      </a:cubicBezTo>
                      <a:cubicBezTo>
                        <a:pt x="143" y="286"/>
                        <a:pt x="141" y="289"/>
                        <a:pt x="136" y="289"/>
                      </a:cubicBezTo>
                      <a:cubicBezTo>
                        <a:pt x="136" y="289"/>
                        <a:pt x="136" y="289"/>
                        <a:pt x="136" y="289"/>
                      </a:cubicBezTo>
                      <a:moveTo>
                        <a:pt x="145" y="251"/>
                      </a:moveTo>
                      <a:cubicBezTo>
                        <a:pt x="149" y="251"/>
                        <a:pt x="151" y="253"/>
                        <a:pt x="153" y="257"/>
                      </a:cubicBezTo>
                      <a:cubicBezTo>
                        <a:pt x="154" y="253"/>
                        <a:pt x="156" y="250"/>
                        <a:pt x="160" y="250"/>
                      </a:cubicBezTo>
                      <a:cubicBezTo>
                        <a:pt x="161" y="250"/>
                        <a:pt x="161" y="250"/>
                        <a:pt x="161" y="250"/>
                      </a:cubicBezTo>
                      <a:cubicBezTo>
                        <a:pt x="164" y="250"/>
                        <a:pt x="166" y="251"/>
                        <a:pt x="168" y="254"/>
                      </a:cubicBezTo>
                      <a:cubicBezTo>
                        <a:pt x="169" y="250"/>
                        <a:pt x="170" y="248"/>
                        <a:pt x="174" y="247"/>
                      </a:cubicBezTo>
                      <a:cubicBezTo>
                        <a:pt x="175" y="247"/>
                        <a:pt x="175" y="247"/>
                        <a:pt x="175" y="247"/>
                      </a:cubicBezTo>
                      <a:cubicBezTo>
                        <a:pt x="176" y="247"/>
                        <a:pt x="176" y="247"/>
                        <a:pt x="176" y="247"/>
                      </a:cubicBezTo>
                      <a:cubicBezTo>
                        <a:pt x="179" y="247"/>
                        <a:pt x="181" y="248"/>
                        <a:pt x="183" y="250"/>
                      </a:cubicBezTo>
                      <a:cubicBezTo>
                        <a:pt x="183" y="246"/>
                        <a:pt x="184" y="244"/>
                        <a:pt x="188" y="242"/>
                      </a:cubicBezTo>
                      <a:cubicBezTo>
                        <a:pt x="189" y="242"/>
                        <a:pt x="189" y="242"/>
                        <a:pt x="189" y="242"/>
                      </a:cubicBezTo>
                      <a:cubicBezTo>
                        <a:pt x="191" y="241"/>
                        <a:pt x="191" y="241"/>
                        <a:pt x="191" y="241"/>
                      </a:cubicBezTo>
                      <a:cubicBezTo>
                        <a:pt x="193" y="241"/>
                        <a:pt x="195" y="242"/>
                        <a:pt x="197" y="244"/>
                      </a:cubicBezTo>
                      <a:cubicBezTo>
                        <a:pt x="196" y="240"/>
                        <a:pt x="197" y="237"/>
                        <a:pt x="200" y="235"/>
                      </a:cubicBezTo>
                      <a:cubicBezTo>
                        <a:pt x="202" y="234"/>
                        <a:pt x="202" y="234"/>
                        <a:pt x="202" y="234"/>
                      </a:cubicBezTo>
                      <a:cubicBezTo>
                        <a:pt x="204" y="234"/>
                        <a:pt x="204" y="234"/>
                        <a:pt x="204" y="234"/>
                      </a:cubicBezTo>
                      <a:cubicBezTo>
                        <a:pt x="206" y="234"/>
                        <a:pt x="208" y="235"/>
                        <a:pt x="210" y="236"/>
                      </a:cubicBezTo>
                      <a:cubicBezTo>
                        <a:pt x="209" y="232"/>
                        <a:pt x="209" y="229"/>
                        <a:pt x="212" y="227"/>
                      </a:cubicBezTo>
                      <a:cubicBezTo>
                        <a:pt x="214" y="225"/>
                        <a:pt x="214" y="225"/>
                        <a:pt x="214" y="225"/>
                      </a:cubicBezTo>
                      <a:cubicBezTo>
                        <a:pt x="217" y="225"/>
                        <a:pt x="217" y="225"/>
                        <a:pt x="217" y="225"/>
                      </a:cubicBezTo>
                      <a:cubicBezTo>
                        <a:pt x="219" y="225"/>
                        <a:pt x="220" y="226"/>
                        <a:pt x="222" y="227"/>
                      </a:cubicBezTo>
                      <a:cubicBezTo>
                        <a:pt x="220" y="223"/>
                        <a:pt x="220" y="220"/>
                        <a:pt x="223" y="217"/>
                      </a:cubicBezTo>
                      <a:cubicBezTo>
                        <a:pt x="225" y="215"/>
                        <a:pt x="228" y="214"/>
                        <a:pt x="232" y="215"/>
                      </a:cubicBezTo>
                      <a:cubicBezTo>
                        <a:pt x="230" y="212"/>
                        <a:pt x="230" y="209"/>
                        <a:pt x="232" y="206"/>
                      </a:cubicBezTo>
                      <a:cubicBezTo>
                        <a:pt x="233" y="204"/>
                        <a:pt x="236" y="202"/>
                        <a:pt x="241" y="203"/>
                      </a:cubicBezTo>
                      <a:cubicBezTo>
                        <a:pt x="239" y="200"/>
                        <a:pt x="238" y="197"/>
                        <a:pt x="240" y="193"/>
                      </a:cubicBezTo>
                      <a:cubicBezTo>
                        <a:pt x="240" y="192"/>
                        <a:pt x="243" y="189"/>
                        <a:pt x="248" y="189"/>
                      </a:cubicBezTo>
                      <a:cubicBezTo>
                        <a:pt x="245" y="186"/>
                        <a:pt x="244" y="184"/>
                        <a:pt x="245" y="180"/>
                      </a:cubicBezTo>
                      <a:cubicBezTo>
                        <a:pt x="247" y="176"/>
                        <a:pt x="251" y="175"/>
                        <a:pt x="253" y="175"/>
                      </a:cubicBezTo>
                      <a:cubicBezTo>
                        <a:pt x="250" y="172"/>
                        <a:pt x="249" y="170"/>
                        <a:pt x="249" y="166"/>
                      </a:cubicBezTo>
                      <a:cubicBezTo>
                        <a:pt x="250" y="162"/>
                        <a:pt x="252" y="161"/>
                        <a:pt x="256" y="160"/>
                      </a:cubicBezTo>
                      <a:cubicBezTo>
                        <a:pt x="253" y="158"/>
                        <a:pt x="251" y="156"/>
                        <a:pt x="251" y="152"/>
                      </a:cubicBezTo>
                      <a:cubicBezTo>
                        <a:pt x="252" y="148"/>
                        <a:pt x="254" y="146"/>
                        <a:pt x="258" y="145"/>
                      </a:cubicBezTo>
                      <a:cubicBezTo>
                        <a:pt x="254" y="143"/>
                        <a:pt x="252" y="141"/>
                        <a:pt x="251" y="137"/>
                      </a:cubicBezTo>
                      <a:cubicBezTo>
                        <a:pt x="251" y="134"/>
                        <a:pt x="253" y="131"/>
                        <a:pt x="256" y="129"/>
                      </a:cubicBezTo>
                      <a:cubicBezTo>
                        <a:pt x="252" y="128"/>
                        <a:pt x="250" y="127"/>
                        <a:pt x="249" y="123"/>
                      </a:cubicBezTo>
                      <a:cubicBezTo>
                        <a:pt x="249" y="119"/>
                        <a:pt x="250" y="117"/>
                        <a:pt x="253" y="114"/>
                      </a:cubicBezTo>
                      <a:cubicBezTo>
                        <a:pt x="251" y="114"/>
                        <a:pt x="247" y="113"/>
                        <a:pt x="245" y="109"/>
                      </a:cubicBezTo>
                      <a:cubicBezTo>
                        <a:pt x="244" y="105"/>
                        <a:pt x="245" y="103"/>
                        <a:pt x="248" y="100"/>
                      </a:cubicBezTo>
                      <a:cubicBezTo>
                        <a:pt x="243" y="100"/>
                        <a:pt x="240" y="97"/>
                        <a:pt x="240" y="96"/>
                      </a:cubicBezTo>
                      <a:cubicBezTo>
                        <a:pt x="238" y="92"/>
                        <a:pt x="239" y="89"/>
                        <a:pt x="241" y="86"/>
                      </a:cubicBezTo>
                      <a:cubicBezTo>
                        <a:pt x="236" y="87"/>
                        <a:pt x="233" y="85"/>
                        <a:pt x="232" y="83"/>
                      </a:cubicBezTo>
                      <a:cubicBezTo>
                        <a:pt x="230" y="80"/>
                        <a:pt x="230" y="77"/>
                        <a:pt x="232" y="74"/>
                      </a:cubicBezTo>
                      <a:cubicBezTo>
                        <a:pt x="228" y="75"/>
                        <a:pt x="225" y="74"/>
                        <a:pt x="223" y="72"/>
                      </a:cubicBezTo>
                      <a:cubicBezTo>
                        <a:pt x="220" y="69"/>
                        <a:pt x="220" y="66"/>
                        <a:pt x="222" y="63"/>
                      </a:cubicBezTo>
                      <a:cubicBezTo>
                        <a:pt x="220" y="63"/>
                        <a:pt x="219" y="64"/>
                        <a:pt x="217" y="64"/>
                      </a:cubicBezTo>
                      <a:cubicBezTo>
                        <a:pt x="215" y="64"/>
                        <a:pt x="215" y="64"/>
                        <a:pt x="215" y="64"/>
                      </a:cubicBezTo>
                      <a:cubicBezTo>
                        <a:pt x="212" y="62"/>
                        <a:pt x="212" y="62"/>
                        <a:pt x="212" y="62"/>
                      </a:cubicBezTo>
                      <a:cubicBezTo>
                        <a:pt x="209" y="60"/>
                        <a:pt x="209" y="57"/>
                        <a:pt x="210" y="53"/>
                      </a:cubicBezTo>
                      <a:cubicBezTo>
                        <a:pt x="208" y="54"/>
                        <a:pt x="206" y="55"/>
                        <a:pt x="204" y="55"/>
                      </a:cubicBezTo>
                      <a:cubicBezTo>
                        <a:pt x="202" y="55"/>
                        <a:pt x="202" y="55"/>
                        <a:pt x="202" y="55"/>
                      </a:cubicBezTo>
                      <a:cubicBezTo>
                        <a:pt x="200" y="54"/>
                        <a:pt x="200" y="54"/>
                        <a:pt x="200" y="54"/>
                      </a:cubicBezTo>
                      <a:cubicBezTo>
                        <a:pt x="197" y="52"/>
                        <a:pt x="196" y="49"/>
                        <a:pt x="197" y="45"/>
                      </a:cubicBezTo>
                      <a:cubicBezTo>
                        <a:pt x="195" y="47"/>
                        <a:pt x="193" y="48"/>
                        <a:pt x="191" y="48"/>
                      </a:cubicBezTo>
                      <a:cubicBezTo>
                        <a:pt x="189" y="48"/>
                        <a:pt x="189" y="48"/>
                        <a:pt x="189" y="48"/>
                      </a:cubicBezTo>
                      <a:cubicBezTo>
                        <a:pt x="188" y="47"/>
                        <a:pt x="188" y="47"/>
                        <a:pt x="188" y="47"/>
                      </a:cubicBezTo>
                      <a:cubicBezTo>
                        <a:pt x="184" y="46"/>
                        <a:pt x="183" y="43"/>
                        <a:pt x="183" y="39"/>
                      </a:cubicBezTo>
                      <a:cubicBezTo>
                        <a:pt x="181" y="41"/>
                        <a:pt x="179" y="42"/>
                        <a:pt x="176" y="42"/>
                      </a:cubicBezTo>
                      <a:cubicBezTo>
                        <a:pt x="175" y="42"/>
                        <a:pt x="175" y="42"/>
                        <a:pt x="175" y="42"/>
                      </a:cubicBezTo>
                      <a:cubicBezTo>
                        <a:pt x="174" y="42"/>
                        <a:pt x="174" y="42"/>
                        <a:pt x="174" y="42"/>
                      </a:cubicBezTo>
                      <a:cubicBezTo>
                        <a:pt x="170" y="41"/>
                        <a:pt x="169" y="39"/>
                        <a:pt x="168" y="35"/>
                      </a:cubicBezTo>
                      <a:cubicBezTo>
                        <a:pt x="166" y="38"/>
                        <a:pt x="164" y="39"/>
                        <a:pt x="161" y="39"/>
                      </a:cubicBezTo>
                      <a:cubicBezTo>
                        <a:pt x="160" y="39"/>
                        <a:pt x="160" y="39"/>
                        <a:pt x="160" y="39"/>
                      </a:cubicBezTo>
                      <a:cubicBezTo>
                        <a:pt x="156" y="39"/>
                        <a:pt x="154" y="36"/>
                        <a:pt x="153" y="32"/>
                      </a:cubicBezTo>
                      <a:cubicBezTo>
                        <a:pt x="151" y="36"/>
                        <a:pt x="149" y="38"/>
                        <a:pt x="145" y="38"/>
                      </a:cubicBezTo>
                      <a:cubicBezTo>
                        <a:pt x="141" y="38"/>
                        <a:pt x="139" y="36"/>
                        <a:pt x="138" y="32"/>
                      </a:cubicBezTo>
                      <a:cubicBezTo>
                        <a:pt x="136" y="36"/>
                        <a:pt x="134" y="39"/>
                        <a:pt x="131" y="39"/>
                      </a:cubicBezTo>
                      <a:cubicBezTo>
                        <a:pt x="130" y="39"/>
                        <a:pt x="130" y="39"/>
                        <a:pt x="130" y="39"/>
                      </a:cubicBezTo>
                      <a:cubicBezTo>
                        <a:pt x="126" y="39"/>
                        <a:pt x="124" y="38"/>
                        <a:pt x="122" y="35"/>
                      </a:cubicBezTo>
                      <a:cubicBezTo>
                        <a:pt x="122" y="39"/>
                        <a:pt x="120" y="41"/>
                        <a:pt x="117" y="42"/>
                      </a:cubicBezTo>
                      <a:cubicBezTo>
                        <a:pt x="116" y="42"/>
                        <a:pt x="116" y="42"/>
                        <a:pt x="116" y="42"/>
                      </a:cubicBezTo>
                      <a:cubicBezTo>
                        <a:pt x="115" y="42"/>
                        <a:pt x="115" y="42"/>
                        <a:pt x="115" y="42"/>
                      </a:cubicBezTo>
                      <a:cubicBezTo>
                        <a:pt x="112" y="42"/>
                        <a:pt x="110" y="41"/>
                        <a:pt x="108" y="39"/>
                      </a:cubicBezTo>
                      <a:cubicBezTo>
                        <a:pt x="108" y="43"/>
                        <a:pt x="106" y="46"/>
                        <a:pt x="103" y="47"/>
                      </a:cubicBezTo>
                      <a:cubicBezTo>
                        <a:pt x="102" y="48"/>
                        <a:pt x="102" y="48"/>
                        <a:pt x="102" y="48"/>
                      </a:cubicBezTo>
                      <a:cubicBezTo>
                        <a:pt x="100" y="48"/>
                        <a:pt x="100" y="48"/>
                        <a:pt x="100" y="48"/>
                      </a:cubicBezTo>
                      <a:cubicBezTo>
                        <a:pt x="98" y="48"/>
                        <a:pt x="96" y="47"/>
                        <a:pt x="94" y="45"/>
                      </a:cubicBezTo>
                      <a:cubicBezTo>
                        <a:pt x="94" y="49"/>
                        <a:pt x="93" y="52"/>
                        <a:pt x="90" y="54"/>
                      </a:cubicBezTo>
                      <a:cubicBezTo>
                        <a:pt x="88" y="55"/>
                        <a:pt x="88" y="55"/>
                        <a:pt x="88" y="55"/>
                      </a:cubicBezTo>
                      <a:cubicBezTo>
                        <a:pt x="86" y="55"/>
                        <a:pt x="86" y="55"/>
                        <a:pt x="86" y="55"/>
                      </a:cubicBezTo>
                      <a:cubicBezTo>
                        <a:pt x="84" y="55"/>
                        <a:pt x="82" y="54"/>
                        <a:pt x="80" y="53"/>
                      </a:cubicBezTo>
                      <a:cubicBezTo>
                        <a:pt x="82" y="57"/>
                        <a:pt x="81" y="60"/>
                        <a:pt x="78" y="62"/>
                      </a:cubicBezTo>
                      <a:cubicBezTo>
                        <a:pt x="76" y="64"/>
                        <a:pt x="76" y="64"/>
                        <a:pt x="76" y="64"/>
                      </a:cubicBezTo>
                      <a:cubicBezTo>
                        <a:pt x="73" y="64"/>
                        <a:pt x="73" y="64"/>
                        <a:pt x="73" y="64"/>
                      </a:cubicBezTo>
                      <a:cubicBezTo>
                        <a:pt x="72" y="64"/>
                        <a:pt x="70" y="63"/>
                        <a:pt x="69" y="62"/>
                      </a:cubicBezTo>
                      <a:cubicBezTo>
                        <a:pt x="70" y="66"/>
                        <a:pt x="70" y="69"/>
                        <a:pt x="68" y="72"/>
                      </a:cubicBezTo>
                      <a:cubicBezTo>
                        <a:pt x="65" y="74"/>
                        <a:pt x="62" y="75"/>
                        <a:pt x="58" y="74"/>
                      </a:cubicBezTo>
                      <a:cubicBezTo>
                        <a:pt x="60" y="77"/>
                        <a:pt x="61" y="80"/>
                        <a:pt x="58" y="83"/>
                      </a:cubicBezTo>
                      <a:cubicBezTo>
                        <a:pt x="57" y="85"/>
                        <a:pt x="55" y="87"/>
                        <a:pt x="49" y="86"/>
                      </a:cubicBezTo>
                      <a:cubicBezTo>
                        <a:pt x="52" y="89"/>
                        <a:pt x="53" y="92"/>
                        <a:pt x="51" y="96"/>
                      </a:cubicBezTo>
                      <a:cubicBezTo>
                        <a:pt x="50" y="97"/>
                        <a:pt x="48" y="100"/>
                        <a:pt x="42" y="100"/>
                      </a:cubicBezTo>
                      <a:cubicBezTo>
                        <a:pt x="45" y="103"/>
                        <a:pt x="46" y="105"/>
                        <a:pt x="45" y="109"/>
                      </a:cubicBezTo>
                      <a:cubicBezTo>
                        <a:pt x="44" y="113"/>
                        <a:pt x="40" y="114"/>
                        <a:pt x="37" y="114"/>
                      </a:cubicBezTo>
                      <a:cubicBezTo>
                        <a:pt x="40" y="117"/>
                        <a:pt x="42" y="119"/>
                        <a:pt x="41" y="123"/>
                      </a:cubicBezTo>
                      <a:cubicBezTo>
                        <a:pt x="40" y="127"/>
                        <a:pt x="38" y="128"/>
                        <a:pt x="34" y="129"/>
                      </a:cubicBezTo>
                      <a:cubicBezTo>
                        <a:pt x="38" y="131"/>
                        <a:pt x="39" y="134"/>
                        <a:pt x="39" y="137"/>
                      </a:cubicBezTo>
                      <a:cubicBezTo>
                        <a:pt x="39" y="141"/>
                        <a:pt x="37" y="143"/>
                        <a:pt x="33" y="145"/>
                      </a:cubicBezTo>
                      <a:cubicBezTo>
                        <a:pt x="37" y="146"/>
                        <a:pt x="39" y="148"/>
                        <a:pt x="39" y="152"/>
                      </a:cubicBezTo>
                      <a:cubicBezTo>
                        <a:pt x="39" y="156"/>
                        <a:pt x="38" y="158"/>
                        <a:pt x="34" y="160"/>
                      </a:cubicBezTo>
                      <a:cubicBezTo>
                        <a:pt x="38" y="161"/>
                        <a:pt x="40" y="162"/>
                        <a:pt x="41" y="166"/>
                      </a:cubicBezTo>
                      <a:cubicBezTo>
                        <a:pt x="42" y="170"/>
                        <a:pt x="40" y="172"/>
                        <a:pt x="37" y="175"/>
                      </a:cubicBezTo>
                      <a:cubicBezTo>
                        <a:pt x="40" y="175"/>
                        <a:pt x="44" y="176"/>
                        <a:pt x="45" y="180"/>
                      </a:cubicBezTo>
                      <a:cubicBezTo>
                        <a:pt x="46" y="184"/>
                        <a:pt x="45" y="186"/>
                        <a:pt x="42" y="189"/>
                      </a:cubicBezTo>
                      <a:cubicBezTo>
                        <a:pt x="48" y="189"/>
                        <a:pt x="50" y="192"/>
                        <a:pt x="51" y="193"/>
                      </a:cubicBezTo>
                      <a:cubicBezTo>
                        <a:pt x="53" y="197"/>
                        <a:pt x="52" y="200"/>
                        <a:pt x="49" y="203"/>
                      </a:cubicBezTo>
                      <a:cubicBezTo>
                        <a:pt x="55" y="202"/>
                        <a:pt x="57" y="204"/>
                        <a:pt x="58" y="206"/>
                      </a:cubicBezTo>
                      <a:cubicBezTo>
                        <a:pt x="61" y="209"/>
                        <a:pt x="60" y="212"/>
                        <a:pt x="58" y="215"/>
                      </a:cubicBezTo>
                      <a:cubicBezTo>
                        <a:pt x="62" y="214"/>
                        <a:pt x="65" y="215"/>
                        <a:pt x="68" y="217"/>
                      </a:cubicBezTo>
                      <a:cubicBezTo>
                        <a:pt x="70" y="220"/>
                        <a:pt x="70" y="223"/>
                        <a:pt x="69" y="227"/>
                      </a:cubicBezTo>
                      <a:cubicBezTo>
                        <a:pt x="70" y="226"/>
                        <a:pt x="72" y="225"/>
                        <a:pt x="73" y="225"/>
                      </a:cubicBezTo>
                      <a:cubicBezTo>
                        <a:pt x="76" y="225"/>
                        <a:pt x="76" y="225"/>
                        <a:pt x="76" y="225"/>
                      </a:cubicBezTo>
                      <a:cubicBezTo>
                        <a:pt x="78" y="227"/>
                        <a:pt x="78" y="227"/>
                        <a:pt x="78" y="227"/>
                      </a:cubicBezTo>
                      <a:cubicBezTo>
                        <a:pt x="81" y="229"/>
                        <a:pt x="81" y="232"/>
                        <a:pt x="80" y="236"/>
                      </a:cubicBezTo>
                      <a:cubicBezTo>
                        <a:pt x="82" y="235"/>
                        <a:pt x="84" y="234"/>
                        <a:pt x="86" y="234"/>
                      </a:cubicBezTo>
                      <a:cubicBezTo>
                        <a:pt x="88" y="234"/>
                        <a:pt x="88" y="234"/>
                        <a:pt x="88" y="234"/>
                      </a:cubicBezTo>
                      <a:cubicBezTo>
                        <a:pt x="90" y="235"/>
                        <a:pt x="90" y="235"/>
                        <a:pt x="90" y="235"/>
                      </a:cubicBezTo>
                      <a:cubicBezTo>
                        <a:pt x="93" y="237"/>
                        <a:pt x="94" y="240"/>
                        <a:pt x="94" y="244"/>
                      </a:cubicBezTo>
                      <a:cubicBezTo>
                        <a:pt x="96" y="242"/>
                        <a:pt x="98" y="241"/>
                        <a:pt x="100" y="241"/>
                      </a:cubicBezTo>
                      <a:cubicBezTo>
                        <a:pt x="101" y="241"/>
                        <a:pt x="101" y="241"/>
                        <a:pt x="101" y="241"/>
                      </a:cubicBezTo>
                      <a:cubicBezTo>
                        <a:pt x="103" y="242"/>
                        <a:pt x="103" y="242"/>
                        <a:pt x="103" y="242"/>
                      </a:cubicBezTo>
                      <a:cubicBezTo>
                        <a:pt x="106" y="244"/>
                        <a:pt x="108" y="246"/>
                        <a:pt x="108" y="250"/>
                      </a:cubicBezTo>
                      <a:cubicBezTo>
                        <a:pt x="110" y="248"/>
                        <a:pt x="112" y="247"/>
                        <a:pt x="114" y="247"/>
                      </a:cubicBezTo>
                      <a:cubicBezTo>
                        <a:pt x="115" y="247"/>
                        <a:pt x="115" y="247"/>
                        <a:pt x="115" y="247"/>
                      </a:cubicBezTo>
                      <a:cubicBezTo>
                        <a:pt x="116" y="247"/>
                        <a:pt x="116" y="247"/>
                        <a:pt x="116" y="247"/>
                      </a:cubicBezTo>
                      <a:cubicBezTo>
                        <a:pt x="120" y="248"/>
                        <a:pt x="122" y="250"/>
                        <a:pt x="122" y="255"/>
                      </a:cubicBezTo>
                      <a:cubicBezTo>
                        <a:pt x="124" y="251"/>
                        <a:pt x="126" y="250"/>
                        <a:pt x="130" y="250"/>
                      </a:cubicBezTo>
                      <a:cubicBezTo>
                        <a:pt x="131" y="250"/>
                        <a:pt x="131" y="250"/>
                        <a:pt x="131" y="250"/>
                      </a:cubicBezTo>
                      <a:cubicBezTo>
                        <a:pt x="134" y="250"/>
                        <a:pt x="136" y="253"/>
                        <a:pt x="138" y="257"/>
                      </a:cubicBezTo>
                      <a:cubicBezTo>
                        <a:pt x="139" y="253"/>
                        <a:pt x="141" y="251"/>
                        <a:pt x="145" y="251"/>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8" name="Freeform 10"/>
                <p:cNvSpPr>
                  <a:spLocks noEditPoints="1"/>
                </p:cNvSpPr>
                <p:nvPr/>
              </p:nvSpPr>
              <p:spPr bwMode="auto">
                <a:xfrm>
                  <a:off x="5438926" y="5053105"/>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5096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02" name="五边形 8"/>
              <p:cNvSpPr>
                <a:spLocks noChangeArrowheads="1"/>
              </p:cNvSpPr>
              <p:nvPr/>
            </p:nvSpPr>
            <p:spPr bwMode="auto">
              <a:xfrm rot="16200000">
                <a:off x="1467092" y="4692888"/>
                <a:ext cx="647701" cy="1955323"/>
              </a:xfrm>
              <a:prstGeom prst="homePlate">
                <a:avLst>
                  <a:gd name="adj" fmla="val 47161"/>
                </a:avLst>
              </a:prstGeom>
              <a:solidFill>
                <a:srgbClr val="5096D0"/>
              </a:solidFill>
              <a:ln>
                <a:noFill/>
              </a:ln>
              <a:effectLst>
                <a:outerShdw blurRad="50800" dist="38100" dir="2700000" algn="tl" rotWithShape="0">
                  <a:prstClr val="black">
                    <a:alpha val="40000"/>
                  </a:prstClr>
                </a:outerShdw>
              </a:effectLst>
            </p:spPr>
            <p:txBody>
              <a:bodyPr anchor="ctr"/>
              <a:lstStyle/>
              <a:p>
                <a:pPr algn="ctr"/>
                <a:endParaRPr lang="zh-CN" altLang="zh-CN" sz="2400">
                  <a:solidFill>
                    <a:srgbClr val="FFFFFF"/>
                  </a:solidFill>
                  <a:cs typeface="+mn-ea"/>
                  <a:sym typeface="+mn-lt"/>
                </a:endParaRPr>
              </a:p>
            </p:txBody>
          </p:sp>
          <p:sp>
            <p:nvSpPr>
              <p:cNvPr id="103" name="矩形 102"/>
              <p:cNvSpPr/>
              <p:nvPr/>
            </p:nvSpPr>
            <p:spPr>
              <a:xfrm>
                <a:off x="1135982" y="5596753"/>
                <a:ext cx="1300356" cy="461665"/>
              </a:xfrm>
              <a:prstGeom prst="rect">
                <a:avLst/>
              </a:prstGeom>
            </p:spPr>
            <p:txBody>
              <a:bodyPr wrap="none">
                <a:spAutoFit/>
              </a:bodyPr>
              <a:lstStyle/>
              <a:p>
                <a:r>
                  <a:rPr lang="en-US" altLang="zh-CN" sz="2400" b="1" dirty="0">
                    <a:solidFill>
                      <a:schemeClr val="bg1"/>
                    </a:solidFill>
                    <a:cs typeface="+mn-ea"/>
                    <a:sym typeface="+mn-lt"/>
                  </a:rPr>
                  <a:t>THE TITLE</a:t>
                </a:r>
                <a:endParaRPr lang="zh-CN" altLang="en-US" sz="2400" b="1" dirty="0">
                  <a:solidFill>
                    <a:schemeClr val="bg1"/>
                  </a:solidFill>
                  <a:cs typeface="+mn-ea"/>
                  <a:sym typeface="+mn-lt"/>
                </a:endParaRPr>
              </a:p>
            </p:txBody>
          </p:sp>
          <p:sp>
            <p:nvSpPr>
              <p:cNvPr id="104" name="矩形 103"/>
              <p:cNvSpPr/>
              <p:nvPr/>
            </p:nvSpPr>
            <p:spPr>
              <a:xfrm>
                <a:off x="976393" y="2340884"/>
                <a:ext cx="1723549" cy="461665"/>
              </a:xfrm>
              <a:prstGeom prst="rect">
                <a:avLst/>
              </a:prstGeom>
            </p:spPr>
            <p:txBody>
              <a:bodyPr wrap="none">
                <a:spAutoFit/>
              </a:bodyPr>
              <a:lstStyle/>
              <a:p>
                <a:r>
                  <a:rPr lang="zh-CN" altLang="en-US" sz="2400" b="1" dirty="0">
                    <a:solidFill>
                      <a:srgbClr val="F5F5F5"/>
                    </a:solidFill>
                    <a:effectLst>
                      <a:outerShdw blurRad="38100" dist="38100" dir="2700000" algn="tl">
                        <a:srgbClr val="000000">
                          <a:alpha val="43137"/>
                        </a:srgbClr>
                      </a:outerShdw>
                    </a:effectLst>
                    <a:cs typeface="+mn-ea"/>
                    <a:sym typeface="+mn-lt"/>
                  </a:rPr>
                  <a:t>按计划实施</a:t>
                </a:r>
                <a:endParaRPr lang="zh-CN" altLang="en-US" sz="2400" b="1" dirty="0">
                  <a:solidFill>
                    <a:srgbClr val="F5F5F5"/>
                  </a:solidFill>
                  <a:effectLst>
                    <a:outerShdw blurRad="38100" dist="38100" dir="2700000" algn="tl">
                      <a:srgbClr val="000000">
                        <a:alpha val="43137"/>
                      </a:srgbClr>
                    </a:outerShdw>
                  </a:effectLst>
                  <a:cs typeface="+mn-ea"/>
                  <a:sym typeface="+mn-lt"/>
                </a:endParaRPr>
              </a:p>
            </p:txBody>
          </p:sp>
          <p:sp>
            <p:nvSpPr>
              <p:cNvPr id="105" name="TextBox 30"/>
              <p:cNvSpPr txBox="1"/>
              <p:nvPr/>
            </p:nvSpPr>
            <p:spPr>
              <a:xfrm>
                <a:off x="924073" y="4504888"/>
                <a:ext cx="1828187" cy="646331"/>
              </a:xfrm>
              <a:prstGeom prst="rect">
                <a:avLst/>
              </a:prstGeom>
              <a:noFill/>
              <a:ln>
                <a:noFill/>
              </a:ln>
              <a:scene3d>
                <a:camera prst="orthographicFront"/>
                <a:lightRig rig="threePt" dir="t"/>
              </a:scene3d>
              <a:sp3d>
                <a:bevelT w="190500" h="190500" prst="slope"/>
                <a:bevelB/>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a:p>
                <a:pPr algn="just">
                  <a:defRPr/>
                </a:pPr>
                <a:r>
                  <a:rPr lang="zh-CN" altLang="en-US" sz="1200" kern="0" dirty="0">
                    <a:solidFill>
                      <a:schemeClr val="bg1">
                        <a:lumMod val="50000"/>
                      </a:schemeClr>
                    </a:solidFill>
                    <a:cs typeface="+mn-ea"/>
                    <a:sym typeface="+mn-lt"/>
                  </a:rPr>
                  <a:t>单击此处输入段落文本</a:t>
                </a:r>
                <a:endParaRPr lang="en-US" altLang="zh-CN" sz="1200" kern="0" dirty="0">
                  <a:solidFill>
                    <a:schemeClr val="bg1">
                      <a:lumMod val="50000"/>
                    </a:schemeClr>
                  </a:solidFill>
                  <a:cs typeface="+mn-ea"/>
                  <a:sym typeface="+mn-lt"/>
                </a:endParaRPr>
              </a:p>
            </p:txBody>
          </p:sp>
        </p:grpSp>
        <p:sp>
          <p:nvSpPr>
            <p:cNvPr id="99" name="KSO_Shape"/>
            <p:cNvSpPr/>
            <p:nvPr/>
          </p:nvSpPr>
          <p:spPr bwMode="auto">
            <a:xfrm>
              <a:off x="7256176" y="3359635"/>
              <a:ext cx="509011" cy="570854"/>
            </a:xfrm>
            <a:custGeom>
              <a:avLst/>
              <a:gdLst>
                <a:gd name="T0" fmla="*/ 1857435 w 2036763"/>
                <a:gd name="T1" fmla="*/ 1830231 h 2286000"/>
                <a:gd name="T2" fmla="*/ 231698 w 2036763"/>
                <a:gd name="T3" fmla="*/ 1854959 h 2286000"/>
                <a:gd name="T4" fmla="*/ 157563 w 2036763"/>
                <a:gd name="T5" fmla="*/ 1778733 h 2286000"/>
                <a:gd name="T6" fmla="*/ 733860 w 2036763"/>
                <a:gd name="T7" fmla="*/ 1929370 h 2286000"/>
                <a:gd name="T8" fmla="*/ 1476109 w 2036763"/>
                <a:gd name="T9" fmla="*/ 1905777 h 2286000"/>
                <a:gd name="T10" fmla="*/ 1963536 w 2036763"/>
                <a:gd name="T11" fmla="*/ 1721337 h 2286000"/>
                <a:gd name="T12" fmla="*/ 2025201 w 2036763"/>
                <a:gd name="T13" fmla="*/ 1985860 h 2286000"/>
                <a:gd name="T14" fmla="*/ 1627778 w 2036763"/>
                <a:gd name="T15" fmla="*/ 2215672 h 2286000"/>
                <a:gd name="T16" fmla="*/ 863312 w 2036763"/>
                <a:gd name="T17" fmla="*/ 2281917 h 2286000"/>
                <a:gd name="T18" fmla="*/ 202225 w 2036763"/>
                <a:gd name="T19" fmla="*/ 2143757 h 2286000"/>
                <a:gd name="T20" fmla="*/ 0 w 2036763"/>
                <a:gd name="T21" fmla="*/ 1662579 h 2286000"/>
                <a:gd name="T22" fmla="*/ 413292 w 2036763"/>
                <a:gd name="T23" fmla="*/ 1477836 h 2286000"/>
                <a:gd name="T24" fmla="*/ 124237 w 2036763"/>
                <a:gd name="T25" fmla="*/ 1621895 h 2286000"/>
                <a:gd name="T26" fmla="*/ 73227 w 2036763"/>
                <a:gd name="T27" fmla="*/ 1281373 h 2286000"/>
                <a:gd name="T28" fmla="*/ 560654 w 2036763"/>
                <a:gd name="T29" fmla="*/ 1465586 h 2286000"/>
                <a:gd name="T30" fmla="*/ 1302903 w 2036763"/>
                <a:gd name="T31" fmla="*/ 1489406 h 2286000"/>
                <a:gd name="T32" fmla="*/ 1879199 w 2036763"/>
                <a:gd name="T33" fmla="*/ 1338542 h 2286000"/>
                <a:gd name="T34" fmla="*/ 2035856 w 2036763"/>
                <a:gd name="T35" fmla="*/ 1505741 h 2286000"/>
                <a:gd name="T36" fmla="*/ 1772192 w 2036763"/>
                <a:gd name="T37" fmla="*/ 1730109 h 2286000"/>
                <a:gd name="T38" fmla="*/ 1070525 w 2036763"/>
                <a:gd name="T39" fmla="*/ 1845583 h 2286000"/>
                <a:gd name="T40" fmla="*/ 333717 w 2036763"/>
                <a:gd name="T41" fmla="*/ 1754156 h 2286000"/>
                <a:gd name="T42" fmla="*/ 3854 w 2036763"/>
                <a:gd name="T43" fmla="*/ 1523663 h 2286000"/>
                <a:gd name="T44" fmla="*/ 343919 w 2036763"/>
                <a:gd name="T45" fmla="*/ 1281977 h 2286000"/>
                <a:gd name="T46" fmla="*/ 1857435 w 2036763"/>
                <a:gd name="T47" fmla="*/ 1214825 h 2286000"/>
                <a:gd name="T48" fmla="*/ 24485 w 2036763"/>
                <a:gd name="T49" fmla="*/ 787414 h 2286000"/>
                <a:gd name="T50" fmla="*/ 423268 w 2036763"/>
                <a:gd name="T51" fmla="*/ 996809 h 2286000"/>
                <a:gd name="T52" fmla="*/ 1139898 w 2036763"/>
                <a:gd name="T53" fmla="*/ 1061238 h 2286000"/>
                <a:gd name="T54" fmla="*/ 1782848 w 2036763"/>
                <a:gd name="T55" fmla="*/ 943496 h 2286000"/>
                <a:gd name="T56" fmla="*/ 2035856 w 2036763"/>
                <a:gd name="T57" fmla="*/ 769038 h 2286000"/>
                <a:gd name="T58" fmla="*/ 1876252 w 2036763"/>
                <a:gd name="T59" fmla="*/ 1243183 h 2286000"/>
                <a:gd name="T60" fmla="*/ 1248265 w 2036763"/>
                <a:gd name="T61" fmla="*/ 1397450 h 2286000"/>
                <a:gd name="T62" fmla="*/ 469290 w 2036763"/>
                <a:gd name="T63" fmla="*/ 1350716 h 2286000"/>
                <a:gd name="T64" fmla="*/ 26072 w 2036763"/>
                <a:gd name="T65" fmla="*/ 1132247 h 2286000"/>
                <a:gd name="T66" fmla="*/ 561787 w 2036763"/>
                <a:gd name="T67" fmla="*/ 642633 h 2286000"/>
                <a:gd name="T68" fmla="*/ 1740226 w 2036763"/>
                <a:gd name="T69" fmla="*/ 837260 h 2286000"/>
                <a:gd name="T70" fmla="*/ 102473 w 2036763"/>
                <a:gd name="T71" fmla="*/ 474092 h 2286000"/>
                <a:gd name="T72" fmla="*/ 1337355 w 2036763"/>
                <a:gd name="T73" fmla="*/ 234897 h 2286000"/>
                <a:gd name="T74" fmla="*/ 973591 w 2036763"/>
                <a:gd name="T75" fmla="*/ 219937 h 2286000"/>
                <a:gd name="T76" fmla="*/ 1075191 w 2036763"/>
                <a:gd name="T77" fmla="*/ 297459 h 2286000"/>
                <a:gd name="T78" fmla="*/ 1371146 w 2036763"/>
                <a:gd name="T79" fmla="*/ 435729 h 2286000"/>
                <a:gd name="T80" fmla="*/ 1081087 w 2036763"/>
                <a:gd name="T81" fmla="*/ 581026 h 2286000"/>
                <a:gd name="T82" fmla="*/ 683078 w 2036763"/>
                <a:gd name="T83" fmla="*/ 470637 h 2286000"/>
                <a:gd name="T84" fmla="*/ 974725 w 2036763"/>
                <a:gd name="T85" fmla="*/ 484917 h 2286000"/>
                <a:gd name="T86" fmla="*/ 1043668 w 2036763"/>
                <a:gd name="T87" fmla="*/ 413742 h 2286000"/>
                <a:gd name="T88" fmla="*/ 671512 w 2036763"/>
                <a:gd name="T89" fmla="*/ 280685 h 2286000"/>
                <a:gd name="T90" fmla="*/ 839560 w 2036763"/>
                <a:gd name="T91" fmla="*/ 167576 h 2286000"/>
                <a:gd name="T92" fmla="*/ 494455 w 2036763"/>
                <a:gd name="T93" fmla="*/ 135423 h 2286000"/>
                <a:gd name="T94" fmla="*/ 101339 w 2036763"/>
                <a:gd name="T95" fmla="*/ 312130 h 2286000"/>
                <a:gd name="T96" fmla="*/ 205853 w 2036763"/>
                <a:gd name="T97" fmla="*/ 474999 h 2286000"/>
                <a:gd name="T98" fmla="*/ 801420 w 2036763"/>
                <a:gd name="T99" fmla="*/ 617000 h 2286000"/>
                <a:gd name="T100" fmla="*/ 1542308 w 2036763"/>
                <a:gd name="T101" fmla="*/ 572994 h 2286000"/>
                <a:gd name="T102" fmla="*/ 1935197 w 2036763"/>
                <a:gd name="T103" fmla="*/ 396513 h 2286000"/>
                <a:gd name="T104" fmla="*/ 1830684 w 2036763"/>
                <a:gd name="T105" fmla="*/ 233644 h 2286000"/>
                <a:gd name="T106" fmla="*/ 1235116 w 2036763"/>
                <a:gd name="T107" fmla="*/ 91643 h 2286000"/>
                <a:gd name="T108" fmla="*/ 1546389 w 2036763"/>
                <a:gd name="T109" fmla="*/ 51492 h 2286000"/>
                <a:gd name="T110" fmla="*/ 2004797 w 2036763"/>
                <a:gd name="T111" fmla="*/ 265628 h 2286000"/>
                <a:gd name="T112" fmla="*/ 1997996 w 2036763"/>
                <a:gd name="T113" fmla="*/ 720439 h 2286000"/>
                <a:gd name="T114" fmla="*/ 1525079 w 2036763"/>
                <a:gd name="T115" fmla="*/ 930944 h 2286000"/>
                <a:gd name="T116" fmla="*/ 739528 w 2036763"/>
                <a:gd name="T117" fmla="*/ 964516 h 2286000"/>
                <a:gd name="T118" fmla="*/ 134892 w 2036763"/>
                <a:gd name="T119" fmla="*/ 799832 h 2286000"/>
                <a:gd name="T120" fmla="*/ 2040 w 2036763"/>
                <a:gd name="T121" fmla="*/ 331411 h 2286000"/>
                <a:gd name="T122" fmla="*/ 298124 w 2036763"/>
                <a:gd name="T123" fmla="*/ 104119 h 2286000"/>
                <a:gd name="T124" fmla="*/ 1018381 w 2036763"/>
                <a:gd name="T125" fmla="*/ 0 h 228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6763" h="2286000">
                  <a:moveTo>
                    <a:pt x="495361" y="1937538"/>
                  </a:moveTo>
                  <a:lnTo>
                    <a:pt x="495361" y="2201380"/>
                  </a:lnTo>
                  <a:lnTo>
                    <a:pt x="511685" y="2205010"/>
                  </a:lnTo>
                  <a:lnTo>
                    <a:pt x="528008" y="2208413"/>
                  </a:lnTo>
                  <a:lnTo>
                    <a:pt x="561787" y="2214992"/>
                  </a:lnTo>
                  <a:lnTo>
                    <a:pt x="596474" y="2220890"/>
                  </a:lnTo>
                  <a:lnTo>
                    <a:pt x="631614" y="2226335"/>
                  </a:lnTo>
                  <a:lnTo>
                    <a:pt x="631614" y="1962039"/>
                  </a:lnTo>
                  <a:lnTo>
                    <a:pt x="596474" y="1956594"/>
                  </a:lnTo>
                  <a:lnTo>
                    <a:pt x="561787" y="1950696"/>
                  </a:lnTo>
                  <a:lnTo>
                    <a:pt x="528008" y="1944343"/>
                  </a:lnTo>
                  <a:lnTo>
                    <a:pt x="495361" y="1937538"/>
                  </a:lnTo>
                  <a:close/>
                  <a:moveTo>
                    <a:pt x="295403" y="1880822"/>
                  </a:moveTo>
                  <a:lnTo>
                    <a:pt x="295403" y="2144891"/>
                  </a:lnTo>
                  <a:lnTo>
                    <a:pt x="311273" y="2150336"/>
                  </a:lnTo>
                  <a:lnTo>
                    <a:pt x="327596" y="2156007"/>
                  </a:lnTo>
                  <a:lnTo>
                    <a:pt x="343919" y="2161452"/>
                  </a:lnTo>
                  <a:lnTo>
                    <a:pt x="360696" y="2166670"/>
                  </a:lnTo>
                  <a:lnTo>
                    <a:pt x="378152" y="2171888"/>
                  </a:lnTo>
                  <a:lnTo>
                    <a:pt x="395609" y="2176879"/>
                  </a:lnTo>
                  <a:lnTo>
                    <a:pt x="413292" y="2181870"/>
                  </a:lnTo>
                  <a:lnTo>
                    <a:pt x="431429" y="2186407"/>
                  </a:lnTo>
                  <a:lnTo>
                    <a:pt x="431429" y="1922338"/>
                  </a:lnTo>
                  <a:lnTo>
                    <a:pt x="413292" y="1917800"/>
                  </a:lnTo>
                  <a:lnTo>
                    <a:pt x="395609" y="1912809"/>
                  </a:lnTo>
                  <a:lnTo>
                    <a:pt x="378152" y="1907592"/>
                  </a:lnTo>
                  <a:lnTo>
                    <a:pt x="360696" y="1902374"/>
                  </a:lnTo>
                  <a:lnTo>
                    <a:pt x="343919" y="1897383"/>
                  </a:lnTo>
                  <a:lnTo>
                    <a:pt x="327596" y="1891938"/>
                  </a:lnTo>
                  <a:lnTo>
                    <a:pt x="311273" y="1886493"/>
                  </a:lnTo>
                  <a:lnTo>
                    <a:pt x="295403" y="1880822"/>
                  </a:lnTo>
                  <a:close/>
                  <a:moveTo>
                    <a:pt x="1857435" y="1830231"/>
                  </a:moveTo>
                  <a:lnTo>
                    <a:pt x="1842246" y="1837944"/>
                  </a:lnTo>
                  <a:lnTo>
                    <a:pt x="1826603" y="1845658"/>
                  </a:lnTo>
                  <a:lnTo>
                    <a:pt x="1810280" y="1853144"/>
                  </a:lnTo>
                  <a:lnTo>
                    <a:pt x="1793503" y="1860404"/>
                  </a:lnTo>
                  <a:lnTo>
                    <a:pt x="1776273" y="1867664"/>
                  </a:lnTo>
                  <a:lnTo>
                    <a:pt x="1758590" y="1874696"/>
                  </a:lnTo>
                  <a:lnTo>
                    <a:pt x="1740226" y="1881275"/>
                  </a:lnTo>
                  <a:lnTo>
                    <a:pt x="1721409" y="1888081"/>
                  </a:lnTo>
                  <a:lnTo>
                    <a:pt x="1721409" y="2152151"/>
                  </a:lnTo>
                  <a:lnTo>
                    <a:pt x="1740226" y="2145572"/>
                  </a:lnTo>
                  <a:lnTo>
                    <a:pt x="1758590" y="2138766"/>
                  </a:lnTo>
                  <a:lnTo>
                    <a:pt x="1776273" y="2131733"/>
                  </a:lnTo>
                  <a:lnTo>
                    <a:pt x="1793503" y="2124700"/>
                  </a:lnTo>
                  <a:lnTo>
                    <a:pt x="1810280" y="2117440"/>
                  </a:lnTo>
                  <a:lnTo>
                    <a:pt x="1826603" y="2109954"/>
                  </a:lnTo>
                  <a:lnTo>
                    <a:pt x="1842246" y="2102241"/>
                  </a:lnTo>
                  <a:lnTo>
                    <a:pt x="1857435" y="2094300"/>
                  </a:lnTo>
                  <a:lnTo>
                    <a:pt x="1857435" y="1830231"/>
                  </a:lnTo>
                  <a:close/>
                  <a:moveTo>
                    <a:pt x="95445" y="1777145"/>
                  </a:moveTo>
                  <a:lnTo>
                    <a:pt x="95445" y="2041214"/>
                  </a:lnTo>
                  <a:lnTo>
                    <a:pt x="102473" y="2046659"/>
                  </a:lnTo>
                  <a:lnTo>
                    <a:pt x="109501" y="2051877"/>
                  </a:lnTo>
                  <a:lnTo>
                    <a:pt x="116756" y="2057095"/>
                  </a:lnTo>
                  <a:lnTo>
                    <a:pt x="124237" y="2061859"/>
                  </a:lnTo>
                  <a:lnTo>
                    <a:pt x="132172" y="2067077"/>
                  </a:lnTo>
                  <a:lnTo>
                    <a:pt x="140107" y="2072068"/>
                  </a:lnTo>
                  <a:lnTo>
                    <a:pt x="156883" y="2082050"/>
                  </a:lnTo>
                  <a:lnTo>
                    <a:pt x="174340" y="2091578"/>
                  </a:lnTo>
                  <a:lnTo>
                    <a:pt x="192704" y="2101106"/>
                  </a:lnTo>
                  <a:lnTo>
                    <a:pt x="211747" y="2110181"/>
                  </a:lnTo>
                  <a:lnTo>
                    <a:pt x="231698" y="2119255"/>
                  </a:lnTo>
                  <a:lnTo>
                    <a:pt x="231698" y="1854959"/>
                  </a:lnTo>
                  <a:lnTo>
                    <a:pt x="211747" y="1845885"/>
                  </a:lnTo>
                  <a:lnTo>
                    <a:pt x="192704" y="1837037"/>
                  </a:lnTo>
                  <a:lnTo>
                    <a:pt x="174340" y="1827509"/>
                  </a:lnTo>
                  <a:lnTo>
                    <a:pt x="156883" y="1817980"/>
                  </a:lnTo>
                  <a:lnTo>
                    <a:pt x="140107" y="1807772"/>
                  </a:lnTo>
                  <a:lnTo>
                    <a:pt x="132172" y="1803007"/>
                  </a:lnTo>
                  <a:lnTo>
                    <a:pt x="124237" y="1797790"/>
                  </a:lnTo>
                  <a:lnTo>
                    <a:pt x="116756" y="1792572"/>
                  </a:lnTo>
                  <a:lnTo>
                    <a:pt x="109501" y="1787354"/>
                  </a:lnTo>
                  <a:lnTo>
                    <a:pt x="102473" y="1782363"/>
                  </a:lnTo>
                  <a:lnTo>
                    <a:pt x="95445" y="1777145"/>
                  </a:lnTo>
                  <a:close/>
                  <a:moveTo>
                    <a:pt x="5441" y="1625600"/>
                  </a:moveTo>
                  <a:lnTo>
                    <a:pt x="8162" y="1634221"/>
                  </a:lnTo>
                  <a:lnTo>
                    <a:pt x="11336" y="1642388"/>
                  </a:lnTo>
                  <a:lnTo>
                    <a:pt x="15190" y="1650782"/>
                  </a:lnTo>
                  <a:lnTo>
                    <a:pt x="19724" y="1658722"/>
                  </a:lnTo>
                  <a:lnTo>
                    <a:pt x="24485" y="1666889"/>
                  </a:lnTo>
                  <a:lnTo>
                    <a:pt x="29926" y="1675056"/>
                  </a:lnTo>
                  <a:lnTo>
                    <a:pt x="35820" y="1682770"/>
                  </a:lnTo>
                  <a:lnTo>
                    <a:pt x="42395" y="1690710"/>
                  </a:lnTo>
                  <a:lnTo>
                    <a:pt x="49423" y="1698423"/>
                  </a:lnTo>
                  <a:lnTo>
                    <a:pt x="56904" y="1706137"/>
                  </a:lnTo>
                  <a:lnTo>
                    <a:pt x="64839" y="1713850"/>
                  </a:lnTo>
                  <a:lnTo>
                    <a:pt x="73227" y="1721337"/>
                  </a:lnTo>
                  <a:lnTo>
                    <a:pt x="82296" y="1728823"/>
                  </a:lnTo>
                  <a:lnTo>
                    <a:pt x="91591" y="1736310"/>
                  </a:lnTo>
                  <a:lnTo>
                    <a:pt x="101566" y="1743569"/>
                  </a:lnTo>
                  <a:lnTo>
                    <a:pt x="111995" y="1750829"/>
                  </a:lnTo>
                  <a:lnTo>
                    <a:pt x="122650" y="1757862"/>
                  </a:lnTo>
                  <a:lnTo>
                    <a:pt x="133986" y="1764667"/>
                  </a:lnTo>
                  <a:lnTo>
                    <a:pt x="145548" y="1771700"/>
                  </a:lnTo>
                  <a:lnTo>
                    <a:pt x="157563" y="1778733"/>
                  </a:lnTo>
                  <a:lnTo>
                    <a:pt x="170259" y="1785312"/>
                  </a:lnTo>
                  <a:lnTo>
                    <a:pt x="183182" y="1791891"/>
                  </a:lnTo>
                  <a:lnTo>
                    <a:pt x="196558" y="1798243"/>
                  </a:lnTo>
                  <a:lnTo>
                    <a:pt x="210160" y="1804822"/>
                  </a:lnTo>
                  <a:lnTo>
                    <a:pt x="224443" y="1810948"/>
                  </a:lnTo>
                  <a:lnTo>
                    <a:pt x="238726" y="1817073"/>
                  </a:lnTo>
                  <a:lnTo>
                    <a:pt x="253689" y="1823198"/>
                  </a:lnTo>
                  <a:lnTo>
                    <a:pt x="269332" y="1829324"/>
                  </a:lnTo>
                  <a:lnTo>
                    <a:pt x="284975" y="1834995"/>
                  </a:lnTo>
                  <a:lnTo>
                    <a:pt x="301071" y="1840667"/>
                  </a:lnTo>
                  <a:lnTo>
                    <a:pt x="317394" y="1846338"/>
                  </a:lnTo>
                  <a:lnTo>
                    <a:pt x="334171" y="1851556"/>
                  </a:lnTo>
                  <a:lnTo>
                    <a:pt x="351174" y="1856774"/>
                  </a:lnTo>
                  <a:lnTo>
                    <a:pt x="368857" y="1861992"/>
                  </a:lnTo>
                  <a:lnTo>
                    <a:pt x="386541" y="1866983"/>
                  </a:lnTo>
                  <a:lnTo>
                    <a:pt x="404677" y="1871747"/>
                  </a:lnTo>
                  <a:lnTo>
                    <a:pt x="423268" y="1876738"/>
                  </a:lnTo>
                  <a:lnTo>
                    <a:pt x="441631" y="1881275"/>
                  </a:lnTo>
                  <a:lnTo>
                    <a:pt x="460901" y="1885813"/>
                  </a:lnTo>
                  <a:lnTo>
                    <a:pt x="480172" y="1890123"/>
                  </a:lnTo>
                  <a:lnTo>
                    <a:pt x="500122" y="1894207"/>
                  </a:lnTo>
                  <a:lnTo>
                    <a:pt x="519846" y="1898063"/>
                  </a:lnTo>
                  <a:lnTo>
                    <a:pt x="540250" y="1901920"/>
                  </a:lnTo>
                  <a:lnTo>
                    <a:pt x="560654" y="1905777"/>
                  </a:lnTo>
                  <a:lnTo>
                    <a:pt x="581511" y="1909180"/>
                  </a:lnTo>
                  <a:lnTo>
                    <a:pt x="602369" y="1912583"/>
                  </a:lnTo>
                  <a:lnTo>
                    <a:pt x="623679" y="1915986"/>
                  </a:lnTo>
                  <a:lnTo>
                    <a:pt x="645217" y="1918935"/>
                  </a:lnTo>
                  <a:lnTo>
                    <a:pt x="666981" y="1921884"/>
                  </a:lnTo>
                  <a:lnTo>
                    <a:pt x="688972" y="1924379"/>
                  </a:lnTo>
                  <a:lnTo>
                    <a:pt x="711189" y="1927102"/>
                  </a:lnTo>
                  <a:lnTo>
                    <a:pt x="733860" y="1929370"/>
                  </a:lnTo>
                  <a:lnTo>
                    <a:pt x="756531" y="1931639"/>
                  </a:lnTo>
                  <a:lnTo>
                    <a:pt x="779202" y="1933681"/>
                  </a:lnTo>
                  <a:lnTo>
                    <a:pt x="802554" y="1935496"/>
                  </a:lnTo>
                  <a:lnTo>
                    <a:pt x="825678" y="1937084"/>
                  </a:lnTo>
                  <a:lnTo>
                    <a:pt x="849029" y="1938672"/>
                  </a:lnTo>
                  <a:lnTo>
                    <a:pt x="872834" y="1939806"/>
                  </a:lnTo>
                  <a:lnTo>
                    <a:pt x="896865" y="1940941"/>
                  </a:lnTo>
                  <a:lnTo>
                    <a:pt x="920896" y="1941848"/>
                  </a:lnTo>
                  <a:lnTo>
                    <a:pt x="944701" y="1942529"/>
                  </a:lnTo>
                  <a:lnTo>
                    <a:pt x="969185" y="1942982"/>
                  </a:lnTo>
                  <a:lnTo>
                    <a:pt x="993670" y="1943209"/>
                  </a:lnTo>
                  <a:lnTo>
                    <a:pt x="1018381" y="1943436"/>
                  </a:lnTo>
                  <a:lnTo>
                    <a:pt x="1043093" y="1943209"/>
                  </a:lnTo>
                  <a:lnTo>
                    <a:pt x="1067578" y="1942982"/>
                  </a:lnTo>
                  <a:lnTo>
                    <a:pt x="1091835" y="1942529"/>
                  </a:lnTo>
                  <a:lnTo>
                    <a:pt x="1116093" y="1941848"/>
                  </a:lnTo>
                  <a:lnTo>
                    <a:pt x="1139898" y="1940941"/>
                  </a:lnTo>
                  <a:lnTo>
                    <a:pt x="1163703" y="1939806"/>
                  </a:lnTo>
                  <a:lnTo>
                    <a:pt x="1187507" y="1938672"/>
                  </a:lnTo>
                  <a:lnTo>
                    <a:pt x="1210858" y="1937084"/>
                  </a:lnTo>
                  <a:lnTo>
                    <a:pt x="1234436" y="1935496"/>
                  </a:lnTo>
                  <a:lnTo>
                    <a:pt x="1257334" y="1933681"/>
                  </a:lnTo>
                  <a:lnTo>
                    <a:pt x="1280232" y="1931639"/>
                  </a:lnTo>
                  <a:lnTo>
                    <a:pt x="1302903" y="1929370"/>
                  </a:lnTo>
                  <a:lnTo>
                    <a:pt x="1325347" y="1927102"/>
                  </a:lnTo>
                  <a:lnTo>
                    <a:pt x="1347565" y="1924379"/>
                  </a:lnTo>
                  <a:lnTo>
                    <a:pt x="1369782" y="1921884"/>
                  </a:lnTo>
                  <a:lnTo>
                    <a:pt x="1391319" y="1918935"/>
                  </a:lnTo>
                  <a:lnTo>
                    <a:pt x="1413084" y="1915986"/>
                  </a:lnTo>
                  <a:lnTo>
                    <a:pt x="1434168" y="1912583"/>
                  </a:lnTo>
                  <a:lnTo>
                    <a:pt x="1455252" y="1909180"/>
                  </a:lnTo>
                  <a:lnTo>
                    <a:pt x="1476109" y="1905777"/>
                  </a:lnTo>
                  <a:lnTo>
                    <a:pt x="1496513" y="1901920"/>
                  </a:lnTo>
                  <a:lnTo>
                    <a:pt x="1516917" y="1898063"/>
                  </a:lnTo>
                  <a:lnTo>
                    <a:pt x="1536867" y="1894207"/>
                  </a:lnTo>
                  <a:lnTo>
                    <a:pt x="1556364" y="1890123"/>
                  </a:lnTo>
                  <a:lnTo>
                    <a:pt x="1575635" y="1885813"/>
                  </a:lnTo>
                  <a:lnTo>
                    <a:pt x="1594905" y="1881275"/>
                  </a:lnTo>
                  <a:lnTo>
                    <a:pt x="1613722" y="1876738"/>
                  </a:lnTo>
                  <a:lnTo>
                    <a:pt x="1632086" y="1871747"/>
                  </a:lnTo>
                  <a:lnTo>
                    <a:pt x="1650222" y="1866983"/>
                  </a:lnTo>
                  <a:lnTo>
                    <a:pt x="1668133" y="1861992"/>
                  </a:lnTo>
                  <a:lnTo>
                    <a:pt x="1685589" y="1856774"/>
                  </a:lnTo>
                  <a:lnTo>
                    <a:pt x="1702592" y="1851556"/>
                  </a:lnTo>
                  <a:lnTo>
                    <a:pt x="1719369" y="1846338"/>
                  </a:lnTo>
                  <a:lnTo>
                    <a:pt x="1735919" y="1840667"/>
                  </a:lnTo>
                  <a:lnTo>
                    <a:pt x="1751789" y="1834995"/>
                  </a:lnTo>
                  <a:lnTo>
                    <a:pt x="1767658" y="1829324"/>
                  </a:lnTo>
                  <a:lnTo>
                    <a:pt x="1782848" y="1823198"/>
                  </a:lnTo>
                  <a:lnTo>
                    <a:pt x="1797811" y="1817073"/>
                  </a:lnTo>
                  <a:lnTo>
                    <a:pt x="1812320" y="1810948"/>
                  </a:lnTo>
                  <a:lnTo>
                    <a:pt x="1826603" y="1804822"/>
                  </a:lnTo>
                  <a:lnTo>
                    <a:pt x="1840205" y="1798243"/>
                  </a:lnTo>
                  <a:lnTo>
                    <a:pt x="1853581" y="1791891"/>
                  </a:lnTo>
                  <a:lnTo>
                    <a:pt x="1866504" y="1785312"/>
                  </a:lnTo>
                  <a:lnTo>
                    <a:pt x="1879199" y="1778733"/>
                  </a:lnTo>
                  <a:lnTo>
                    <a:pt x="1891215" y="1771700"/>
                  </a:lnTo>
                  <a:lnTo>
                    <a:pt x="1903004" y="1764667"/>
                  </a:lnTo>
                  <a:lnTo>
                    <a:pt x="1913886" y="1757862"/>
                  </a:lnTo>
                  <a:lnTo>
                    <a:pt x="1924768" y="1750829"/>
                  </a:lnTo>
                  <a:lnTo>
                    <a:pt x="1935197" y="1743569"/>
                  </a:lnTo>
                  <a:lnTo>
                    <a:pt x="1944945" y="1736310"/>
                  </a:lnTo>
                  <a:lnTo>
                    <a:pt x="1954467" y="1728823"/>
                  </a:lnTo>
                  <a:lnTo>
                    <a:pt x="1963536" y="1721337"/>
                  </a:lnTo>
                  <a:lnTo>
                    <a:pt x="1971697" y="1713850"/>
                  </a:lnTo>
                  <a:lnTo>
                    <a:pt x="1979859" y="1706137"/>
                  </a:lnTo>
                  <a:lnTo>
                    <a:pt x="1987113" y="1698423"/>
                  </a:lnTo>
                  <a:lnTo>
                    <a:pt x="1994141" y="1690710"/>
                  </a:lnTo>
                  <a:lnTo>
                    <a:pt x="2000716" y="1682770"/>
                  </a:lnTo>
                  <a:lnTo>
                    <a:pt x="2006611" y="1675056"/>
                  </a:lnTo>
                  <a:lnTo>
                    <a:pt x="2012278" y="1666889"/>
                  </a:lnTo>
                  <a:lnTo>
                    <a:pt x="2017039" y="1658722"/>
                  </a:lnTo>
                  <a:lnTo>
                    <a:pt x="2021573" y="1650782"/>
                  </a:lnTo>
                  <a:lnTo>
                    <a:pt x="2025427" y="1642388"/>
                  </a:lnTo>
                  <a:lnTo>
                    <a:pt x="2028375" y="1634221"/>
                  </a:lnTo>
                  <a:lnTo>
                    <a:pt x="2031322" y="1625600"/>
                  </a:lnTo>
                  <a:lnTo>
                    <a:pt x="2032682" y="1630364"/>
                  </a:lnTo>
                  <a:lnTo>
                    <a:pt x="2033589" y="1634901"/>
                  </a:lnTo>
                  <a:lnTo>
                    <a:pt x="2034723" y="1639666"/>
                  </a:lnTo>
                  <a:lnTo>
                    <a:pt x="2035403" y="1643976"/>
                  </a:lnTo>
                  <a:lnTo>
                    <a:pt x="2035856" y="1648740"/>
                  </a:lnTo>
                  <a:lnTo>
                    <a:pt x="2036536" y="1653277"/>
                  </a:lnTo>
                  <a:lnTo>
                    <a:pt x="2036763" y="1658042"/>
                  </a:lnTo>
                  <a:lnTo>
                    <a:pt x="2036763" y="1662579"/>
                  </a:lnTo>
                  <a:lnTo>
                    <a:pt x="2036763" y="1931866"/>
                  </a:lnTo>
                  <a:lnTo>
                    <a:pt x="2036763" y="1936176"/>
                  </a:lnTo>
                  <a:lnTo>
                    <a:pt x="2036536" y="1940941"/>
                  </a:lnTo>
                  <a:lnTo>
                    <a:pt x="2035856" y="1945478"/>
                  </a:lnTo>
                  <a:lnTo>
                    <a:pt x="2035403" y="1950015"/>
                  </a:lnTo>
                  <a:lnTo>
                    <a:pt x="2034723" y="1954552"/>
                  </a:lnTo>
                  <a:lnTo>
                    <a:pt x="2033816" y="1959090"/>
                  </a:lnTo>
                  <a:lnTo>
                    <a:pt x="2032909" y="1963627"/>
                  </a:lnTo>
                  <a:lnTo>
                    <a:pt x="2031549" y="1967937"/>
                  </a:lnTo>
                  <a:lnTo>
                    <a:pt x="2029962" y="1972475"/>
                  </a:lnTo>
                  <a:lnTo>
                    <a:pt x="2028375" y="1977012"/>
                  </a:lnTo>
                  <a:lnTo>
                    <a:pt x="2025201" y="1985860"/>
                  </a:lnTo>
                  <a:lnTo>
                    <a:pt x="2020893" y="1994480"/>
                  </a:lnTo>
                  <a:lnTo>
                    <a:pt x="2016132" y="2003101"/>
                  </a:lnTo>
                  <a:lnTo>
                    <a:pt x="2010691" y="2011949"/>
                  </a:lnTo>
                  <a:lnTo>
                    <a:pt x="2004797" y="2020343"/>
                  </a:lnTo>
                  <a:lnTo>
                    <a:pt x="1997996" y="2028964"/>
                  </a:lnTo>
                  <a:lnTo>
                    <a:pt x="1991194" y="2037131"/>
                  </a:lnTo>
                  <a:lnTo>
                    <a:pt x="1983259" y="2045298"/>
                  </a:lnTo>
                  <a:lnTo>
                    <a:pt x="1975098" y="2053692"/>
                  </a:lnTo>
                  <a:lnTo>
                    <a:pt x="1966029" y="2061632"/>
                  </a:lnTo>
                  <a:lnTo>
                    <a:pt x="1956734" y="2069572"/>
                  </a:lnTo>
                  <a:lnTo>
                    <a:pt x="1946759" y="2077739"/>
                  </a:lnTo>
                  <a:lnTo>
                    <a:pt x="1936331" y="2085453"/>
                  </a:lnTo>
                  <a:lnTo>
                    <a:pt x="1925448" y="2093166"/>
                  </a:lnTo>
                  <a:lnTo>
                    <a:pt x="1913659" y="2100653"/>
                  </a:lnTo>
                  <a:lnTo>
                    <a:pt x="1901871" y="2108139"/>
                  </a:lnTo>
                  <a:lnTo>
                    <a:pt x="1889175" y="2115626"/>
                  </a:lnTo>
                  <a:lnTo>
                    <a:pt x="1876252" y="2122885"/>
                  </a:lnTo>
                  <a:lnTo>
                    <a:pt x="1862876" y="2129691"/>
                  </a:lnTo>
                  <a:lnTo>
                    <a:pt x="1848820" y="2136951"/>
                  </a:lnTo>
                  <a:lnTo>
                    <a:pt x="1834311" y="2143757"/>
                  </a:lnTo>
                  <a:lnTo>
                    <a:pt x="1819575" y="2150336"/>
                  </a:lnTo>
                  <a:lnTo>
                    <a:pt x="1804159" y="2157142"/>
                  </a:lnTo>
                  <a:lnTo>
                    <a:pt x="1788515" y="2163494"/>
                  </a:lnTo>
                  <a:lnTo>
                    <a:pt x="1772192" y="2170073"/>
                  </a:lnTo>
                  <a:lnTo>
                    <a:pt x="1755416" y="2176198"/>
                  </a:lnTo>
                  <a:lnTo>
                    <a:pt x="1738413" y="2182323"/>
                  </a:lnTo>
                  <a:lnTo>
                    <a:pt x="1720956" y="2188222"/>
                  </a:lnTo>
                  <a:lnTo>
                    <a:pt x="1703046" y="2193894"/>
                  </a:lnTo>
                  <a:lnTo>
                    <a:pt x="1684682" y="2199565"/>
                  </a:lnTo>
                  <a:lnTo>
                    <a:pt x="1666319" y="2205010"/>
                  </a:lnTo>
                  <a:lnTo>
                    <a:pt x="1647049" y="2210455"/>
                  </a:lnTo>
                  <a:lnTo>
                    <a:pt x="1627778" y="2215672"/>
                  </a:lnTo>
                  <a:lnTo>
                    <a:pt x="1608054" y="2220890"/>
                  </a:lnTo>
                  <a:lnTo>
                    <a:pt x="1587877" y="2225428"/>
                  </a:lnTo>
                  <a:lnTo>
                    <a:pt x="1567247" y="2230419"/>
                  </a:lnTo>
                  <a:lnTo>
                    <a:pt x="1546389" y="2234729"/>
                  </a:lnTo>
                  <a:lnTo>
                    <a:pt x="1525079" y="2239039"/>
                  </a:lnTo>
                  <a:lnTo>
                    <a:pt x="1503768" y="2243350"/>
                  </a:lnTo>
                  <a:lnTo>
                    <a:pt x="1481777" y="2247433"/>
                  </a:lnTo>
                  <a:lnTo>
                    <a:pt x="1460013" y="2251063"/>
                  </a:lnTo>
                  <a:lnTo>
                    <a:pt x="1437568" y="2254920"/>
                  </a:lnTo>
                  <a:lnTo>
                    <a:pt x="1414897" y="2258323"/>
                  </a:lnTo>
                  <a:lnTo>
                    <a:pt x="1391773" y="2261499"/>
                  </a:lnTo>
                  <a:lnTo>
                    <a:pt x="1368422" y="2264675"/>
                  </a:lnTo>
                  <a:lnTo>
                    <a:pt x="1344844" y="2267397"/>
                  </a:lnTo>
                  <a:lnTo>
                    <a:pt x="1321266" y="2270120"/>
                  </a:lnTo>
                  <a:lnTo>
                    <a:pt x="1297235" y="2272615"/>
                  </a:lnTo>
                  <a:lnTo>
                    <a:pt x="1272750" y="2274884"/>
                  </a:lnTo>
                  <a:lnTo>
                    <a:pt x="1248265" y="2277152"/>
                  </a:lnTo>
                  <a:lnTo>
                    <a:pt x="1223554" y="2278967"/>
                  </a:lnTo>
                  <a:lnTo>
                    <a:pt x="1198389" y="2280329"/>
                  </a:lnTo>
                  <a:lnTo>
                    <a:pt x="1173451" y="2281917"/>
                  </a:lnTo>
                  <a:lnTo>
                    <a:pt x="1148060" y="2283278"/>
                  </a:lnTo>
                  <a:lnTo>
                    <a:pt x="1122441" y="2284185"/>
                  </a:lnTo>
                  <a:lnTo>
                    <a:pt x="1096597" y="2285093"/>
                  </a:lnTo>
                  <a:lnTo>
                    <a:pt x="1070525" y="2285546"/>
                  </a:lnTo>
                  <a:lnTo>
                    <a:pt x="1044680" y="2285773"/>
                  </a:lnTo>
                  <a:lnTo>
                    <a:pt x="1018381" y="2286000"/>
                  </a:lnTo>
                  <a:lnTo>
                    <a:pt x="992083" y="2285773"/>
                  </a:lnTo>
                  <a:lnTo>
                    <a:pt x="966011" y="2285546"/>
                  </a:lnTo>
                  <a:lnTo>
                    <a:pt x="939940" y="2285093"/>
                  </a:lnTo>
                  <a:lnTo>
                    <a:pt x="914095" y="2284185"/>
                  </a:lnTo>
                  <a:lnTo>
                    <a:pt x="888477" y="2283278"/>
                  </a:lnTo>
                  <a:lnTo>
                    <a:pt x="863312" y="2281917"/>
                  </a:lnTo>
                  <a:lnTo>
                    <a:pt x="838147" y="2280329"/>
                  </a:lnTo>
                  <a:lnTo>
                    <a:pt x="812982" y="2278967"/>
                  </a:lnTo>
                  <a:lnTo>
                    <a:pt x="788271" y="2277152"/>
                  </a:lnTo>
                  <a:lnTo>
                    <a:pt x="763786" y="2274884"/>
                  </a:lnTo>
                  <a:lnTo>
                    <a:pt x="739528" y="2272615"/>
                  </a:lnTo>
                  <a:lnTo>
                    <a:pt x="715497" y="2270120"/>
                  </a:lnTo>
                  <a:lnTo>
                    <a:pt x="691692" y="2267397"/>
                  </a:lnTo>
                  <a:lnTo>
                    <a:pt x="668115" y="2264675"/>
                  </a:lnTo>
                  <a:lnTo>
                    <a:pt x="644990" y="2261499"/>
                  </a:lnTo>
                  <a:lnTo>
                    <a:pt x="621866" y="2258323"/>
                  </a:lnTo>
                  <a:lnTo>
                    <a:pt x="599195" y="2254920"/>
                  </a:lnTo>
                  <a:lnTo>
                    <a:pt x="576750" y="2251063"/>
                  </a:lnTo>
                  <a:lnTo>
                    <a:pt x="554759" y="2247433"/>
                  </a:lnTo>
                  <a:lnTo>
                    <a:pt x="532995" y="2243350"/>
                  </a:lnTo>
                  <a:lnTo>
                    <a:pt x="511458" y="2239039"/>
                  </a:lnTo>
                  <a:lnTo>
                    <a:pt x="490147" y="2234729"/>
                  </a:lnTo>
                  <a:lnTo>
                    <a:pt x="469290" y="2230419"/>
                  </a:lnTo>
                  <a:lnTo>
                    <a:pt x="448886" y="2225428"/>
                  </a:lnTo>
                  <a:lnTo>
                    <a:pt x="428935" y="2220890"/>
                  </a:lnTo>
                  <a:lnTo>
                    <a:pt x="408985" y="2215672"/>
                  </a:lnTo>
                  <a:lnTo>
                    <a:pt x="389715" y="2210455"/>
                  </a:lnTo>
                  <a:lnTo>
                    <a:pt x="370671" y="2205010"/>
                  </a:lnTo>
                  <a:lnTo>
                    <a:pt x="352081" y="2199565"/>
                  </a:lnTo>
                  <a:lnTo>
                    <a:pt x="333717" y="2193894"/>
                  </a:lnTo>
                  <a:lnTo>
                    <a:pt x="315580" y="2188222"/>
                  </a:lnTo>
                  <a:lnTo>
                    <a:pt x="298124" y="2182323"/>
                  </a:lnTo>
                  <a:lnTo>
                    <a:pt x="281120" y="2176198"/>
                  </a:lnTo>
                  <a:lnTo>
                    <a:pt x="264571" y="2170073"/>
                  </a:lnTo>
                  <a:lnTo>
                    <a:pt x="248474" y="2163494"/>
                  </a:lnTo>
                  <a:lnTo>
                    <a:pt x="232605" y="2157142"/>
                  </a:lnTo>
                  <a:lnTo>
                    <a:pt x="217188" y="2150336"/>
                  </a:lnTo>
                  <a:lnTo>
                    <a:pt x="202225" y="2143757"/>
                  </a:lnTo>
                  <a:lnTo>
                    <a:pt x="187716" y="2136951"/>
                  </a:lnTo>
                  <a:lnTo>
                    <a:pt x="173887" y="2129691"/>
                  </a:lnTo>
                  <a:lnTo>
                    <a:pt x="160511" y="2122885"/>
                  </a:lnTo>
                  <a:lnTo>
                    <a:pt x="147362" y="2115626"/>
                  </a:lnTo>
                  <a:lnTo>
                    <a:pt x="134892" y="2108139"/>
                  </a:lnTo>
                  <a:lnTo>
                    <a:pt x="122877" y="2100653"/>
                  </a:lnTo>
                  <a:lnTo>
                    <a:pt x="111541" y="2093166"/>
                  </a:lnTo>
                  <a:lnTo>
                    <a:pt x="100433" y="2085453"/>
                  </a:lnTo>
                  <a:lnTo>
                    <a:pt x="90004" y="2077739"/>
                  </a:lnTo>
                  <a:lnTo>
                    <a:pt x="80029" y="2069572"/>
                  </a:lnTo>
                  <a:lnTo>
                    <a:pt x="70734" y="2061632"/>
                  </a:lnTo>
                  <a:lnTo>
                    <a:pt x="61665" y="2053692"/>
                  </a:lnTo>
                  <a:lnTo>
                    <a:pt x="53504" y="2045298"/>
                  </a:lnTo>
                  <a:lnTo>
                    <a:pt x="45795" y="2037131"/>
                  </a:lnTo>
                  <a:lnTo>
                    <a:pt x="38541" y="2028964"/>
                  </a:lnTo>
                  <a:lnTo>
                    <a:pt x="31966" y="2020343"/>
                  </a:lnTo>
                  <a:lnTo>
                    <a:pt x="26072" y="2011949"/>
                  </a:lnTo>
                  <a:lnTo>
                    <a:pt x="20631" y="2003101"/>
                  </a:lnTo>
                  <a:lnTo>
                    <a:pt x="15870" y="1994480"/>
                  </a:lnTo>
                  <a:lnTo>
                    <a:pt x="11562" y="1985860"/>
                  </a:lnTo>
                  <a:lnTo>
                    <a:pt x="8162" y="1977012"/>
                  </a:lnTo>
                  <a:lnTo>
                    <a:pt x="6575" y="1972475"/>
                  </a:lnTo>
                  <a:lnTo>
                    <a:pt x="5214" y="1967937"/>
                  </a:lnTo>
                  <a:lnTo>
                    <a:pt x="3854" y="1963627"/>
                  </a:lnTo>
                  <a:lnTo>
                    <a:pt x="2947" y="1959090"/>
                  </a:lnTo>
                  <a:lnTo>
                    <a:pt x="2040" y="1954552"/>
                  </a:lnTo>
                  <a:lnTo>
                    <a:pt x="1360" y="1950015"/>
                  </a:lnTo>
                  <a:lnTo>
                    <a:pt x="907" y="1945478"/>
                  </a:lnTo>
                  <a:lnTo>
                    <a:pt x="227" y="1940941"/>
                  </a:lnTo>
                  <a:lnTo>
                    <a:pt x="0" y="1936176"/>
                  </a:lnTo>
                  <a:lnTo>
                    <a:pt x="0" y="1931866"/>
                  </a:lnTo>
                  <a:lnTo>
                    <a:pt x="0" y="1662579"/>
                  </a:lnTo>
                  <a:lnTo>
                    <a:pt x="0" y="1658042"/>
                  </a:lnTo>
                  <a:lnTo>
                    <a:pt x="227" y="1653277"/>
                  </a:lnTo>
                  <a:lnTo>
                    <a:pt x="907" y="1648740"/>
                  </a:lnTo>
                  <a:lnTo>
                    <a:pt x="1360" y="1643976"/>
                  </a:lnTo>
                  <a:lnTo>
                    <a:pt x="2040" y="1639666"/>
                  </a:lnTo>
                  <a:lnTo>
                    <a:pt x="3174" y="1634901"/>
                  </a:lnTo>
                  <a:lnTo>
                    <a:pt x="4081" y="1630364"/>
                  </a:lnTo>
                  <a:lnTo>
                    <a:pt x="5441" y="1625600"/>
                  </a:lnTo>
                  <a:close/>
                  <a:moveTo>
                    <a:pt x="495361" y="1497574"/>
                  </a:moveTo>
                  <a:lnTo>
                    <a:pt x="495361" y="1761643"/>
                  </a:lnTo>
                  <a:lnTo>
                    <a:pt x="511685" y="1765273"/>
                  </a:lnTo>
                  <a:lnTo>
                    <a:pt x="528008" y="1768449"/>
                  </a:lnTo>
                  <a:lnTo>
                    <a:pt x="561787" y="1775028"/>
                  </a:lnTo>
                  <a:lnTo>
                    <a:pt x="596474" y="1780926"/>
                  </a:lnTo>
                  <a:lnTo>
                    <a:pt x="631614" y="1786371"/>
                  </a:lnTo>
                  <a:lnTo>
                    <a:pt x="631614" y="1522075"/>
                  </a:lnTo>
                  <a:lnTo>
                    <a:pt x="596474" y="1516857"/>
                  </a:lnTo>
                  <a:lnTo>
                    <a:pt x="561787" y="1510732"/>
                  </a:lnTo>
                  <a:lnTo>
                    <a:pt x="528008" y="1504379"/>
                  </a:lnTo>
                  <a:lnTo>
                    <a:pt x="495361" y="1497574"/>
                  </a:lnTo>
                  <a:close/>
                  <a:moveTo>
                    <a:pt x="295403" y="1440631"/>
                  </a:moveTo>
                  <a:lnTo>
                    <a:pt x="295403" y="1705154"/>
                  </a:lnTo>
                  <a:lnTo>
                    <a:pt x="311273" y="1710826"/>
                  </a:lnTo>
                  <a:lnTo>
                    <a:pt x="327596" y="1716270"/>
                  </a:lnTo>
                  <a:lnTo>
                    <a:pt x="343919" y="1721488"/>
                  </a:lnTo>
                  <a:lnTo>
                    <a:pt x="360696" y="1726706"/>
                  </a:lnTo>
                  <a:lnTo>
                    <a:pt x="378152" y="1731924"/>
                  </a:lnTo>
                  <a:lnTo>
                    <a:pt x="395609" y="1737142"/>
                  </a:lnTo>
                  <a:lnTo>
                    <a:pt x="413292" y="1741906"/>
                  </a:lnTo>
                  <a:lnTo>
                    <a:pt x="431429" y="1746670"/>
                  </a:lnTo>
                  <a:lnTo>
                    <a:pt x="431429" y="1482374"/>
                  </a:lnTo>
                  <a:lnTo>
                    <a:pt x="413292" y="1477836"/>
                  </a:lnTo>
                  <a:lnTo>
                    <a:pt x="395609" y="1472845"/>
                  </a:lnTo>
                  <a:lnTo>
                    <a:pt x="378152" y="1467628"/>
                  </a:lnTo>
                  <a:lnTo>
                    <a:pt x="360696" y="1462637"/>
                  </a:lnTo>
                  <a:lnTo>
                    <a:pt x="343919" y="1457419"/>
                  </a:lnTo>
                  <a:lnTo>
                    <a:pt x="327596" y="1451974"/>
                  </a:lnTo>
                  <a:lnTo>
                    <a:pt x="311273" y="1446302"/>
                  </a:lnTo>
                  <a:lnTo>
                    <a:pt x="295403" y="1440631"/>
                  </a:lnTo>
                  <a:close/>
                  <a:moveTo>
                    <a:pt x="1857435" y="1390267"/>
                  </a:moveTo>
                  <a:lnTo>
                    <a:pt x="1842246" y="1397980"/>
                  </a:lnTo>
                  <a:lnTo>
                    <a:pt x="1826603" y="1405921"/>
                  </a:lnTo>
                  <a:lnTo>
                    <a:pt x="1810280" y="1413407"/>
                  </a:lnTo>
                  <a:lnTo>
                    <a:pt x="1793503" y="1420440"/>
                  </a:lnTo>
                  <a:lnTo>
                    <a:pt x="1776273" y="1427700"/>
                  </a:lnTo>
                  <a:lnTo>
                    <a:pt x="1758590" y="1434732"/>
                  </a:lnTo>
                  <a:lnTo>
                    <a:pt x="1740226" y="1441311"/>
                  </a:lnTo>
                  <a:lnTo>
                    <a:pt x="1721409" y="1448117"/>
                  </a:lnTo>
                  <a:lnTo>
                    <a:pt x="1721409" y="1712187"/>
                  </a:lnTo>
                  <a:lnTo>
                    <a:pt x="1740226" y="1705608"/>
                  </a:lnTo>
                  <a:lnTo>
                    <a:pt x="1758590" y="1698575"/>
                  </a:lnTo>
                  <a:lnTo>
                    <a:pt x="1776273" y="1691542"/>
                  </a:lnTo>
                  <a:lnTo>
                    <a:pt x="1793503" y="1684736"/>
                  </a:lnTo>
                  <a:lnTo>
                    <a:pt x="1810280" y="1677250"/>
                  </a:lnTo>
                  <a:lnTo>
                    <a:pt x="1826603" y="1669990"/>
                  </a:lnTo>
                  <a:lnTo>
                    <a:pt x="1842246" y="1662277"/>
                  </a:lnTo>
                  <a:lnTo>
                    <a:pt x="1857435" y="1654563"/>
                  </a:lnTo>
                  <a:lnTo>
                    <a:pt x="1857435" y="1390267"/>
                  </a:lnTo>
                  <a:close/>
                  <a:moveTo>
                    <a:pt x="95445" y="1337181"/>
                  </a:moveTo>
                  <a:lnTo>
                    <a:pt x="95445" y="1601250"/>
                  </a:lnTo>
                  <a:lnTo>
                    <a:pt x="102473" y="1606468"/>
                  </a:lnTo>
                  <a:lnTo>
                    <a:pt x="109501" y="1611913"/>
                  </a:lnTo>
                  <a:lnTo>
                    <a:pt x="116756" y="1617131"/>
                  </a:lnTo>
                  <a:lnTo>
                    <a:pt x="124237" y="1621895"/>
                  </a:lnTo>
                  <a:lnTo>
                    <a:pt x="132172" y="1627113"/>
                  </a:lnTo>
                  <a:lnTo>
                    <a:pt x="140107" y="1632104"/>
                  </a:lnTo>
                  <a:lnTo>
                    <a:pt x="156883" y="1642086"/>
                  </a:lnTo>
                  <a:lnTo>
                    <a:pt x="174340" y="1651614"/>
                  </a:lnTo>
                  <a:lnTo>
                    <a:pt x="192704" y="1661142"/>
                  </a:lnTo>
                  <a:lnTo>
                    <a:pt x="211747" y="1670217"/>
                  </a:lnTo>
                  <a:lnTo>
                    <a:pt x="231698" y="1679291"/>
                  </a:lnTo>
                  <a:lnTo>
                    <a:pt x="231698" y="1415222"/>
                  </a:lnTo>
                  <a:lnTo>
                    <a:pt x="211747" y="1406148"/>
                  </a:lnTo>
                  <a:lnTo>
                    <a:pt x="192704" y="1397073"/>
                  </a:lnTo>
                  <a:lnTo>
                    <a:pt x="174340" y="1387545"/>
                  </a:lnTo>
                  <a:lnTo>
                    <a:pt x="156883" y="1378016"/>
                  </a:lnTo>
                  <a:lnTo>
                    <a:pt x="140107" y="1367808"/>
                  </a:lnTo>
                  <a:lnTo>
                    <a:pt x="132172" y="1363043"/>
                  </a:lnTo>
                  <a:lnTo>
                    <a:pt x="124237" y="1357826"/>
                  </a:lnTo>
                  <a:lnTo>
                    <a:pt x="116756" y="1352608"/>
                  </a:lnTo>
                  <a:lnTo>
                    <a:pt x="109501" y="1347844"/>
                  </a:lnTo>
                  <a:lnTo>
                    <a:pt x="102473" y="1342399"/>
                  </a:lnTo>
                  <a:lnTo>
                    <a:pt x="95445" y="1337181"/>
                  </a:lnTo>
                  <a:close/>
                  <a:moveTo>
                    <a:pt x="5441" y="1185863"/>
                  </a:moveTo>
                  <a:lnTo>
                    <a:pt x="8162" y="1194257"/>
                  </a:lnTo>
                  <a:lnTo>
                    <a:pt x="11336" y="1202651"/>
                  </a:lnTo>
                  <a:lnTo>
                    <a:pt x="15190" y="1210818"/>
                  </a:lnTo>
                  <a:lnTo>
                    <a:pt x="19724" y="1218758"/>
                  </a:lnTo>
                  <a:lnTo>
                    <a:pt x="24485" y="1227152"/>
                  </a:lnTo>
                  <a:lnTo>
                    <a:pt x="29926" y="1235092"/>
                  </a:lnTo>
                  <a:lnTo>
                    <a:pt x="35820" y="1242806"/>
                  </a:lnTo>
                  <a:lnTo>
                    <a:pt x="42395" y="1250746"/>
                  </a:lnTo>
                  <a:lnTo>
                    <a:pt x="49423" y="1258459"/>
                  </a:lnTo>
                  <a:lnTo>
                    <a:pt x="56904" y="1266173"/>
                  </a:lnTo>
                  <a:lnTo>
                    <a:pt x="64839" y="1274113"/>
                  </a:lnTo>
                  <a:lnTo>
                    <a:pt x="73227" y="1281373"/>
                  </a:lnTo>
                  <a:lnTo>
                    <a:pt x="82296" y="1288859"/>
                  </a:lnTo>
                  <a:lnTo>
                    <a:pt x="91591" y="1296119"/>
                  </a:lnTo>
                  <a:lnTo>
                    <a:pt x="101566" y="1303605"/>
                  </a:lnTo>
                  <a:lnTo>
                    <a:pt x="111995" y="1310865"/>
                  </a:lnTo>
                  <a:lnTo>
                    <a:pt x="122650" y="1317898"/>
                  </a:lnTo>
                  <a:lnTo>
                    <a:pt x="133986" y="1324930"/>
                  </a:lnTo>
                  <a:lnTo>
                    <a:pt x="145548" y="1331736"/>
                  </a:lnTo>
                  <a:lnTo>
                    <a:pt x="157563" y="1338542"/>
                  </a:lnTo>
                  <a:lnTo>
                    <a:pt x="170259" y="1345121"/>
                  </a:lnTo>
                  <a:lnTo>
                    <a:pt x="183182" y="1351927"/>
                  </a:lnTo>
                  <a:lnTo>
                    <a:pt x="196558" y="1358279"/>
                  </a:lnTo>
                  <a:lnTo>
                    <a:pt x="210160" y="1364858"/>
                  </a:lnTo>
                  <a:lnTo>
                    <a:pt x="224443" y="1370984"/>
                  </a:lnTo>
                  <a:lnTo>
                    <a:pt x="238726" y="1377109"/>
                  </a:lnTo>
                  <a:lnTo>
                    <a:pt x="253689" y="1383234"/>
                  </a:lnTo>
                  <a:lnTo>
                    <a:pt x="269332" y="1389133"/>
                  </a:lnTo>
                  <a:lnTo>
                    <a:pt x="284975" y="1395031"/>
                  </a:lnTo>
                  <a:lnTo>
                    <a:pt x="301071" y="1400703"/>
                  </a:lnTo>
                  <a:lnTo>
                    <a:pt x="317394" y="1406148"/>
                  </a:lnTo>
                  <a:lnTo>
                    <a:pt x="334171" y="1411592"/>
                  </a:lnTo>
                  <a:lnTo>
                    <a:pt x="351174" y="1416810"/>
                  </a:lnTo>
                  <a:lnTo>
                    <a:pt x="368857" y="1422028"/>
                  </a:lnTo>
                  <a:lnTo>
                    <a:pt x="386541" y="1427019"/>
                  </a:lnTo>
                  <a:lnTo>
                    <a:pt x="404677" y="1431783"/>
                  </a:lnTo>
                  <a:lnTo>
                    <a:pt x="423268" y="1436774"/>
                  </a:lnTo>
                  <a:lnTo>
                    <a:pt x="441631" y="1441085"/>
                  </a:lnTo>
                  <a:lnTo>
                    <a:pt x="460901" y="1445849"/>
                  </a:lnTo>
                  <a:lnTo>
                    <a:pt x="480172" y="1449932"/>
                  </a:lnTo>
                  <a:lnTo>
                    <a:pt x="500122" y="1454243"/>
                  </a:lnTo>
                  <a:lnTo>
                    <a:pt x="519846" y="1458099"/>
                  </a:lnTo>
                  <a:lnTo>
                    <a:pt x="540250" y="1461956"/>
                  </a:lnTo>
                  <a:lnTo>
                    <a:pt x="560654" y="1465586"/>
                  </a:lnTo>
                  <a:lnTo>
                    <a:pt x="581511" y="1469216"/>
                  </a:lnTo>
                  <a:lnTo>
                    <a:pt x="602369" y="1472619"/>
                  </a:lnTo>
                  <a:lnTo>
                    <a:pt x="623679" y="1476021"/>
                  </a:lnTo>
                  <a:lnTo>
                    <a:pt x="645217" y="1479198"/>
                  </a:lnTo>
                  <a:lnTo>
                    <a:pt x="666981" y="1481920"/>
                  </a:lnTo>
                  <a:lnTo>
                    <a:pt x="688972" y="1484415"/>
                  </a:lnTo>
                  <a:lnTo>
                    <a:pt x="711189" y="1487138"/>
                  </a:lnTo>
                  <a:lnTo>
                    <a:pt x="733860" y="1489406"/>
                  </a:lnTo>
                  <a:lnTo>
                    <a:pt x="756531" y="1491675"/>
                  </a:lnTo>
                  <a:lnTo>
                    <a:pt x="779202" y="1493717"/>
                  </a:lnTo>
                  <a:lnTo>
                    <a:pt x="802554" y="1495532"/>
                  </a:lnTo>
                  <a:lnTo>
                    <a:pt x="825678" y="1497120"/>
                  </a:lnTo>
                  <a:lnTo>
                    <a:pt x="849029" y="1498708"/>
                  </a:lnTo>
                  <a:lnTo>
                    <a:pt x="872834" y="1500069"/>
                  </a:lnTo>
                  <a:lnTo>
                    <a:pt x="896865" y="1500976"/>
                  </a:lnTo>
                  <a:lnTo>
                    <a:pt x="920896" y="1501884"/>
                  </a:lnTo>
                  <a:lnTo>
                    <a:pt x="944701" y="1502565"/>
                  </a:lnTo>
                  <a:lnTo>
                    <a:pt x="969185" y="1503018"/>
                  </a:lnTo>
                  <a:lnTo>
                    <a:pt x="993670" y="1503245"/>
                  </a:lnTo>
                  <a:lnTo>
                    <a:pt x="1018381" y="1503699"/>
                  </a:lnTo>
                  <a:lnTo>
                    <a:pt x="1043093" y="1503245"/>
                  </a:lnTo>
                  <a:lnTo>
                    <a:pt x="1067578" y="1503018"/>
                  </a:lnTo>
                  <a:lnTo>
                    <a:pt x="1091835" y="1502565"/>
                  </a:lnTo>
                  <a:lnTo>
                    <a:pt x="1116093" y="1501884"/>
                  </a:lnTo>
                  <a:lnTo>
                    <a:pt x="1139898" y="1500976"/>
                  </a:lnTo>
                  <a:lnTo>
                    <a:pt x="1163703" y="1500069"/>
                  </a:lnTo>
                  <a:lnTo>
                    <a:pt x="1187507" y="1498708"/>
                  </a:lnTo>
                  <a:lnTo>
                    <a:pt x="1210858" y="1497120"/>
                  </a:lnTo>
                  <a:lnTo>
                    <a:pt x="1234436" y="1495532"/>
                  </a:lnTo>
                  <a:lnTo>
                    <a:pt x="1257334" y="1493717"/>
                  </a:lnTo>
                  <a:lnTo>
                    <a:pt x="1280232" y="1491675"/>
                  </a:lnTo>
                  <a:lnTo>
                    <a:pt x="1302903" y="1489406"/>
                  </a:lnTo>
                  <a:lnTo>
                    <a:pt x="1325347" y="1487138"/>
                  </a:lnTo>
                  <a:lnTo>
                    <a:pt x="1347565" y="1484415"/>
                  </a:lnTo>
                  <a:lnTo>
                    <a:pt x="1369782" y="1481920"/>
                  </a:lnTo>
                  <a:lnTo>
                    <a:pt x="1391319" y="1479198"/>
                  </a:lnTo>
                  <a:lnTo>
                    <a:pt x="1413084" y="1476021"/>
                  </a:lnTo>
                  <a:lnTo>
                    <a:pt x="1434168" y="1472619"/>
                  </a:lnTo>
                  <a:lnTo>
                    <a:pt x="1455252" y="1469216"/>
                  </a:lnTo>
                  <a:lnTo>
                    <a:pt x="1476109" y="1465586"/>
                  </a:lnTo>
                  <a:lnTo>
                    <a:pt x="1496513" y="1461956"/>
                  </a:lnTo>
                  <a:lnTo>
                    <a:pt x="1516917" y="1458099"/>
                  </a:lnTo>
                  <a:lnTo>
                    <a:pt x="1536867" y="1454243"/>
                  </a:lnTo>
                  <a:lnTo>
                    <a:pt x="1556364" y="1449932"/>
                  </a:lnTo>
                  <a:lnTo>
                    <a:pt x="1575635" y="1445849"/>
                  </a:lnTo>
                  <a:lnTo>
                    <a:pt x="1594905" y="1441085"/>
                  </a:lnTo>
                  <a:lnTo>
                    <a:pt x="1613722" y="1436774"/>
                  </a:lnTo>
                  <a:lnTo>
                    <a:pt x="1632086" y="1431783"/>
                  </a:lnTo>
                  <a:lnTo>
                    <a:pt x="1650222" y="1427019"/>
                  </a:lnTo>
                  <a:lnTo>
                    <a:pt x="1668133" y="1422028"/>
                  </a:lnTo>
                  <a:lnTo>
                    <a:pt x="1685589" y="1416810"/>
                  </a:lnTo>
                  <a:lnTo>
                    <a:pt x="1702592" y="1411592"/>
                  </a:lnTo>
                  <a:lnTo>
                    <a:pt x="1719369" y="1406148"/>
                  </a:lnTo>
                  <a:lnTo>
                    <a:pt x="1735919" y="1400703"/>
                  </a:lnTo>
                  <a:lnTo>
                    <a:pt x="1751789" y="1395031"/>
                  </a:lnTo>
                  <a:lnTo>
                    <a:pt x="1767658" y="1389133"/>
                  </a:lnTo>
                  <a:lnTo>
                    <a:pt x="1782848" y="1383234"/>
                  </a:lnTo>
                  <a:lnTo>
                    <a:pt x="1797811" y="1377109"/>
                  </a:lnTo>
                  <a:lnTo>
                    <a:pt x="1812320" y="1370984"/>
                  </a:lnTo>
                  <a:lnTo>
                    <a:pt x="1826603" y="1364858"/>
                  </a:lnTo>
                  <a:lnTo>
                    <a:pt x="1840205" y="1358279"/>
                  </a:lnTo>
                  <a:lnTo>
                    <a:pt x="1853581" y="1351927"/>
                  </a:lnTo>
                  <a:lnTo>
                    <a:pt x="1866504" y="1345121"/>
                  </a:lnTo>
                  <a:lnTo>
                    <a:pt x="1879199" y="1338542"/>
                  </a:lnTo>
                  <a:lnTo>
                    <a:pt x="1891215" y="1331736"/>
                  </a:lnTo>
                  <a:lnTo>
                    <a:pt x="1903004" y="1324930"/>
                  </a:lnTo>
                  <a:lnTo>
                    <a:pt x="1913886" y="1317898"/>
                  </a:lnTo>
                  <a:lnTo>
                    <a:pt x="1924768" y="1310865"/>
                  </a:lnTo>
                  <a:lnTo>
                    <a:pt x="1935197" y="1303605"/>
                  </a:lnTo>
                  <a:lnTo>
                    <a:pt x="1944945" y="1296119"/>
                  </a:lnTo>
                  <a:lnTo>
                    <a:pt x="1954467" y="1288859"/>
                  </a:lnTo>
                  <a:lnTo>
                    <a:pt x="1963536" y="1281373"/>
                  </a:lnTo>
                  <a:lnTo>
                    <a:pt x="1971697" y="1274113"/>
                  </a:lnTo>
                  <a:lnTo>
                    <a:pt x="1979859" y="1266173"/>
                  </a:lnTo>
                  <a:lnTo>
                    <a:pt x="1987113" y="1258459"/>
                  </a:lnTo>
                  <a:lnTo>
                    <a:pt x="1994141" y="1250746"/>
                  </a:lnTo>
                  <a:lnTo>
                    <a:pt x="2000716" y="1242806"/>
                  </a:lnTo>
                  <a:lnTo>
                    <a:pt x="2006611" y="1235092"/>
                  </a:lnTo>
                  <a:lnTo>
                    <a:pt x="2012278" y="1227152"/>
                  </a:lnTo>
                  <a:lnTo>
                    <a:pt x="2017039" y="1218758"/>
                  </a:lnTo>
                  <a:lnTo>
                    <a:pt x="2021573" y="1210818"/>
                  </a:lnTo>
                  <a:lnTo>
                    <a:pt x="2025427" y="1202651"/>
                  </a:lnTo>
                  <a:lnTo>
                    <a:pt x="2028375" y="1194257"/>
                  </a:lnTo>
                  <a:lnTo>
                    <a:pt x="2031322" y="1185863"/>
                  </a:lnTo>
                  <a:lnTo>
                    <a:pt x="2032682" y="1190400"/>
                  </a:lnTo>
                  <a:lnTo>
                    <a:pt x="2033589" y="1195164"/>
                  </a:lnTo>
                  <a:lnTo>
                    <a:pt x="2034723" y="1199475"/>
                  </a:lnTo>
                  <a:lnTo>
                    <a:pt x="2035403" y="1204012"/>
                  </a:lnTo>
                  <a:lnTo>
                    <a:pt x="2035856" y="1208776"/>
                  </a:lnTo>
                  <a:lnTo>
                    <a:pt x="2036536" y="1213313"/>
                  </a:lnTo>
                  <a:lnTo>
                    <a:pt x="2036763" y="1218078"/>
                  </a:lnTo>
                  <a:lnTo>
                    <a:pt x="2036763" y="1222615"/>
                  </a:lnTo>
                  <a:lnTo>
                    <a:pt x="2036763" y="1491675"/>
                  </a:lnTo>
                  <a:lnTo>
                    <a:pt x="2036763" y="1496439"/>
                  </a:lnTo>
                  <a:lnTo>
                    <a:pt x="2036536" y="1500976"/>
                  </a:lnTo>
                  <a:lnTo>
                    <a:pt x="2035856" y="1505741"/>
                  </a:lnTo>
                  <a:lnTo>
                    <a:pt x="2035403" y="1510051"/>
                  </a:lnTo>
                  <a:lnTo>
                    <a:pt x="2034723" y="1514588"/>
                  </a:lnTo>
                  <a:lnTo>
                    <a:pt x="2033816" y="1519126"/>
                  </a:lnTo>
                  <a:lnTo>
                    <a:pt x="2032909" y="1523663"/>
                  </a:lnTo>
                  <a:lnTo>
                    <a:pt x="2031549" y="1528200"/>
                  </a:lnTo>
                  <a:lnTo>
                    <a:pt x="2029962" y="1532511"/>
                  </a:lnTo>
                  <a:lnTo>
                    <a:pt x="2028375" y="1536821"/>
                  </a:lnTo>
                  <a:lnTo>
                    <a:pt x="2025201" y="1545895"/>
                  </a:lnTo>
                  <a:lnTo>
                    <a:pt x="2020893" y="1554743"/>
                  </a:lnTo>
                  <a:lnTo>
                    <a:pt x="2016132" y="1563137"/>
                  </a:lnTo>
                  <a:lnTo>
                    <a:pt x="2010691" y="1571985"/>
                  </a:lnTo>
                  <a:lnTo>
                    <a:pt x="2004797" y="1580379"/>
                  </a:lnTo>
                  <a:lnTo>
                    <a:pt x="1997996" y="1589000"/>
                  </a:lnTo>
                  <a:lnTo>
                    <a:pt x="1991194" y="1597167"/>
                  </a:lnTo>
                  <a:lnTo>
                    <a:pt x="1983259" y="1605561"/>
                  </a:lnTo>
                  <a:lnTo>
                    <a:pt x="1975098" y="1613728"/>
                  </a:lnTo>
                  <a:lnTo>
                    <a:pt x="1966029" y="1621668"/>
                  </a:lnTo>
                  <a:lnTo>
                    <a:pt x="1956734" y="1629835"/>
                  </a:lnTo>
                  <a:lnTo>
                    <a:pt x="1946759" y="1637775"/>
                  </a:lnTo>
                  <a:lnTo>
                    <a:pt x="1936331" y="1645489"/>
                  </a:lnTo>
                  <a:lnTo>
                    <a:pt x="1925448" y="1653202"/>
                  </a:lnTo>
                  <a:lnTo>
                    <a:pt x="1913659" y="1660689"/>
                  </a:lnTo>
                  <a:lnTo>
                    <a:pt x="1901871" y="1668175"/>
                  </a:lnTo>
                  <a:lnTo>
                    <a:pt x="1889175" y="1675662"/>
                  </a:lnTo>
                  <a:lnTo>
                    <a:pt x="1876252" y="1682921"/>
                  </a:lnTo>
                  <a:lnTo>
                    <a:pt x="1862876" y="1690181"/>
                  </a:lnTo>
                  <a:lnTo>
                    <a:pt x="1848820" y="1696987"/>
                  </a:lnTo>
                  <a:lnTo>
                    <a:pt x="1834311" y="1703793"/>
                  </a:lnTo>
                  <a:lnTo>
                    <a:pt x="1819575" y="1710826"/>
                  </a:lnTo>
                  <a:lnTo>
                    <a:pt x="1804159" y="1717178"/>
                  </a:lnTo>
                  <a:lnTo>
                    <a:pt x="1788515" y="1723984"/>
                  </a:lnTo>
                  <a:lnTo>
                    <a:pt x="1772192" y="1730109"/>
                  </a:lnTo>
                  <a:lnTo>
                    <a:pt x="1755416" y="1736234"/>
                  </a:lnTo>
                  <a:lnTo>
                    <a:pt x="1738413" y="1742360"/>
                  </a:lnTo>
                  <a:lnTo>
                    <a:pt x="1720956" y="1748485"/>
                  </a:lnTo>
                  <a:lnTo>
                    <a:pt x="1703046" y="1754156"/>
                  </a:lnTo>
                  <a:lnTo>
                    <a:pt x="1684682" y="1759828"/>
                  </a:lnTo>
                  <a:lnTo>
                    <a:pt x="1666319" y="1765500"/>
                  </a:lnTo>
                  <a:lnTo>
                    <a:pt x="1647049" y="1770491"/>
                  </a:lnTo>
                  <a:lnTo>
                    <a:pt x="1627778" y="1775709"/>
                  </a:lnTo>
                  <a:lnTo>
                    <a:pt x="1608054" y="1780926"/>
                  </a:lnTo>
                  <a:lnTo>
                    <a:pt x="1587877" y="1785917"/>
                  </a:lnTo>
                  <a:lnTo>
                    <a:pt x="1567247" y="1790455"/>
                  </a:lnTo>
                  <a:lnTo>
                    <a:pt x="1546389" y="1794765"/>
                  </a:lnTo>
                  <a:lnTo>
                    <a:pt x="1525079" y="1799302"/>
                  </a:lnTo>
                  <a:lnTo>
                    <a:pt x="1503768" y="1803386"/>
                  </a:lnTo>
                  <a:lnTo>
                    <a:pt x="1481777" y="1807469"/>
                  </a:lnTo>
                  <a:lnTo>
                    <a:pt x="1460013" y="1811326"/>
                  </a:lnTo>
                  <a:lnTo>
                    <a:pt x="1437568" y="1814956"/>
                  </a:lnTo>
                  <a:lnTo>
                    <a:pt x="1414897" y="1818359"/>
                  </a:lnTo>
                  <a:lnTo>
                    <a:pt x="1391773" y="1821762"/>
                  </a:lnTo>
                  <a:lnTo>
                    <a:pt x="1368422" y="1824711"/>
                  </a:lnTo>
                  <a:lnTo>
                    <a:pt x="1344844" y="1827660"/>
                  </a:lnTo>
                  <a:lnTo>
                    <a:pt x="1321266" y="1830156"/>
                  </a:lnTo>
                  <a:lnTo>
                    <a:pt x="1297235" y="1832651"/>
                  </a:lnTo>
                  <a:lnTo>
                    <a:pt x="1272750" y="1835147"/>
                  </a:lnTo>
                  <a:lnTo>
                    <a:pt x="1248265" y="1837189"/>
                  </a:lnTo>
                  <a:lnTo>
                    <a:pt x="1223554" y="1839003"/>
                  </a:lnTo>
                  <a:lnTo>
                    <a:pt x="1198389" y="1840818"/>
                  </a:lnTo>
                  <a:lnTo>
                    <a:pt x="1173451" y="1841953"/>
                  </a:lnTo>
                  <a:lnTo>
                    <a:pt x="1148060" y="1843314"/>
                  </a:lnTo>
                  <a:lnTo>
                    <a:pt x="1122441" y="1844448"/>
                  </a:lnTo>
                  <a:lnTo>
                    <a:pt x="1096597" y="1845129"/>
                  </a:lnTo>
                  <a:lnTo>
                    <a:pt x="1070525" y="1845583"/>
                  </a:lnTo>
                  <a:lnTo>
                    <a:pt x="1044680" y="1846263"/>
                  </a:lnTo>
                  <a:lnTo>
                    <a:pt x="1018381" y="1846263"/>
                  </a:lnTo>
                  <a:lnTo>
                    <a:pt x="992083" y="1846263"/>
                  </a:lnTo>
                  <a:lnTo>
                    <a:pt x="966011" y="1845583"/>
                  </a:lnTo>
                  <a:lnTo>
                    <a:pt x="939940" y="1845129"/>
                  </a:lnTo>
                  <a:lnTo>
                    <a:pt x="914095" y="1844448"/>
                  </a:lnTo>
                  <a:lnTo>
                    <a:pt x="888477" y="1843314"/>
                  </a:lnTo>
                  <a:lnTo>
                    <a:pt x="863312" y="1841953"/>
                  </a:lnTo>
                  <a:lnTo>
                    <a:pt x="838147" y="1840818"/>
                  </a:lnTo>
                  <a:lnTo>
                    <a:pt x="812982" y="1839003"/>
                  </a:lnTo>
                  <a:lnTo>
                    <a:pt x="788271" y="1837189"/>
                  </a:lnTo>
                  <a:lnTo>
                    <a:pt x="763786" y="1835147"/>
                  </a:lnTo>
                  <a:lnTo>
                    <a:pt x="739528" y="1832651"/>
                  </a:lnTo>
                  <a:lnTo>
                    <a:pt x="715497" y="1830156"/>
                  </a:lnTo>
                  <a:lnTo>
                    <a:pt x="691692" y="1827660"/>
                  </a:lnTo>
                  <a:lnTo>
                    <a:pt x="668115" y="1824711"/>
                  </a:lnTo>
                  <a:lnTo>
                    <a:pt x="644990" y="1821762"/>
                  </a:lnTo>
                  <a:lnTo>
                    <a:pt x="621866" y="1818359"/>
                  </a:lnTo>
                  <a:lnTo>
                    <a:pt x="599195" y="1814956"/>
                  </a:lnTo>
                  <a:lnTo>
                    <a:pt x="576750" y="1811326"/>
                  </a:lnTo>
                  <a:lnTo>
                    <a:pt x="554759" y="1807469"/>
                  </a:lnTo>
                  <a:lnTo>
                    <a:pt x="532995" y="1803386"/>
                  </a:lnTo>
                  <a:lnTo>
                    <a:pt x="511458" y="1799302"/>
                  </a:lnTo>
                  <a:lnTo>
                    <a:pt x="490147" y="1794765"/>
                  </a:lnTo>
                  <a:lnTo>
                    <a:pt x="469290" y="1790455"/>
                  </a:lnTo>
                  <a:lnTo>
                    <a:pt x="448886" y="1785917"/>
                  </a:lnTo>
                  <a:lnTo>
                    <a:pt x="428935" y="1780926"/>
                  </a:lnTo>
                  <a:lnTo>
                    <a:pt x="408985" y="1775709"/>
                  </a:lnTo>
                  <a:lnTo>
                    <a:pt x="389715" y="1770491"/>
                  </a:lnTo>
                  <a:lnTo>
                    <a:pt x="370671" y="1765500"/>
                  </a:lnTo>
                  <a:lnTo>
                    <a:pt x="352081" y="1759828"/>
                  </a:lnTo>
                  <a:lnTo>
                    <a:pt x="333717" y="1754156"/>
                  </a:lnTo>
                  <a:lnTo>
                    <a:pt x="315580" y="1748485"/>
                  </a:lnTo>
                  <a:lnTo>
                    <a:pt x="298124" y="1742360"/>
                  </a:lnTo>
                  <a:lnTo>
                    <a:pt x="281120" y="1736234"/>
                  </a:lnTo>
                  <a:lnTo>
                    <a:pt x="264571" y="1730109"/>
                  </a:lnTo>
                  <a:lnTo>
                    <a:pt x="248474" y="1723984"/>
                  </a:lnTo>
                  <a:lnTo>
                    <a:pt x="232605" y="1717178"/>
                  </a:lnTo>
                  <a:lnTo>
                    <a:pt x="217188" y="1710826"/>
                  </a:lnTo>
                  <a:lnTo>
                    <a:pt x="202225" y="1703793"/>
                  </a:lnTo>
                  <a:lnTo>
                    <a:pt x="187716" y="1696987"/>
                  </a:lnTo>
                  <a:lnTo>
                    <a:pt x="173887" y="1690181"/>
                  </a:lnTo>
                  <a:lnTo>
                    <a:pt x="160511" y="1682921"/>
                  </a:lnTo>
                  <a:lnTo>
                    <a:pt x="147362" y="1675662"/>
                  </a:lnTo>
                  <a:lnTo>
                    <a:pt x="134892" y="1668175"/>
                  </a:lnTo>
                  <a:lnTo>
                    <a:pt x="122877" y="1660689"/>
                  </a:lnTo>
                  <a:lnTo>
                    <a:pt x="111541" y="1653202"/>
                  </a:lnTo>
                  <a:lnTo>
                    <a:pt x="100433" y="1645489"/>
                  </a:lnTo>
                  <a:lnTo>
                    <a:pt x="90004" y="1637775"/>
                  </a:lnTo>
                  <a:lnTo>
                    <a:pt x="80029" y="1629835"/>
                  </a:lnTo>
                  <a:lnTo>
                    <a:pt x="70734" y="1621668"/>
                  </a:lnTo>
                  <a:lnTo>
                    <a:pt x="61665" y="1613728"/>
                  </a:lnTo>
                  <a:lnTo>
                    <a:pt x="53504" y="1605561"/>
                  </a:lnTo>
                  <a:lnTo>
                    <a:pt x="45795" y="1597167"/>
                  </a:lnTo>
                  <a:lnTo>
                    <a:pt x="38541" y="1589000"/>
                  </a:lnTo>
                  <a:lnTo>
                    <a:pt x="31966" y="1580379"/>
                  </a:lnTo>
                  <a:lnTo>
                    <a:pt x="26072" y="1571985"/>
                  </a:lnTo>
                  <a:lnTo>
                    <a:pt x="20631" y="1563137"/>
                  </a:lnTo>
                  <a:lnTo>
                    <a:pt x="15870" y="1554743"/>
                  </a:lnTo>
                  <a:lnTo>
                    <a:pt x="11562" y="1545895"/>
                  </a:lnTo>
                  <a:lnTo>
                    <a:pt x="8162" y="1536821"/>
                  </a:lnTo>
                  <a:lnTo>
                    <a:pt x="6575" y="1532511"/>
                  </a:lnTo>
                  <a:lnTo>
                    <a:pt x="5214" y="1528200"/>
                  </a:lnTo>
                  <a:lnTo>
                    <a:pt x="3854" y="1523663"/>
                  </a:lnTo>
                  <a:lnTo>
                    <a:pt x="2947" y="1519126"/>
                  </a:lnTo>
                  <a:lnTo>
                    <a:pt x="2040" y="1514588"/>
                  </a:lnTo>
                  <a:lnTo>
                    <a:pt x="1360" y="1510051"/>
                  </a:lnTo>
                  <a:lnTo>
                    <a:pt x="907" y="1505741"/>
                  </a:lnTo>
                  <a:lnTo>
                    <a:pt x="227" y="1500976"/>
                  </a:lnTo>
                  <a:lnTo>
                    <a:pt x="0" y="1496439"/>
                  </a:lnTo>
                  <a:lnTo>
                    <a:pt x="0" y="1491675"/>
                  </a:lnTo>
                  <a:lnTo>
                    <a:pt x="0" y="1222615"/>
                  </a:lnTo>
                  <a:lnTo>
                    <a:pt x="0" y="1218078"/>
                  </a:lnTo>
                  <a:lnTo>
                    <a:pt x="227" y="1213313"/>
                  </a:lnTo>
                  <a:lnTo>
                    <a:pt x="907" y="1208776"/>
                  </a:lnTo>
                  <a:lnTo>
                    <a:pt x="1360" y="1204012"/>
                  </a:lnTo>
                  <a:lnTo>
                    <a:pt x="2040" y="1199475"/>
                  </a:lnTo>
                  <a:lnTo>
                    <a:pt x="3174" y="1195164"/>
                  </a:lnTo>
                  <a:lnTo>
                    <a:pt x="4081" y="1190400"/>
                  </a:lnTo>
                  <a:lnTo>
                    <a:pt x="5441" y="1185863"/>
                  </a:lnTo>
                  <a:close/>
                  <a:moveTo>
                    <a:pt x="495361" y="1058062"/>
                  </a:moveTo>
                  <a:lnTo>
                    <a:pt x="495361" y="1322132"/>
                  </a:lnTo>
                  <a:lnTo>
                    <a:pt x="528008" y="1328938"/>
                  </a:lnTo>
                  <a:lnTo>
                    <a:pt x="561787" y="1335290"/>
                  </a:lnTo>
                  <a:lnTo>
                    <a:pt x="596474" y="1341188"/>
                  </a:lnTo>
                  <a:lnTo>
                    <a:pt x="631614" y="1346633"/>
                  </a:lnTo>
                  <a:lnTo>
                    <a:pt x="631614" y="1082564"/>
                  </a:lnTo>
                  <a:lnTo>
                    <a:pt x="596474" y="1077119"/>
                  </a:lnTo>
                  <a:lnTo>
                    <a:pt x="561787" y="1071220"/>
                  </a:lnTo>
                  <a:lnTo>
                    <a:pt x="528008" y="1064641"/>
                  </a:lnTo>
                  <a:lnTo>
                    <a:pt x="495361" y="1058062"/>
                  </a:lnTo>
                  <a:close/>
                  <a:moveTo>
                    <a:pt x="295403" y="1001120"/>
                  </a:moveTo>
                  <a:lnTo>
                    <a:pt x="295403" y="1265416"/>
                  </a:lnTo>
                  <a:lnTo>
                    <a:pt x="311273" y="1271087"/>
                  </a:lnTo>
                  <a:lnTo>
                    <a:pt x="327596" y="1276532"/>
                  </a:lnTo>
                  <a:lnTo>
                    <a:pt x="343919" y="1281977"/>
                  </a:lnTo>
                  <a:lnTo>
                    <a:pt x="360696" y="1286968"/>
                  </a:lnTo>
                  <a:lnTo>
                    <a:pt x="378152" y="1292186"/>
                  </a:lnTo>
                  <a:lnTo>
                    <a:pt x="395609" y="1297404"/>
                  </a:lnTo>
                  <a:lnTo>
                    <a:pt x="413292" y="1302168"/>
                  </a:lnTo>
                  <a:lnTo>
                    <a:pt x="431429" y="1306932"/>
                  </a:lnTo>
                  <a:lnTo>
                    <a:pt x="431429" y="1042863"/>
                  </a:lnTo>
                  <a:lnTo>
                    <a:pt x="413292" y="1038098"/>
                  </a:lnTo>
                  <a:lnTo>
                    <a:pt x="395609" y="1033107"/>
                  </a:lnTo>
                  <a:lnTo>
                    <a:pt x="378152" y="1028116"/>
                  </a:lnTo>
                  <a:lnTo>
                    <a:pt x="360696" y="1022899"/>
                  </a:lnTo>
                  <a:lnTo>
                    <a:pt x="343919" y="1017681"/>
                  </a:lnTo>
                  <a:lnTo>
                    <a:pt x="327596" y="1012236"/>
                  </a:lnTo>
                  <a:lnTo>
                    <a:pt x="311273" y="1006791"/>
                  </a:lnTo>
                  <a:lnTo>
                    <a:pt x="295403" y="1001120"/>
                  </a:lnTo>
                  <a:close/>
                  <a:moveTo>
                    <a:pt x="1857435" y="950756"/>
                  </a:moveTo>
                  <a:lnTo>
                    <a:pt x="1842246" y="958469"/>
                  </a:lnTo>
                  <a:lnTo>
                    <a:pt x="1826603" y="966183"/>
                  </a:lnTo>
                  <a:lnTo>
                    <a:pt x="1810280" y="973669"/>
                  </a:lnTo>
                  <a:lnTo>
                    <a:pt x="1793503" y="980929"/>
                  </a:lnTo>
                  <a:lnTo>
                    <a:pt x="1776273" y="987735"/>
                  </a:lnTo>
                  <a:lnTo>
                    <a:pt x="1758590" y="994767"/>
                  </a:lnTo>
                  <a:lnTo>
                    <a:pt x="1740226" y="1001800"/>
                  </a:lnTo>
                  <a:lnTo>
                    <a:pt x="1721409" y="1008379"/>
                  </a:lnTo>
                  <a:lnTo>
                    <a:pt x="1721409" y="1272675"/>
                  </a:lnTo>
                  <a:lnTo>
                    <a:pt x="1740226" y="1265869"/>
                  </a:lnTo>
                  <a:lnTo>
                    <a:pt x="1758590" y="1259290"/>
                  </a:lnTo>
                  <a:lnTo>
                    <a:pt x="1776273" y="1252258"/>
                  </a:lnTo>
                  <a:lnTo>
                    <a:pt x="1793503" y="1244998"/>
                  </a:lnTo>
                  <a:lnTo>
                    <a:pt x="1810280" y="1237738"/>
                  </a:lnTo>
                  <a:lnTo>
                    <a:pt x="1826603" y="1230252"/>
                  </a:lnTo>
                  <a:lnTo>
                    <a:pt x="1842246" y="1222539"/>
                  </a:lnTo>
                  <a:lnTo>
                    <a:pt x="1857435" y="1214825"/>
                  </a:lnTo>
                  <a:lnTo>
                    <a:pt x="1857435" y="950756"/>
                  </a:lnTo>
                  <a:close/>
                  <a:moveTo>
                    <a:pt x="95445" y="897443"/>
                  </a:moveTo>
                  <a:lnTo>
                    <a:pt x="95445" y="1161739"/>
                  </a:lnTo>
                  <a:lnTo>
                    <a:pt x="102473" y="1166730"/>
                  </a:lnTo>
                  <a:lnTo>
                    <a:pt x="109501" y="1172175"/>
                  </a:lnTo>
                  <a:lnTo>
                    <a:pt x="116756" y="1177393"/>
                  </a:lnTo>
                  <a:lnTo>
                    <a:pt x="124237" y="1182384"/>
                  </a:lnTo>
                  <a:lnTo>
                    <a:pt x="132172" y="1187375"/>
                  </a:lnTo>
                  <a:lnTo>
                    <a:pt x="140107" y="1192366"/>
                  </a:lnTo>
                  <a:lnTo>
                    <a:pt x="156883" y="1202348"/>
                  </a:lnTo>
                  <a:lnTo>
                    <a:pt x="174340" y="1211876"/>
                  </a:lnTo>
                  <a:lnTo>
                    <a:pt x="192704" y="1221631"/>
                  </a:lnTo>
                  <a:lnTo>
                    <a:pt x="211747" y="1230479"/>
                  </a:lnTo>
                  <a:lnTo>
                    <a:pt x="231698" y="1239553"/>
                  </a:lnTo>
                  <a:lnTo>
                    <a:pt x="231698" y="975484"/>
                  </a:lnTo>
                  <a:lnTo>
                    <a:pt x="211747" y="966410"/>
                  </a:lnTo>
                  <a:lnTo>
                    <a:pt x="192704" y="957335"/>
                  </a:lnTo>
                  <a:lnTo>
                    <a:pt x="174340" y="947807"/>
                  </a:lnTo>
                  <a:lnTo>
                    <a:pt x="156883" y="938278"/>
                  </a:lnTo>
                  <a:lnTo>
                    <a:pt x="140107" y="928296"/>
                  </a:lnTo>
                  <a:lnTo>
                    <a:pt x="132172" y="923305"/>
                  </a:lnTo>
                  <a:lnTo>
                    <a:pt x="124237" y="918088"/>
                  </a:lnTo>
                  <a:lnTo>
                    <a:pt x="116756" y="913323"/>
                  </a:lnTo>
                  <a:lnTo>
                    <a:pt x="109501" y="908106"/>
                  </a:lnTo>
                  <a:lnTo>
                    <a:pt x="102473" y="902888"/>
                  </a:lnTo>
                  <a:lnTo>
                    <a:pt x="95445" y="897443"/>
                  </a:lnTo>
                  <a:close/>
                  <a:moveTo>
                    <a:pt x="5441" y="746125"/>
                  </a:moveTo>
                  <a:lnTo>
                    <a:pt x="8162" y="754519"/>
                  </a:lnTo>
                  <a:lnTo>
                    <a:pt x="11336" y="762913"/>
                  </a:lnTo>
                  <a:lnTo>
                    <a:pt x="15190" y="771080"/>
                  </a:lnTo>
                  <a:lnTo>
                    <a:pt x="19724" y="779020"/>
                  </a:lnTo>
                  <a:lnTo>
                    <a:pt x="24485" y="787414"/>
                  </a:lnTo>
                  <a:lnTo>
                    <a:pt x="29926" y="795354"/>
                  </a:lnTo>
                  <a:lnTo>
                    <a:pt x="35820" y="803068"/>
                  </a:lnTo>
                  <a:lnTo>
                    <a:pt x="42395" y="811008"/>
                  </a:lnTo>
                  <a:lnTo>
                    <a:pt x="49423" y="818948"/>
                  </a:lnTo>
                  <a:lnTo>
                    <a:pt x="56904" y="826662"/>
                  </a:lnTo>
                  <a:lnTo>
                    <a:pt x="64839" y="834375"/>
                  </a:lnTo>
                  <a:lnTo>
                    <a:pt x="73227" y="841861"/>
                  </a:lnTo>
                  <a:lnTo>
                    <a:pt x="82296" y="849348"/>
                  </a:lnTo>
                  <a:lnTo>
                    <a:pt x="91591" y="856608"/>
                  </a:lnTo>
                  <a:lnTo>
                    <a:pt x="101566" y="864094"/>
                  </a:lnTo>
                  <a:lnTo>
                    <a:pt x="111995" y="871127"/>
                  </a:lnTo>
                  <a:lnTo>
                    <a:pt x="122650" y="878160"/>
                  </a:lnTo>
                  <a:lnTo>
                    <a:pt x="133986" y="885192"/>
                  </a:lnTo>
                  <a:lnTo>
                    <a:pt x="145548" y="891998"/>
                  </a:lnTo>
                  <a:lnTo>
                    <a:pt x="157563" y="898804"/>
                  </a:lnTo>
                  <a:lnTo>
                    <a:pt x="170259" y="905610"/>
                  </a:lnTo>
                  <a:lnTo>
                    <a:pt x="183182" y="912189"/>
                  </a:lnTo>
                  <a:lnTo>
                    <a:pt x="196558" y="918768"/>
                  </a:lnTo>
                  <a:lnTo>
                    <a:pt x="210160" y="925120"/>
                  </a:lnTo>
                  <a:lnTo>
                    <a:pt x="224443" y="931246"/>
                  </a:lnTo>
                  <a:lnTo>
                    <a:pt x="238726" y="937598"/>
                  </a:lnTo>
                  <a:lnTo>
                    <a:pt x="253689" y="943496"/>
                  </a:lnTo>
                  <a:lnTo>
                    <a:pt x="269332" y="949395"/>
                  </a:lnTo>
                  <a:lnTo>
                    <a:pt x="284975" y="955293"/>
                  </a:lnTo>
                  <a:lnTo>
                    <a:pt x="301071" y="960965"/>
                  </a:lnTo>
                  <a:lnTo>
                    <a:pt x="317394" y="966410"/>
                  </a:lnTo>
                  <a:lnTo>
                    <a:pt x="334171" y="971854"/>
                  </a:lnTo>
                  <a:lnTo>
                    <a:pt x="351174" y="977299"/>
                  </a:lnTo>
                  <a:lnTo>
                    <a:pt x="368857" y="982290"/>
                  </a:lnTo>
                  <a:lnTo>
                    <a:pt x="386541" y="987281"/>
                  </a:lnTo>
                  <a:lnTo>
                    <a:pt x="404677" y="992272"/>
                  </a:lnTo>
                  <a:lnTo>
                    <a:pt x="423268" y="996809"/>
                  </a:lnTo>
                  <a:lnTo>
                    <a:pt x="441631" y="1001573"/>
                  </a:lnTo>
                  <a:lnTo>
                    <a:pt x="460901" y="1006111"/>
                  </a:lnTo>
                  <a:lnTo>
                    <a:pt x="480172" y="1010194"/>
                  </a:lnTo>
                  <a:lnTo>
                    <a:pt x="500122" y="1014278"/>
                  </a:lnTo>
                  <a:lnTo>
                    <a:pt x="519846" y="1018588"/>
                  </a:lnTo>
                  <a:lnTo>
                    <a:pt x="540250" y="1022445"/>
                  </a:lnTo>
                  <a:lnTo>
                    <a:pt x="560654" y="1026075"/>
                  </a:lnTo>
                  <a:lnTo>
                    <a:pt x="581511" y="1029704"/>
                  </a:lnTo>
                  <a:lnTo>
                    <a:pt x="602369" y="1032881"/>
                  </a:lnTo>
                  <a:lnTo>
                    <a:pt x="623679" y="1036057"/>
                  </a:lnTo>
                  <a:lnTo>
                    <a:pt x="645217" y="1039233"/>
                  </a:lnTo>
                  <a:lnTo>
                    <a:pt x="666981" y="1041955"/>
                  </a:lnTo>
                  <a:lnTo>
                    <a:pt x="688972" y="1044904"/>
                  </a:lnTo>
                  <a:lnTo>
                    <a:pt x="711189" y="1047400"/>
                  </a:lnTo>
                  <a:lnTo>
                    <a:pt x="733860" y="1049668"/>
                  </a:lnTo>
                  <a:lnTo>
                    <a:pt x="756531" y="1051937"/>
                  </a:lnTo>
                  <a:lnTo>
                    <a:pt x="779202" y="1053752"/>
                  </a:lnTo>
                  <a:lnTo>
                    <a:pt x="802554" y="1055567"/>
                  </a:lnTo>
                  <a:lnTo>
                    <a:pt x="825678" y="1057382"/>
                  </a:lnTo>
                  <a:lnTo>
                    <a:pt x="849029" y="1058743"/>
                  </a:lnTo>
                  <a:lnTo>
                    <a:pt x="872834" y="1060104"/>
                  </a:lnTo>
                  <a:lnTo>
                    <a:pt x="896865" y="1061238"/>
                  </a:lnTo>
                  <a:lnTo>
                    <a:pt x="920896" y="1062146"/>
                  </a:lnTo>
                  <a:lnTo>
                    <a:pt x="944701" y="1062827"/>
                  </a:lnTo>
                  <a:lnTo>
                    <a:pt x="969185" y="1063507"/>
                  </a:lnTo>
                  <a:lnTo>
                    <a:pt x="993670" y="1063734"/>
                  </a:lnTo>
                  <a:lnTo>
                    <a:pt x="1018381" y="1063734"/>
                  </a:lnTo>
                  <a:lnTo>
                    <a:pt x="1043093" y="1063734"/>
                  </a:lnTo>
                  <a:lnTo>
                    <a:pt x="1067578" y="1063507"/>
                  </a:lnTo>
                  <a:lnTo>
                    <a:pt x="1091835" y="1062827"/>
                  </a:lnTo>
                  <a:lnTo>
                    <a:pt x="1116093" y="1062146"/>
                  </a:lnTo>
                  <a:lnTo>
                    <a:pt x="1139898" y="1061238"/>
                  </a:lnTo>
                  <a:lnTo>
                    <a:pt x="1163703" y="1060104"/>
                  </a:lnTo>
                  <a:lnTo>
                    <a:pt x="1187507" y="1058743"/>
                  </a:lnTo>
                  <a:lnTo>
                    <a:pt x="1210858" y="1057382"/>
                  </a:lnTo>
                  <a:lnTo>
                    <a:pt x="1234436" y="1055567"/>
                  </a:lnTo>
                  <a:lnTo>
                    <a:pt x="1257334" y="1053752"/>
                  </a:lnTo>
                  <a:lnTo>
                    <a:pt x="1280232" y="1051937"/>
                  </a:lnTo>
                  <a:lnTo>
                    <a:pt x="1302903" y="1049668"/>
                  </a:lnTo>
                  <a:lnTo>
                    <a:pt x="1325347" y="1047400"/>
                  </a:lnTo>
                  <a:lnTo>
                    <a:pt x="1347565" y="1044904"/>
                  </a:lnTo>
                  <a:lnTo>
                    <a:pt x="1369782" y="1041955"/>
                  </a:lnTo>
                  <a:lnTo>
                    <a:pt x="1391319" y="1039233"/>
                  </a:lnTo>
                  <a:lnTo>
                    <a:pt x="1413084" y="1036057"/>
                  </a:lnTo>
                  <a:lnTo>
                    <a:pt x="1434168" y="1032881"/>
                  </a:lnTo>
                  <a:lnTo>
                    <a:pt x="1455252" y="1029704"/>
                  </a:lnTo>
                  <a:lnTo>
                    <a:pt x="1476109" y="1026075"/>
                  </a:lnTo>
                  <a:lnTo>
                    <a:pt x="1496513" y="1022445"/>
                  </a:lnTo>
                  <a:lnTo>
                    <a:pt x="1516917" y="1018588"/>
                  </a:lnTo>
                  <a:lnTo>
                    <a:pt x="1536867" y="1014278"/>
                  </a:lnTo>
                  <a:lnTo>
                    <a:pt x="1556364" y="1010194"/>
                  </a:lnTo>
                  <a:lnTo>
                    <a:pt x="1575635" y="1006111"/>
                  </a:lnTo>
                  <a:lnTo>
                    <a:pt x="1594905" y="1001573"/>
                  </a:lnTo>
                  <a:lnTo>
                    <a:pt x="1613722" y="996809"/>
                  </a:lnTo>
                  <a:lnTo>
                    <a:pt x="1632086" y="992272"/>
                  </a:lnTo>
                  <a:lnTo>
                    <a:pt x="1650222" y="987281"/>
                  </a:lnTo>
                  <a:lnTo>
                    <a:pt x="1668133" y="982290"/>
                  </a:lnTo>
                  <a:lnTo>
                    <a:pt x="1685589" y="977299"/>
                  </a:lnTo>
                  <a:lnTo>
                    <a:pt x="1702592" y="971854"/>
                  </a:lnTo>
                  <a:lnTo>
                    <a:pt x="1719369" y="966410"/>
                  </a:lnTo>
                  <a:lnTo>
                    <a:pt x="1735919" y="960965"/>
                  </a:lnTo>
                  <a:lnTo>
                    <a:pt x="1751789" y="955293"/>
                  </a:lnTo>
                  <a:lnTo>
                    <a:pt x="1767658" y="949395"/>
                  </a:lnTo>
                  <a:lnTo>
                    <a:pt x="1782848" y="943496"/>
                  </a:lnTo>
                  <a:lnTo>
                    <a:pt x="1797811" y="937598"/>
                  </a:lnTo>
                  <a:lnTo>
                    <a:pt x="1812320" y="931246"/>
                  </a:lnTo>
                  <a:lnTo>
                    <a:pt x="1826603" y="925120"/>
                  </a:lnTo>
                  <a:lnTo>
                    <a:pt x="1840205" y="918768"/>
                  </a:lnTo>
                  <a:lnTo>
                    <a:pt x="1853581" y="912189"/>
                  </a:lnTo>
                  <a:lnTo>
                    <a:pt x="1866504" y="905610"/>
                  </a:lnTo>
                  <a:lnTo>
                    <a:pt x="1879199" y="898804"/>
                  </a:lnTo>
                  <a:lnTo>
                    <a:pt x="1891215" y="891998"/>
                  </a:lnTo>
                  <a:lnTo>
                    <a:pt x="1903004" y="885192"/>
                  </a:lnTo>
                  <a:lnTo>
                    <a:pt x="1913886" y="878160"/>
                  </a:lnTo>
                  <a:lnTo>
                    <a:pt x="1924768" y="871127"/>
                  </a:lnTo>
                  <a:lnTo>
                    <a:pt x="1935197" y="864094"/>
                  </a:lnTo>
                  <a:lnTo>
                    <a:pt x="1944945" y="856608"/>
                  </a:lnTo>
                  <a:lnTo>
                    <a:pt x="1954467" y="849348"/>
                  </a:lnTo>
                  <a:lnTo>
                    <a:pt x="1963536" y="841861"/>
                  </a:lnTo>
                  <a:lnTo>
                    <a:pt x="1971697" y="834375"/>
                  </a:lnTo>
                  <a:lnTo>
                    <a:pt x="1979859" y="826662"/>
                  </a:lnTo>
                  <a:lnTo>
                    <a:pt x="1987113" y="818948"/>
                  </a:lnTo>
                  <a:lnTo>
                    <a:pt x="1994141" y="811008"/>
                  </a:lnTo>
                  <a:lnTo>
                    <a:pt x="2000716" y="803068"/>
                  </a:lnTo>
                  <a:lnTo>
                    <a:pt x="2006611" y="795354"/>
                  </a:lnTo>
                  <a:lnTo>
                    <a:pt x="2012278" y="787414"/>
                  </a:lnTo>
                  <a:lnTo>
                    <a:pt x="2017039" y="779020"/>
                  </a:lnTo>
                  <a:lnTo>
                    <a:pt x="2021573" y="771080"/>
                  </a:lnTo>
                  <a:lnTo>
                    <a:pt x="2025427" y="762913"/>
                  </a:lnTo>
                  <a:lnTo>
                    <a:pt x="2028375" y="754519"/>
                  </a:lnTo>
                  <a:lnTo>
                    <a:pt x="2031322" y="746125"/>
                  </a:lnTo>
                  <a:lnTo>
                    <a:pt x="2032682" y="750662"/>
                  </a:lnTo>
                  <a:lnTo>
                    <a:pt x="2033589" y="755426"/>
                  </a:lnTo>
                  <a:lnTo>
                    <a:pt x="2034723" y="759737"/>
                  </a:lnTo>
                  <a:lnTo>
                    <a:pt x="2035403" y="764501"/>
                  </a:lnTo>
                  <a:lnTo>
                    <a:pt x="2035856" y="769038"/>
                  </a:lnTo>
                  <a:lnTo>
                    <a:pt x="2036536" y="773802"/>
                  </a:lnTo>
                  <a:lnTo>
                    <a:pt x="2036763" y="778340"/>
                  </a:lnTo>
                  <a:lnTo>
                    <a:pt x="2036763" y="782877"/>
                  </a:lnTo>
                  <a:lnTo>
                    <a:pt x="2036763" y="1051937"/>
                  </a:lnTo>
                  <a:lnTo>
                    <a:pt x="2036763" y="1056701"/>
                  </a:lnTo>
                  <a:lnTo>
                    <a:pt x="2036536" y="1061238"/>
                  </a:lnTo>
                  <a:lnTo>
                    <a:pt x="2035856" y="1065776"/>
                  </a:lnTo>
                  <a:lnTo>
                    <a:pt x="2035403" y="1070313"/>
                  </a:lnTo>
                  <a:lnTo>
                    <a:pt x="2034723" y="1075077"/>
                  </a:lnTo>
                  <a:lnTo>
                    <a:pt x="2033816" y="1079388"/>
                  </a:lnTo>
                  <a:lnTo>
                    <a:pt x="2032909" y="1083925"/>
                  </a:lnTo>
                  <a:lnTo>
                    <a:pt x="2031549" y="1088462"/>
                  </a:lnTo>
                  <a:lnTo>
                    <a:pt x="2029962" y="1092773"/>
                  </a:lnTo>
                  <a:lnTo>
                    <a:pt x="2028375" y="1097083"/>
                  </a:lnTo>
                  <a:lnTo>
                    <a:pt x="2025201" y="1106157"/>
                  </a:lnTo>
                  <a:lnTo>
                    <a:pt x="2020893" y="1115005"/>
                  </a:lnTo>
                  <a:lnTo>
                    <a:pt x="2016132" y="1123399"/>
                  </a:lnTo>
                  <a:lnTo>
                    <a:pt x="2010691" y="1132247"/>
                  </a:lnTo>
                  <a:lnTo>
                    <a:pt x="2004797" y="1140868"/>
                  </a:lnTo>
                  <a:lnTo>
                    <a:pt x="1997996" y="1149035"/>
                  </a:lnTo>
                  <a:lnTo>
                    <a:pt x="1991194" y="1157656"/>
                  </a:lnTo>
                  <a:lnTo>
                    <a:pt x="1983259" y="1165823"/>
                  </a:lnTo>
                  <a:lnTo>
                    <a:pt x="1975098" y="1173990"/>
                  </a:lnTo>
                  <a:lnTo>
                    <a:pt x="1966029" y="1182157"/>
                  </a:lnTo>
                  <a:lnTo>
                    <a:pt x="1956734" y="1190097"/>
                  </a:lnTo>
                  <a:lnTo>
                    <a:pt x="1946759" y="1198037"/>
                  </a:lnTo>
                  <a:lnTo>
                    <a:pt x="1936331" y="1205751"/>
                  </a:lnTo>
                  <a:lnTo>
                    <a:pt x="1925448" y="1213464"/>
                  </a:lnTo>
                  <a:lnTo>
                    <a:pt x="1913659" y="1220950"/>
                  </a:lnTo>
                  <a:lnTo>
                    <a:pt x="1901871" y="1228437"/>
                  </a:lnTo>
                  <a:lnTo>
                    <a:pt x="1889175" y="1235923"/>
                  </a:lnTo>
                  <a:lnTo>
                    <a:pt x="1876252" y="1243183"/>
                  </a:lnTo>
                  <a:lnTo>
                    <a:pt x="1862876" y="1250216"/>
                  </a:lnTo>
                  <a:lnTo>
                    <a:pt x="1848820" y="1257476"/>
                  </a:lnTo>
                  <a:lnTo>
                    <a:pt x="1834311" y="1264055"/>
                  </a:lnTo>
                  <a:lnTo>
                    <a:pt x="1819575" y="1271087"/>
                  </a:lnTo>
                  <a:lnTo>
                    <a:pt x="1804159" y="1277440"/>
                  </a:lnTo>
                  <a:lnTo>
                    <a:pt x="1788515" y="1284019"/>
                  </a:lnTo>
                  <a:lnTo>
                    <a:pt x="1772192" y="1290371"/>
                  </a:lnTo>
                  <a:lnTo>
                    <a:pt x="1755416" y="1296496"/>
                  </a:lnTo>
                  <a:lnTo>
                    <a:pt x="1738413" y="1302848"/>
                  </a:lnTo>
                  <a:lnTo>
                    <a:pt x="1720956" y="1308747"/>
                  </a:lnTo>
                  <a:lnTo>
                    <a:pt x="1703046" y="1314418"/>
                  </a:lnTo>
                  <a:lnTo>
                    <a:pt x="1684682" y="1320090"/>
                  </a:lnTo>
                  <a:lnTo>
                    <a:pt x="1666319" y="1325535"/>
                  </a:lnTo>
                  <a:lnTo>
                    <a:pt x="1647049" y="1330979"/>
                  </a:lnTo>
                  <a:lnTo>
                    <a:pt x="1627778" y="1335970"/>
                  </a:lnTo>
                  <a:lnTo>
                    <a:pt x="1608054" y="1341188"/>
                  </a:lnTo>
                  <a:lnTo>
                    <a:pt x="1587877" y="1346179"/>
                  </a:lnTo>
                  <a:lnTo>
                    <a:pt x="1567247" y="1350716"/>
                  </a:lnTo>
                  <a:lnTo>
                    <a:pt x="1546389" y="1355254"/>
                  </a:lnTo>
                  <a:lnTo>
                    <a:pt x="1525079" y="1359564"/>
                  </a:lnTo>
                  <a:lnTo>
                    <a:pt x="1503768" y="1363648"/>
                  </a:lnTo>
                  <a:lnTo>
                    <a:pt x="1481777" y="1367731"/>
                  </a:lnTo>
                  <a:lnTo>
                    <a:pt x="1460013" y="1371588"/>
                  </a:lnTo>
                  <a:lnTo>
                    <a:pt x="1437568" y="1375218"/>
                  </a:lnTo>
                  <a:lnTo>
                    <a:pt x="1414897" y="1378621"/>
                  </a:lnTo>
                  <a:lnTo>
                    <a:pt x="1391773" y="1382024"/>
                  </a:lnTo>
                  <a:lnTo>
                    <a:pt x="1368422" y="1384973"/>
                  </a:lnTo>
                  <a:lnTo>
                    <a:pt x="1344844" y="1387922"/>
                  </a:lnTo>
                  <a:lnTo>
                    <a:pt x="1321266" y="1390418"/>
                  </a:lnTo>
                  <a:lnTo>
                    <a:pt x="1297235" y="1393140"/>
                  </a:lnTo>
                  <a:lnTo>
                    <a:pt x="1272750" y="1395409"/>
                  </a:lnTo>
                  <a:lnTo>
                    <a:pt x="1248265" y="1397450"/>
                  </a:lnTo>
                  <a:lnTo>
                    <a:pt x="1223554" y="1399265"/>
                  </a:lnTo>
                  <a:lnTo>
                    <a:pt x="1198389" y="1401080"/>
                  </a:lnTo>
                  <a:lnTo>
                    <a:pt x="1173451" y="1402441"/>
                  </a:lnTo>
                  <a:lnTo>
                    <a:pt x="1148060" y="1403576"/>
                  </a:lnTo>
                  <a:lnTo>
                    <a:pt x="1122441" y="1404710"/>
                  </a:lnTo>
                  <a:lnTo>
                    <a:pt x="1096597" y="1405391"/>
                  </a:lnTo>
                  <a:lnTo>
                    <a:pt x="1070525" y="1406071"/>
                  </a:lnTo>
                  <a:lnTo>
                    <a:pt x="1044680" y="1406525"/>
                  </a:lnTo>
                  <a:lnTo>
                    <a:pt x="1018381" y="1406525"/>
                  </a:lnTo>
                  <a:lnTo>
                    <a:pt x="992083" y="1406525"/>
                  </a:lnTo>
                  <a:lnTo>
                    <a:pt x="966011" y="1406071"/>
                  </a:lnTo>
                  <a:lnTo>
                    <a:pt x="939940" y="1405391"/>
                  </a:lnTo>
                  <a:lnTo>
                    <a:pt x="914095" y="1404710"/>
                  </a:lnTo>
                  <a:lnTo>
                    <a:pt x="888477" y="1403576"/>
                  </a:lnTo>
                  <a:lnTo>
                    <a:pt x="863312" y="1402441"/>
                  </a:lnTo>
                  <a:lnTo>
                    <a:pt x="838147" y="1401080"/>
                  </a:lnTo>
                  <a:lnTo>
                    <a:pt x="812982" y="1399265"/>
                  </a:lnTo>
                  <a:lnTo>
                    <a:pt x="788271" y="1397450"/>
                  </a:lnTo>
                  <a:lnTo>
                    <a:pt x="763786" y="1395409"/>
                  </a:lnTo>
                  <a:lnTo>
                    <a:pt x="739528" y="1393140"/>
                  </a:lnTo>
                  <a:lnTo>
                    <a:pt x="715497" y="1390418"/>
                  </a:lnTo>
                  <a:lnTo>
                    <a:pt x="691692" y="1387922"/>
                  </a:lnTo>
                  <a:lnTo>
                    <a:pt x="668115" y="1384973"/>
                  </a:lnTo>
                  <a:lnTo>
                    <a:pt x="644990" y="1382024"/>
                  </a:lnTo>
                  <a:lnTo>
                    <a:pt x="621866" y="1378621"/>
                  </a:lnTo>
                  <a:lnTo>
                    <a:pt x="599195" y="1375218"/>
                  </a:lnTo>
                  <a:lnTo>
                    <a:pt x="576750" y="1371588"/>
                  </a:lnTo>
                  <a:lnTo>
                    <a:pt x="554759" y="1367731"/>
                  </a:lnTo>
                  <a:lnTo>
                    <a:pt x="532995" y="1363648"/>
                  </a:lnTo>
                  <a:lnTo>
                    <a:pt x="511458" y="1359564"/>
                  </a:lnTo>
                  <a:lnTo>
                    <a:pt x="490147" y="1355254"/>
                  </a:lnTo>
                  <a:lnTo>
                    <a:pt x="469290" y="1350716"/>
                  </a:lnTo>
                  <a:lnTo>
                    <a:pt x="448886" y="1346179"/>
                  </a:lnTo>
                  <a:lnTo>
                    <a:pt x="428935" y="1341188"/>
                  </a:lnTo>
                  <a:lnTo>
                    <a:pt x="408985" y="1335970"/>
                  </a:lnTo>
                  <a:lnTo>
                    <a:pt x="389715" y="1330979"/>
                  </a:lnTo>
                  <a:lnTo>
                    <a:pt x="370671" y="1325535"/>
                  </a:lnTo>
                  <a:lnTo>
                    <a:pt x="352081" y="1320090"/>
                  </a:lnTo>
                  <a:lnTo>
                    <a:pt x="333717" y="1314418"/>
                  </a:lnTo>
                  <a:lnTo>
                    <a:pt x="315580" y="1308747"/>
                  </a:lnTo>
                  <a:lnTo>
                    <a:pt x="298124" y="1302848"/>
                  </a:lnTo>
                  <a:lnTo>
                    <a:pt x="281120" y="1296496"/>
                  </a:lnTo>
                  <a:lnTo>
                    <a:pt x="264571" y="1290371"/>
                  </a:lnTo>
                  <a:lnTo>
                    <a:pt x="248474" y="1284019"/>
                  </a:lnTo>
                  <a:lnTo>
                    <a:pt x="232605" y="1277440"/>
                  </a:lnTo>
                  <a:lnTo>
                    <a:pt x="217188" y="1271087"/>
                  </a:lnTo>
                  <a:lnTo>
                    <a:pt x="202225" y="1264055"/>
                  </a:lnTo>
                  <a:lnTo>
                    <a:pt x="187716" y="1257476"/>
                  </a:lnTo>
                  <a:lnTo>
                    <a:pt x="173887" y="1250216"/>
                  </a:lnTo>
                  <a:lnTo>
                    <a:pt x="160511" y="1243183"/>
                  </a:lnTo>
                  <a:lnTo>
                    <a:pt x="147362" y="1235923"/>
                  </a:lnTo>
                  <a:lnTo>
                    <a:pt x="134892" y="1228437"/>
                  </a:lnTo>
                  <a:lnTo>
                    <a:pt x="122877" y="1220950"/>
                  </a:lnTo>
                  <a:lnTo>
                    <a:pt x="111541" y="1213464"/>
                  </a:lnTo>
                  <a:lnTo>
                    <a:pt x="100433" y="1205751"/>
                  </a:lnTo>
                  <a:lnTo>
                    <a:pt x="90004" y="1198037"/>
                  </a:lnTo>
                  <a:lnTo>
                    <a:pt x="80029" y="1190097"/>
                  </a:lnTo>
                  <a:lnTo>
                    <a:pt x="70734" y="1182157"/>
                  </a:lnTo>
                  <a:lnTo>
                    <a:pt x="61665" y="1173990"/>
                  </a:lnTo>
                  <a:lnTo>
                    <a:pt x="53504" y="1165823"/>
                  </a:lnTo>
                  <a:lnTo>
                    <a:pt x="45795" y="1157656"/>
                  </a:lnTo>
                  <a:lnTo>
                    <a:pt x="38541" y="1149035"/>
                  </a:lnTo>
                  <a:lnTo>
                    <a:pt x="31966" y="1140868"/>
                  </a:lnTo>
                  <a:lnTo>
                    <a:pt x="26072" y="1132247"/>
                  </a:lnTo>
                  <a:lnTo>
                    <a:pt x="20631" y="1123399"/>
                  </a:lnTo>
                  <a:lnTo>
                    <a:pt x="15870" y="1115005"/>
                  </a:lnTo>
                  <a:lnTo>
                    <a:pt x="11562" y="1106157"/>
                  </a:lnTo>
                  <a:lnTo>
                    <a:pt x="8162" y="1097083"/>
                  </a:lnTo>
                  <a:lnTo>
                    <a:pt x="6575" y="1092773"/>
                  </a:lnTo>
                  <a:lnTo>
                    <a:pt x="5214" y="1088462"/>
                  </a:lnTo>
                  <a:lnTo>
                    <a:pt x="3854" y="1083925"/>
                  </a:lnTo>
                  <a:lnTo>
                    <a:pt x="2947" y="1079388"/>
                  </a:lnTo>
                  <a:lnTo>
                    <a:pt x="2040" y="1075077"/>
                  </a:lnTo>
                  <a:lnTo>
                    <a:pt x="1360" y="1070313"/>
                  </a:lnTo>
                  <a:lnTo>
                    <a:pt x="907" y="1065776"/>
                  </a:lnTo>
                  <a:lnTo>
                    <a:pt x="227" y="1061238"/>
                  </a:lnTo>
                  <a:lnTo>
                    <a:pt x="0" y="1056701"/>
                  </a:lnTo>
                  <a:lnTo>
                    <a:pt x="0" y="1051937"/>
                  </a:lnTo>
                  <a:lnTo>
                    <a:pt x="0" y="782877"/>
                  </a:lnTo>
                  <a:lnTo>
                    <a:pt x="0" y="778340"/>
                  </a:lnTo>
                  <a:lnTo>
                    <a:pt x="227" y="773802"/>
                  </a:lnTo>
                  <a:lnTo>
                    <a:pt x="907" y="769038"/>
                  </a:lnTo>
                  <a:lnTo>
                    <a:pt x="1360" y="764501"/>
                  </a:lnTo>
                  <a:lnTo>
                    <a:pt x="2040" y="759737"/>
                  </a:lnTo>
                  <a:lnTo>
                    <a:pt x="3174" y="755426"/>
                  </a:lnTo>
                  <a:lnTo>
                    <a:pt x="4081" y="750662"/>
                  </a:lnTo>
                  <a:lnTo>
                    <a:pt x="5441" y="746125"/>
                  </a:lnTo>
                  <a:close/>
                  <a:moveTo>
                    <a:pt x="495361" y="629250"/>
                  </a:moveTo>
                  <a:lnTo>
                    <a:pt x="495361" y="893516"/>
                  </a:lnTo>
                  <a:lnTo>
                    <a:pt x="528008" y="900321"/>
                  </a:lnTo>
                  <a:lnTo>
                    <a:pt x="561787" y="906673"/>
                  </a:lnTo>
                  <a:lnTo>
                    <a:pt x="596474" y="912570"/>
                  </a:lnTo>
                  <a:lnTo>
                    <a:pt x="631614" y="918015"/>
                  </a:lnTo>
                  <a:lnTo>
                    <a:pt x="631614" y="653975"/>
                  </a:lnTo>
                  <a:lnTo>
                    <a:pt x="596474" y="648531"/>
                  </a:lnTo>
                  <a:lnTo>
                    <a:pt x="561787" y="642633"/>
                  </a:lnTo>
                  <a:lnTo>
                    <a:pt x="528008" y="636055"/>
                  </a:lnTo>
                  <a:lnTo>
                    <a:pt x="495361" y="629250"/>
                  </a:lnTo>
                  <a:close/>
                  <a:moveTo>
                    <a:pt x="295403" y="572313"/>
                  </a:moveTo>
                  <a:lnTo>
                    <a:pt x="295403" y="836580"/>
                  </a:lnTo>
                  <a:lnTo>
                    <a:pt x="311273" y="842251"/>
                  </a:lnTo>
                  <a:lnTo>
                    <a:pt x="327596" y="847922"/>
                  </a:lnTo>
                  <a:lnTo>
                    <a:pt x="343919" y="853366"/>
                  </a:lnTo>
                  <a:lnTo>
                    <a:pt x="360696" y="858583"/>
                  </a:lnTo>
                  <a:lnTo>
                    <a:pt x="378152" y="863574"/>
                  </a:lnTo>
                  <a:lnTo>
                    <a:pt x="395609" y="868791"/>
                  </a:lnTo>
                  <a:lnTo>
                    <a:pt x="413292" y="873328"/>
                  </a:lnTo>
                  <a:lnTo>
                    <a:pt x="431429" y="878318"/>
                  </a:lnTo>
                  <a:lnTo>
                    <a:pt x="431429" y="614278"/>
                  </a:lnTo>
                  <a:lnTo>
                    <a:pt x="413292" y="609288"/>
                  </a:lnTo>
                  <a:lnTo>
                    <a:pt x="395609" y="604751"/>
                  </a:lnTo>
                  <a:lnTo>
                    <a:pt x="378152" y="599534"/>
                  </a:lnTo>
                  <a:lnTo>
                    <a:pt x="360696" y="594317"/>
                  </a:lnTo>
                  <a:lnTo>
                    <a:pt x="343919" y="589099"/>
                  </a:lnTo>
                  <a:lnTo>
                    <a:pt x="327596" y="583882"/>
                  </a:lnTo>
                  <a:lnTo>
                    <a:pt x="311273" y="577984"/>
                  </a:lnTo>
                  <a:lnTo>
                    <a:pt x="295403" y="572313"/>
                  </a:lnTo>
                  <a:close/>
                  <a:moveTo>
                    <a:pt x="1857435" y="522182"/>
                  </a:moveTo>
                  <a:lnTo>
                    <a:pt x="1842246" y="529894"/>
                  </a:lnTo>
                  <a:lnTo>
                    <a:pt x="1826603" y="537380"/>
                  </a:lnTo>
                  <a:lnTo>
                    <a:pt x="1810280" y="544866"/>
                  </a:lnTo>
                  <a:lnTo>
                    <a:pt x="1793503" y="552351"/>
                  </a:lnTo>
                  <a:lnTo>
                    <a:pt x="1776273" y="559157"/>
                  </a:lnTo>
                  <a:lnTo>
                    <a:pt x="1758590" y="566188"/>
                  </a:lnTo>
                  <a:lnTo>
                    <a:pt x="1740226" y="573221"/>
                  </a:lnTo>
                  <a:lnTo>
                    <a:pt x="1721409" y="579572"/>
                  </a:lnTo>
                  <a:lnTo>
                    <a:pt x="1721409" y="843839"/>
                  </a:lnTo>
                  <a:lnTo>
                    <a:pt x="1740226" y="837260"/>
                  </a:lnTo>
                  <a:lnTo>
                    <a:pt x="1758590" y="830455"/>
                  </a:lnTo>
                  <a:lnTo>
                    <a:pt x="1776273" y="823423"/>
                  </a:lnTo>
                  <a:lnTo>
                    <a:pt x="1793503" y="816391"/>
                  </a:lnTo>
                  <a:lnTo>
                    <a:pt x="1810280" y="808906"/>
                  </a:lnTo>
                  <a:lnTo>
                    <a:pt x="1826603" y="801420"/>
                  </a:lnTo>
                  <a:lnTo>
                    <a:pt x="1842246" y="793934"/>
                  </a:lnTo>
                  <a:lnTo>
                    <a:pt x="1857435" y="786222"/>
                  </a:lnTo>
                  <a:lnTo>
                    <a:pt x="1857435" y="522182"/>
                  </a:lnTo>
                  <a:close/>
                  <a:moveTo>
                    <a:pt x="95445" y="468875"/>
                  </a:moveTo>
                  <a:lnTo>
                    <a:pt x="95445" y="733142"/>
                  </a:lnTo>
                  <a:lnTo>
                    <a:pt x="102473" y="738359"/>
                  </a:lnTo>
                  <a:lnTo>
                    <a:pt x="109501" y="743349"/>
                  </a:lnTo>
                  <a:lnTo>
                    <a:pt x="116756" y="748567"/>
                  </a:lnTo>
                  <a:lnTo>
                    <a:pt x="124237" y="753784"/>
                  </a:lnTo>
                  <a:lnTo>
                    <a:pt x="132172" y="759001"/>
                  </a:lnTo>
                  <a:lnTo>
                    <a:pt x="140107" y="763765"/>
                  </a:lnTo>
                  <a:lnTo>
                    <a:pt x="156883" y="773519"/>
                  </a:lnTo>
                  <a:lnTo>
                    <a:pt x="174340" y="783500"/>
                  </a:lnTo>
                  <a:lnTo>
                    <a:pt x="192704" y="793027"/>
                  </a:lnTo>
                  <a:lnTo>
                    <a:pt x="211747" y="801874"/>
                  </a:lnTo>
                  <a:lnTo>
                    <a:pt x="231698" y="810947"/>
                  </a:lnTo>
                  <a:lnTo>
                    <a:pt x="231698" y="546907"/>
                  </a:lnTo>
                  <a:lnTo>
                    <a:pt x="211747" y="537834"/>
                  </a:lnTo>
                  <a:lnTo>
                    <a:pt x="192704" y="528533"/>
                  </a:lnTo>
                  <a:lnTo>
                    <a:pt x="174340" y="519233"/>
                  </a:lnTo>
                  <a:lnTo>
                    <a:pt x="156883" y="509479"/>
                  </a:lnTo>
                  <a:lnTo>
                    <a:pt x="140107" y="499725"/>
                  </a:lnTo>
                  <a:lnTo>
                    <a:pt x="132172" y="494734"/>
                  </a:lnTo>
                  <a:lnTo>
                    <a:pt x="124237" y="489517"/>
                  </a:lnTo>
                  <a:lnTo>
                    <a:pt x="116756" y="484527"/>
                  </a:lnTo>
                  <a:lnTo>
                    <a:pt x="109501" y="479309"/>
                  </a:lnTo>
                  <a:lnTo>
                    <a:pt x="102473" y="474092"/>
                  </a:lnTo>
                  <a:lnTo>
                    <a:pt x="95445" y="468875"/>
                  </a:lnTo>
                  <a:close/>
                  <a:moveTo>
                    <a:pt x="951139" y="128588"/>
                  </a:moveTo>
                  <a:lnTo>
                    <a:pt x="1081087" y="128588"/>
                  </a:lnTo>
                  <a:lnTo>
                    <a:pt x="1081087" y="158962"/>
                  </a:lnTo>
                  <a:lnTo>
                    <a:pt x="1097189" y="159869"/>
                  </a:lnTo>
                  <a:lnTo>
                    <a:pt x="1112837" y="160549"/>
                  </a:lnTo>
                  <a:lnTo>
                    <a:pt x="1127805" y="161682"/>
                  </a:lnTo>
                  <a:lnTo>
                    <a:pt x="1142319" y="162816"/>
                  </a:lnTo>
                  <a:lnTo>
                    <a:pt x="1156380" y="164176"/>
                  </a:lnTo>
                  <a:lnTo>
                    <a:pt x="1169761" y="165762"/>
                  </a:lnTo>
                  <a:lnTo>
                    <a:pt x="1182687" y="167576"/>
                  </a:lnTo>
                  <a:lnTo>
                    <a:pt x="1195387" y="169162"/>
                  </a:lnTo>
                  <a:lnTo>
                    <a:pt x="1207180" y="171202"/>
                  </a:lnTo>
                  <a:lnTo>
                    <a:pt x="1218520" y="173242"/>
                  </a:lnTo>
                  <a:lnTo>
                    <a:pt x="1229632" y="175283"/>
                  </a:lnTo>
                  <a:lnTo>
                    <a:pt x="1240064" y="177776"/>
                  </a:lnTo>
                  <a:lnTo>
                    <a:pt x="1250043" y="180269"/>
                  </a:lnTo>
                  <a:lnTo>
                    <a:pt x="1259341" y="182763"/>
                  </a:lnTo>
                  <a:lnTo>
                    <a:pt x="1268412" y="185709"/>
                  </a:lnTo>
                  <a:lnTo>
                    <a:pt x="1276577" y="188430"/>
                  </a:lnTo>
                  <a:lnTo>
                    <a:pt x="1284287" y="191603"/>
                  </a:lnTo>
                  <a:lnTo>
                    <a:pt x="1291771" y="194776"/>
                  </a:lnTo>
                  <a:lnTo>
                    <a:pt x="1298802" y="198176"/>
                  </a:lnTo>
                  <a:lnTo>
                    <a:pt x="1304925" y="201803"/>
                  </a:lnTo>
                  <a:lnTo>
                    <a:pt x="1310821" y="205430"/>
                  </a:lnTo>
                  <a:lnTo>
                    <a:pt x="1316037" y="209057"/>
                  </a:lnTo>
                  <a:lnTo>
                    <a:pt x="1321027" y="213137"/>
                  </a:lnTo>
                  <a:lnTo>
                    <a:pt x="1325336" y="216990"/>
                  </a:lnTo>
                  <a:lnTo>
                    <a:pt x="1329191" y="221524"/>
                  </a:lnTo>
                  <a:lnTo>
                    <a:pt x="1332366" y="225830"/>
                  </a:lnTo>
                  <a:lnTo>
                    <a:pt x="1335087" y="230137"/>
                  </a:lnTo>
                  <a:lnTo>
                    <a:pt x="1337355" y="234897"/>
                  </a:lnTo>
                  <a:lnTo>
                    <a:pt x="1339170" y="239657"/>
                  </a:lnTo>
                  <a:lnTo>
                    <a:pt x="1340530" y="244644"/>
                  </a:lnTo>
                  <a:lnTo>
                    <a:pt x="1341437" y="249631"/>
                  </a:lnTo>
                  <a:lnTo>
                    <a:pt x="1341664" y="254845"/>
                  </a:lnTo>
                  <a:lnTo>
                    <a:pt x="1341437" y="258245"/>
                  </a:lnTo>
                  <a:lnTo>
                    <a:pt x="1340757" y="262098"/>
                  </a:lnTo>
                  <a:lnTo>
                    <a:pt x="1340077" y="267085"/>
                  </a:lnTo>
                  <a:lnTo>
                    <a:pt x="1338716" y="272752"/>
                  </a:lnTo>
                  <a:lnTo>
                    <a:pt x="1056594" y="272752"/>
                  </a:lnTo>
                  <a:lnTo>
                    <a:pt x="1056594" y="257111"/>
                  </a:lnTo>
                  <a:lnTo>
                    <a:pt x="1056594" y="250764"/>
                  </a:lnTo>
                  <a:lnTo>
                    <a:pt x="1056141" y="245324"/>
                  </a:lnTo>
                  <a:lnTo>
                    <a:pt x="1055234" y="240564"/>
                  </a:lnTo>
                  <a:lnTo>
                    <a:pt x="1054327" y="236031"/>
                  </a:lnTo>
                  <a:lnTo>
                    <a:pt x="1052739" y="232177"/>
                  </a:lnTo>
                  <a:lnTo>
                    <a:pt x="1051152" y="229004"/>
                  </a:lnTo>
                  <a:lnTo>
                    <a:pt x="1049111" y="226057"/>
                  </a:lnTo>
                  <a:lnTo>
                    <a:pt x="1046843" y="224017"/>
                  </a:lnTo>
                  <a:lnTo>
                    <a:pt x="1044121" y="221977"/>
                  </a:lnTo>
                  <a:lnTo>
                    <a:pt x="1040493" y="220390"/>
                  </a:lnTo>
                  <a:lnTo>
                    <a:pt x="1036410" y="219030"/>
                  </a:lnTo>
                  <a:lnTo>
                    <a:pt x="1031648" y="218124"/>
                  </a:lnTo>
                  <a:lnTo>
                    <a:pt x="1025978" y="217217"/>
                  </a:lnTo>
                  <a:lnTo>
                    <a:pt x="1019628" y="216537"/>
                  </a:lnTo>
                  <a:lnTo>
                    <a:pt x="1012825" y="216310"/>
                  </a:lnTo>
                  <a:lnTo>
                    <a:pt x="1005114" y="216084"/>
                  </a:lnTo>
                  <a:lnTo>
                    <a:pt x="998764" y="216310"/>
                  </a:lnTo>
                  <a:lnTo>
                    <a:pt x="992868" y="216537"/>
                  </a:lnTo>
                  <a:lnTo>
                    <a:pt x="987425" y="216990"/>
                  </a:lnTo>
                  <a:lnTo>
                    <a:pt x="982209" y="217897"/>
                  </a:lnTo>
                  <a:lnTo>
                    <a:pt x="977673" y="218577"/>
                  </a:lnTo>
                  <a:lnTo>
                    <a:pt x="973591" y="219937"/>
                  </a:lnTo>
                  <a:lnTo>
                    <a:pt x="969735" y="221070"/>
                  </a:lnTo>
                  <a:lnTo>
                    <a:pt x="966334" y="222657"/>
                  </a:lnTo>
                  <a:lnTo>
                    <a:pt x="963159" y="224470"/>
                  </a:lnTo>
                  <a:lnTo>
                    <a:pt x="960664" y="226510"/>
                  </a:lnTo>
                  <a:lnTo>
                    <a:pt x="958396" y="229004"/>
                  </a:lnTo>
                  <a:lnTo>
                    <a:pt x="956582" y="231271"/>
                  </a:lnTo>
                  <a:lnTo>
                    <a:pt x="955221" y="233764"/>
                  </a:lnTo>
                  <a:lnTo>
                    <a:pt x="954087" y="236711"/>
                  </a:lnTo>
                  <a:lnTo>
                    <a:pt x="953407" y="239657"/>
                  </a:lnTo>
                  <a:lnTo>
                    <a:pt x="953407" y="243058"/>
                  </a:lnTo>
                  <a:lnTo>
                    <a:pt x="953407" y="245551"/>
                  </a:lnTo>
                  <a:lnTo>
                    <a:pt x="953634" y="248498"/>
                  </a:lnTo>
                  <a:lnTo>
                    <a:pt x="954087" y="250991"/>
                  </a:lnTo>
                  <a:lnTo>
                    <a:pt x="954994" y="253484"/>
                  </a:lnTo>
                  <a:lnTo>
                    <a:pt x="955901" y="255751"/>
                  </a:lnTo>
                  <a:lnTo>
                    <a:pt x="957035" y="258018"/>
                  </a:lnTo>
                  <a:lnTo>
                    <a:pt x="958396" y="260058"/>
                  </a:lnTo>
                  <a:lnTo>
                    <a:pt x="959757" y="262098"/>
                  </a:lnTo>
                  <a:lnTo>
                    <a:pt x="961571" y="263911"/>
                  </a:lnTo>
                  <a:lnTo>
                    <a:pt x="963839" y="265725"/>
                  </a:lnTo>
                  <a:lnTo>
                    <a:pt x="965880" y="267538"/>
                  </a:lnTo>
                  <a:lnTo>
                    <a:pt x="968148" y="269125"/>
                  </a:lnTo>
                  <a:lnTo>
                    <a:pt x="970643" y="270712"/>
                  </a:lnTo>
                  <a:lnTo>
                    <a:pt x="973591" y="271845"/>
                  </a:lnTo>
                  <a:lnTo>
                    <a:pt x="976539" y="273205"/>
                  </a:lnTo>
                  <a:lnTo>
                    <a:pt x="979714" y="274565"/>
                  </a:lnTo>
                  <a:lnTo>
                    <a:pt x="987878" y="276832"/>
                  </a:lnTo>
                  <a:lnTo>
                    <a:pt x="998991" y="280005"/>
                  </a:lnTo>
                  <a:lnTo>
                    <a:pt x="1013278" y="283632"/>
                  </a:lnTo>
                  <a:lnTo>
                    <a:pt x="1030741" y="287712"/>
                  </a:lnTo>
                  <a:lnTo>
                    <a:pt x="1051378" y="292245"/>
                  </a:lnTo>
                  <a:lnTo>
                    <a:pt x="1075191" y="297459"/>
                  </a:lnTo>
                  <a:lnTo>
                    <a:pt x="1132114" y="309246"/>
                  </a:lnTo>
                  <a:lnTo>
                    <a:pt x="1181327" y="319673"/>
                  </a:lnTo>
                  <a:lnTo>
                    <a:pt x="1222375" y="328740"/>
                  </a:lnTo>
                  <a:lnTo>
                    <a:pt x="1239611" y="332820"/>
                  </a:lnTo>
                  <a:lnTo>
                    <a:pt x="1255032" y="336673"/>
                  </a:lnTo>
                  <a:lnTo>
                    <a:pt x="1267732" y="340073"/>
                  </a:lnTo>
                  <a:lnTo>
                    <a:pt x="1278618" y="343020"/>
                  </a:lnTo>
                  <a:lnTo>
                    <a:pt x="1288143" y="346193"/>
                  </a:lnTo>
                  <a:lnTo>
                    <a:pt x="1297441" y="349594"/>
                  </a:lnTo>
                  <a:lnTo>
                    <a:pt x="1306286" y="353220"/>
                  </a:lnTo>
                  <a:lnTo>
                    <a:pt x="1314677" y="357300"/>
                  </a:lnTo>
                  <a:lnTo>
                    <a:pt x="1322841" y="361381"/>
                  </a:lnTo>
                  <a:lnTo>
                    <a:pt x="1330552" y="366141"/>
                  </a:lnTo>
                  <a:lnTo>
                    <a:pt x="1337809" y="370901"/>
                  </a:lnTo>
                  <a:lnTo>
                    <a:pt x="1344613" y="376114"/>
                  </a:lnTo>
                  <a:lnTo>
                    <a:pt x="1348014" y="378834"/>
                  </a:lnTo>
                  <a:lnTo>
                    <a:pt x="1350963" y="381554"/>
                  </a:lnTo>
                  <a:lnTo>
                    <a:pt x="1353684" y="384501"/>
                  </a:lnTo>
                  <a:lnTo>
                    <a:pt x="1356632" y="387448"/>
                  </a:lnTo>
                  <a:lnTo>
                    <a:pt x="1358900" y="390621"/>
                  </a:lnTo>
                  <a:lnTo>
                    <a:pt x="1360941" y="393568"/>
                  </a:lnTo>
                  <a:lnTo>
                    <a:pt x="1362982" y="396741"/>
                  </a:lnTo>
                  <a:lnTo>
                    <a:pt x="1364796" y="400141"/>
                  </a:lnTo>
                  <a:lnTo>
                    <a:pt x="1366384" y="403315"/>
                  </a:lnTo>
                  <a:lnTo>
                    <a:pt x="1367745" y="406942"/>
                  </a:lnTo>
                  <a:lnTo>
                    <a:pt x="1368879" y="410342"/>
                  </a:lnTo>
                  <a:lnTo>
                    <a:pt x="1370013" y="413969"/>
                  </a:lnTo>
                  <a:lnTo>
                    <a:pt x="1370466" y="417822"/>
                  </a:lnTo>
                  <a:lnTo>
                    <a:pt x="1370920" y="421449"/>
                  </a:lnTo>
                  <a:lnTo>
                    <a:pt x="1371600" y="425302"/>
                  </a:lnTo>
                  <a:lnTo>
                    <a:pt x="1371600" y="429156"/>
                  </a:lnTo>
                  <a:lnTo>
                    <a:pt x="1371146" y="435729"/>
                  </a:lnTo>
                  <a:lnTo>
                    <a:pt x="1370466" y="441849"/>
                  </a:lnTo>
                  <a:lnTo>
                    <a:pt x="1368879" y="447743"/>
                  </a:lnTo>
                  <a:lnTo>
                    <a:pt x="1366837" y="453409"/>
                  </a:lnTo>
                  <a:lnTo>
                    <a:pt x="1364570" y="459076"/>
                  </a:lnTo>
                  <a:lnTo>
                    <a:pt x="1361395" y="464516"/>
                  </a:lnTo>
                  <a:lnTo>
                    <a:pt x="1357539" y="469730"/>
                  </a:lnTo>
                  <a:lnTo>
                    <a:pt x="1353457" y="474717"/>
                  </a:lnTo>
                  <a:lnTo>
                    <a:pt x="1348468" y="479704"/>
                  </a:lnTo>
                  <a:lnTo>
                    <a:pt x="1343252" y="484690"/>
                  </a:lnTo>
                  <a:lnTo>
                    <a:pt x="1337129" y="488997"/>
                  </a:lnTo>
                  <a:lnTo>
                    <a:pt x="1330779" y="493304"/>
                  </a:lnTo>
                  <a:lnTo>
                    <a:pt x="1323521" y="497837"/>
                  </a:lnTo>
                  <a:lnTo>
                    <a:pt x="1316037" y="501917"/>
                  </a:lnTo>
                  <a:lnTo>
                    <a:pt x="1307873" y="505771"/>
                  </a:lnTo>
                  <a:lnTo>
                    <a:pt x="1299029" y="509398"/>
                  </a:lnTo>
                  <a:lnTo>
                    <a:pt x="1289503" y="513024"/>
                  </a:lnTo>
                  <a:lnTo>
                    <a:pt x="1279752" y="516198"/>
                  </a:lnTo>
                  <a:lnTo>
                    <a:pt x="1269093" y="519371"/>
                  </a:lnTo>
                  <a:lnTo>
                    <a:pt x="1257980" y="522545"/>
                  </a:lnTo>
                  <a:lnTo>
                    <a:pt x="1246414" y="525265"/>
                  </a:lnTo>
                  <a:lnTo>
                    <a:pt x="1234395" y="527985"/>
                  </a:lnTo>
                  <a:lnTo>
                    <a:pt x="1221468" y="530478"/>
                  </a:lnTo>
                  <a:lnTo>
                    <a:pt x="1208314" y="532745"/>
                  </a:lnTo>
                  <a:lnTo>
                    <a:pt x="1194253" y="535012"/>
                  </a:lnTo>
                  <a:lnTo>
                    <a:pt x="1179966" y="536825"/>
                  </a:lnTo>
                  <a:lnTo>
                    <a:pt x="1164545" y="538638"/>
                  </a:lnTo>
                  <a:lnTo>
                    <a:pt x="1149123" y="540452"/>
                  </a:lnTo>
                  <a:lnTo>
                    <a:pt x="1133021" y="541812"/>
                  </a:lnTo>
                  <a:lnTo>
                    <a:pt x="1116239" y="543172"/>
                  </a:lnTo>
                  <a:lnTo>
                    <a:pt x="1098777" y="544305"/>
                  </a:lnTo>
                  <a:lnTo>
                    <a:pt x="1081087" y="545212"/>
                  </a:lnTo>
                  <a:lnTo>
                    <a:pt x="1081087" y="581026"/>
                  </a:lnTo>
                  <a:lnTo>
                    <a:pt x="951139" y="581026"/>
                  </a:lnTo>
                  <a:lnTo>
                    <a:pt x="951139" y="544078"/>
                  </a:lnTo>
                  <a:lnTo>
                    <a:pt x="937078" y="543625"/>
                  </a:lnTo>
                  <a:lnTo>
                    <a:pt x="923471" y="542945"/>
                  </a:lnTo>
                  <a:lnTo>
                    <a:pt x="909864" y="541812"/>
                  </a:lnTo>
                  <a:lnTo>
                    <a:pt x="896484" y="540678"/>
                  </a:lnTo>
                  <a:lnTo>
                    <a:pt x="883330" y="539545"/>
                  </a:lnTo>
                  <a:lnTo>
                    <a:pt x="870403" y="538185"/>
                  </a:lnTo>
                  <a:lnTo>
                    <a:pt x="857703" y="536598"/>
                  </a:lnTo>
                  <a:lnTo>
                    <a:pt x="845457" y="534785"/>
                  </a:lnTo>
                  <a:lnTo>
                    <a:pt x="832984" y="532745"/>
                  </a:lnTo>
                  <a:lnTo>
                    <a:pt x="821191" y="530705"/>
                  </a:lnTo>
                  <a:lnTo>
                    <a:pt x="809171" y="528665"/>
                  </a:lnTo>
                  <a:lnTo>
                    <a:pt x="797605" y="526171"/>
                  </a:lnTo>
                  <a:lnTo>
                    <a:pt x="786266" y="523451"/>
                  </a:lnTo>
                  <a:lnTo>
                    <a:pt x="775153" y="520731"/>
                  </a:lnTo>
                  <a:lnTo>
                    <a:pt x="764267" y="517784"/>
                  </a:lnTo>
                  <a:lnTo>
                    <a:pt x="753608" y="514838"/>
                  </a:lnTo>
                  <a:lnTo>
                    <a:pt x="743403" y="511438"/>
                  </a:lnTo>
                  <a:lnTo>
                    <a:pt x="733878" y="507811"/>
                  </a:lnTo>
                  <a:lnTo>
                    <a:pt x="724807" y="503731"/>
                  </a:lnTo>
                  <a:lnTo>
                    <a:pt x="716642" y="499651"/>
                  </a:lnTo>
                  <a:lnTo>
                    <a:pt x="709158" y="494891"/>
                  </a:lnTo>
                  <a:lnTo>
                    <a:pt x="705530" y="492624"/>
                  </a:lnTo>
                  <a:lnTo>
                    <a:pt x="702128" y="489904"/>
                  </a:lnTo>
                  <a:lnTo>
                    <a:pt x="698953" y="487637"/>
                  </a:lnTo>
                  <a:lnTo>
                    <a:pt x="696005" y="484917"/>
                  </a:lnTo>
                  <a:lnTo>
                    <a:pt x="692830" y="482197"/>
                  </a:lnTo>
                  <a:lnTo>
                    <a:pt x="690335" y="479477"/>
                  </a:lnTo>
                  <a:lnTo>
                    <a:pt x="687841" y="476530"/>
                  </a:lnTo>
                  <a:lnTo>
                    <a:pt x="685346" y="473810"/>
                  </a:lnTo>
                  <a:lnTo>
                    <a:pt x="683078" y="470637"/>
                  </a:lnTo>
                  <a:lnTo>
                    <a:pt x="681037" y="467916"/>
                  </a:lnTo>
                  <a:lnTo>
                    <a:pt x="679223" y="464743"/>
                  </a:lnTo>
                  <a:lnTo>
                    <a:pt x="677408" y="461343"/>
                  </a:lnTo>
                  <a:lnTo>
                    <a:pt x="675821" y="457943"/>
                  </a:lnTo>
                  <a:lnTo>
                    <a:pt x="674233" y="454770"/>
                  </a:lnTo>
                  <a:lnTo>
                    <a:pt x="673326" y="451369"/>
                  </a:lnTo>
                  <a:lnTo>
                    <a:pt x="671966" y="447743"/>
                  </a:lnTo>
                  <a:lnTo>
                    <a:pt x="671285" y="444343"/>
                  </a:lnTo>
                  <a:lnTo>
                    <a:pt x="670378" y="440489"/>
                  </a:lnTo>
                  <a:lnTo>
                    <a:pt x="669925" y="436862"/>
                  </a:lnTo>
                  <a:lnTo>
                    <a:pt x="669471" y="433009"/>
                  </a:lnTo>
                  <a:lnTo>
                    <a:pt x="669244" y="429156"/>
                  </a:lnTo>
                  <a:lnTo>
                    <a:pt x="669244" y="425302"/>
                  </a:lnTo>
                  <a:lnTo>
                    <a:pt x="669244" y="406715"/>
                  </a:lnTo>
                  <a:lnTo>
                    <a:pt x="951139" y="406715"/>
                  </a:lnTo>
                  <a:lnTo>
                    <a:pt x="951139" y="430062"/>
                  </a:lnTo>
                  <a:lnTo>
                    <a:pt x="951366" y="439129"/>
                  </a:lnTo>
                  <a:lnTo>
                    <a:pt x="951819" y="447516"/>
                  </a:lnTo>
                  <a:lnTo>
                    <a:pt x="952273" y="454770"/>
                  </a:lnTo>
                  <a:lnTo>
                    <a:pt x="953407" y="461116"/>
                  </a:lnTo>
                  <a:lnTo>
                    <a:pt x="954768" y="466783"/>
                  </a:lnTo>
                  <a:lnTo>
                    <a:pt x="956355" y="471543"/>
                  </a:lnTo>
                  <a:lnTo>
                    <a:pt x="957035" y="473357"/>
                  </a:lnTo>
                  <a:lnTo>
                    <a:pt x="957716" y="475170"/>
                  </a:lnTo>
                  <a:lnTo>
                    <a:pt x="958850" y="476530"/>
                  </a:lnTo>
                  <a:lnTo>
                    <a:pt x="959757" y="477890"/>
                  </a:lnTo>
                  <a:lnTo>
                    <a:pt x="961118" y="479024"/>
                  </a:lnTo>
                  <a:lnTo>
                    <a:pt x="962478" y="479930"/>
                  </a:lnTo>
                  <a:lnTo>
                    <a:pt x="964066" y="481064"/>
                  </a:lnTo>
                  <a:lnTo>
                    <a:pt x="965880" y="481970"/>
                  </a:lnTo>
                  <a:lnTo>
                    <a:pt x="969962" y="483557"/>
                  </a:lnTo>
                  <a:lnTo>
                    <a:pt x="974725" y="484917"/>
                  </a:lnTo>
                  <a:lnTo>
                    <a:pt x="980394" y="485824"/>
                  </a:lnTo>
                  <a:lnTo>
                    <a:pt x="986971" y="486730"/>
                  </a:lnTo>
                  <a:lnTo>
                    <a:pt x="994228" y="486957"/>
                  </a:lnTo>
                  <a:lnTo>
                    <a:pt x="1002166" y="487184"/>
                  </a:lnTo>
                  <a:lnTo>
                    <a:pt x="1009196" y="487184"/>
                  </a:lnTo>
                  <a:lnTo>
                    <a:pt x="1015546" y="486730"/>
                  </a:lnTo>
                  <a:lnTo>
                    <a:pt x="1021443" y="486050"/>
                  </a:lnTo>
                  <a:lnTo>
                    <a:pt x="1027112" y="485597"/>
                  </a:lnTo>
                  <a:lnTo>
                    <a:pt x="1032328" y="484690"/>
                  </a:lnTo>
                  <a:lnTo>
                    <a:pt x="1037091" y="483557"/>
                  </a:lnTo>
                  <a:lnTo>
                    <a:pt x="1041173" y="482197"/>
                  </a:lnTo>
                  <a:lnTo>
                    <a:pt x="1044802" y="480837"/>
                  </a:lnTo>
                  <a:lnTo>
                    <a:pt x="1047977" y="479024"/>
                  </a:lnTo>
                  <a:lnTo>
                    <a:pt x="1050925" y="477210"/>
                  </a:lnTo>
                  <a:lnTo>
                    <a:pt x="1053193" y="475170"/>
                  </a:lnTo>
                  <a:lnTo>
                    <a:pt x="1055234" y="472677"/>
                  </a:lnTo>
                  <a:lnTo>
                    <a:pt x="1056821" y="470183"/>
                  </a:lnTo>
                  <a:lnTo>
                    <a:pt x="1057955" y="467237"/>
                  </a:lnTo>
                  <a:lnTo>
                    <a:pt x="1058635" y="464516"/>
                  </a:lnTo>
                  <a:lnTo>
                    <a:pt x="1058635" y="461343"/>
                  </a:lnTo>
                  <a:lnTo>
                    <a:pt x="1058635" y="453636"/>
                  </a:lnTo>
                  <a:lnTo>
                    <a:pt x="1057955" y="446383"/>
                  </a:lnTo>
                  <a:lnTo>
                    <a:pt x="1056821" y="440036"/>
                  </a:lnTo>
                  <a:lnTo>
                    <a:pt x="1055461" y="433916"/>
                  </a:lnTo>
                  <a:lnTo>
                    <a:pt x="1053419" y="428475"/>
                  </a:lnTo>
                  <a:lnTo>
                    <a:pt x="1052512" y="425756"/>
                  </a:lnTo>
                  <a:lnTo>
                    <a:pt x="1051152" y="423489"/>
                  </a:lnTo>
                  <a:lnTo>
                    <a:pt x="1049791" y="421222"/>
                  </a:lnTo>
                  <a:lnTo>
                    <a:pt x="1048657" y="419182"/>
                  </a:lnTo>
                  <a:lnTo>
                    <a:pt x="1047069" y="417369"/>
                  </a:lnTo>
                  <a:lnTo>
                    <a:pt x="1045482" y="415555"/>
                  </a:lnTo>
                  <a:lnTo>
                    <a:pt x="1043668" y="413742"/>
                  </a:lnTo>
                  <a:lnTo>
                    <a:pt x="1041173" y="411928"/>
                  </a:lnTo>
                  <a:lnTo>
                    <a:pt x="1038225" y="410342"/>
                  </a:lnTo>
                  <a:lnTo>
                    <a:pt x="1034823" y="408528"/>
                  </a:lnTo>
                  <a:lnTo>
                    <a:pt x="1030741" y="406715"/>
                  </a:lnTo>
                  <a:lnTo>
                    <a:pt x="1026432" y="404675"/>
                  </a:lnTo>
                  <a:lnTo>
                    <a:pt x="1016000" y="401048"/>
                  </a:lnTo>
                  <a:lnTo>
                    <a:pt x="1003753" y="397195"/>
                  </a:lnTo>
                  <a:lnTo>
                    <a:pt x="989466" y="393341"/>
                  </a:lnTo>
                  <a:lnTo>
                    <a:pt x="972910" y="389488"/>
                  </a:lnTo>
                  <a:lnTo>
                    <a:pt x="954768" y="385408"/>
                  </a:lnTo>
                  <a:lnTo>
                    <a:pt x="895350" y="372714"/>
                  </a:lnTo>
                  <a:lnTo>
                    <a:pt x="846137" y="361607"/>
                  </a:lnTo>
                  <a:lnTo>
                    <a:pt x="807357" y="352314"/>
                  </a:lnTo>
                  <a:lnTo>
                    <a:pt x="791935" y="348460"/>
                  </a:lnTo>
                  <a:lnTo>
                    <a:pt x="779009" y="345060"/>
                  </a:lnTo>
                  <a:lnTo>
                    <a:pt x="767669" y="341887"/>
                  </a:lnTo>
                  <a:lnTo>
                    <a:pt x="756557" y="338260"/>
                  </a:lnTo>
                  <a:lnTo>
                    <a:pt x="746125" y="334180"/>
                  </a:lnTo>
                  <a:lnTo>
                    <a:pt x="735692" y="329646"/>
                  </a:lnTo>
                  <a:lnTo>
                    <a:pt x="725941" y="325113"/>
                  </a:lnTo>
                  <a:lnTo>
                    <a:pt x="716642" y="319900"/>
                  </a:lnTo>
                  <a:lnTo>
                    <a:pt x="707571" y="314459"/>
                  </a:lnTo>
                  <a:lnTo>
                    <a:pt x="698953" y="308793"/>
                  </a:lnTo>
                  <a:lnTo>
                    <a:pt x="694644" y="306072"/>
                  </a:lnTo>
                  <a:lnTo>
                    <a:pt x="690789" y="302899"/>
                  </a:lnTo>
                  <a:lnTo>
                    <a:pt x="687160" y="299952"/>
                  </a:lnTo>
                  <a:lnTo>
                    <a:pt x="684212" y="297006"/>
                  </a:lnTo>
                  <a:lnTo>
                    <a:pt x="681037" y="293606"/>
                  </a:lnTo>
                  <a:lnTo>
                    <a:pt x="678316" y="290432"/>
                  </a:lnTo>
                  <a:lnTo>
                    <a:pt x="675594" y="287485"/>
                  </a:lnTo>
                  <a:lnTo>
                    <a:pt x="673326" y="284085"/>
                  </a:lnTo>
                  <a:lnTo>
                    <a:pt x="671512" y="280685"/>
                  </a:lnTo>
                  <a:lnTo>
                    <a:pt x="669698" y="277285"/>
                  </a:lnTo>
                  <a:lnTo>
                    <a:pt x="668110" y="274112"/>
                  </a:lnTo>
                  <a:lnTo>
                    <a:pt x="667203" y="270485"/>
                  </a:lnTo>
                  <a:lnTo>
                    <a:pt x="666069" y="266858"/>
                  </a:lnTo>
                  <a:lnTo>
                    <a:pt x="665616" y="263458"/>
                  </a:lnTo>
                  <a:lnTo>
                    <a:pt x="665162" y="259605"/>
                  </a:lnTo>
                  <a:lnTo>
                    <a:pt x="665162" y="255978"/>
                  </a:lnTo>
                  <a:lnTo>
                    <a:pt x="665389" y="250764"/>
                  </a:lnTo>
                  <a:lnTo>
                    <a:pt x="666069" y="245551"/>
                  </a:lnTo>
                  <a:lnTo>
                    <a:pt x="667430" y="240564"/>
                  </a:lnTo>
                  <a:lnTo>
                    <a:pt x="669471" y="235804"/>
                  </a:lnTo>
                  <a:lnTo>
                    <a:pt x="671966" y="231044"/>
                  </a:lnTo>
                  <a:lnTo>
                    <a:pt x="675141" y="226510"/>
                  </a:lnTo>
                  <a:lnTo>
                    <a:pt x="678769" y="222204"/>
                  </a:lnTo>
                  <a:lnTo>
                    <a:pt x="682851" y="217897"/>
                  </a:lnTo>
                  <a:lnTo>
                    <a:pt x="687387" y="213590"/>
                  </a:lnTo>
                  <a:lnTo>
                    <a:pt x="692830" y="209737"/>
                  </a:lnTo>
                  <a:lnTo>
                    <a:pt x="698953" y="205883"/>
                  </a:lnTo>
                  <a:lnTo>
                    <a:pt x="705303" y="202257"/>
                  </a:lnTo>
                  <a:lnTo>
                    <a:pt x="712333" y="198857"/>
                  </a:lnTo>
                  <a:lnTo>
                    <a:pt x="719817" y="195456"/>
                  </a:lnTo>
                  <a:lnTo>
                    <a:pt x="727755" y="192056"/>
                  </a:lnTo>
                  <a:lnTo>
                    <a:pt x="736600" y="188883"/>
                  </a:lnTo>
                  <a:lnTo>
                    <a:pt x="745898" y="185936"/>
                  </a:lnTo>
                  <a:lnTo>
                    <a:pt x="755650" y="183216"/>
                  </a:lnTo>
                  <a:lnTo>
                    <a:pt x="765855" y="180496"/>
                  </a:lnTo>
                  <a:lnTo>
                    <a:pt x="776741" y="177776"/>
                  </a:lnTo>
                  <a:lnTo>
                    <a:pt x="788307" y="175509"/>
                  </a:lnTo>
                  <a:lnTo>
                    <a:pt x="800100" y="173242"/>
                  </a:lnTo>
                  <a:lnTo>
                    <a:pt x="812800" y="171202"/>
                  </a:lnTo>
                  <a:lnTo>
                    <a:pt x="825953" y="169389"/>
                  </a:lnTo>
                  <a:lnTo>
                    <a:pt x="839560" y="167576"/>
                  </a:lnTo>
                  <a:lnTo>
                    <a:pt x="853848" y="165762"/>
                  </a:lnTo>
                  <a:lnTo>
                    <a:pt x="868816" y="164176"/>
                  </a:lnTo>
                  <a:lnTo>
                    <a:pt x="884010" y="162816"/>
                  </a:lnTo>
                  <a:lnTo>
                    <a:pt x="900112" y="161682"/>
                  </a:lnTo>
                  <a:lnTo>
                    <a:pt x="916441" y="160549"/>
                  </a:lnTo>
                  <a:lnTo>
                    <a:pt x="933450" y="159869"/>
                  </a:lnTo>
                  <a:lnTo>
                    <a:pt x="951139" y="158962"/>
                  </a:lnTo>
                  <a:lnTo>
                    <a:pt x="951139" y="128588"/>
                  </a:lnTo>
                  <a:close/>
                  <a:moveTo>
                    <a:pt x="1018381" y="83477"/>
                  </a:moveTo>
                  <a:lnTo>
                    <a:pt x="993670" y="83703"/>
                  </a:lnTo>
                  <a:lnTo>
                    <a:pt x="969185" y="83930"/>
                  </a:lnTo>
                  <a:lnTo>
                    <a:pt x="944701" y="84384"/>
                  </a:lnTo>
                  <a:lnTo>
                    <a:pt x="920443" y="85064"/>
                  </a:lnTo>
                  <a:lnTo>
                    <a:pt x="896638" y="85972"/>
                  </a:lnTo>
                  <a:lnTo>
                    <a:pt x="872607" y="86879"/>
                  </a:lnTo>
                  <a:lnTo>
                    <a:pt x="848576" y="88467"/>
                  </a:lnTo>
                  <a:lnTo>
                    <a:pt x="824998" y="89828"/>
                  </a:lnTo>
                  <a:lnTo>
                    <a:pt x="801420" y="91643"/>
                  </a:lnTo>
                  <a:lnTo>
                    <a:pt x="778296" y="93457"/>
                  </a:lnTo>
                  <a:lnTo>
                    <a:pt x="754944" y="95726"/>
                  </a:lnTo>
                  <a:lnTo>
                    <a:pt x="732047" y="97767"/>
                  </a:lnTo>
                  <a:lnTo>
                    <a:pt x="709376" y="100489"/>
                  </a:lnTo>
                  <a:lnTo>
                    <a:pt x="686705" y="103211"/>
                  </a:lnTo>
                  <a:lnTo>
                    <a:pt x="664487" y="106160"/>
                  </a:lnTo>
                  <a:lnTo>
                    <a:pt x="642270" y="108882"/>
                  </a:lnTo>
                  <a:lnTo>
                    <a:pt x="620505" y="112285"/>
                  </a:lnTo>
                  <a:lnTo>
                    <a:pt x="598741" y="115688"/>
                  </a:lnTo>
                  <a:lnTo>
                    <a:pt x="577431" y="119317"/>
                  </a:lnTo>
                  <a:lnTo>
                    <a:pt x="556120" y="123173"/>
                  </a:lnTo>
                  <a:lnTo>
                    <a:pt x="535262" y="127256"/>
                  </a:lnTo>
                  <a:lnTo>
                    <a:pt x="514632" y="131339"/>
                  </a:lnTo>
                  <a:lnTo>
                    <a:pt x="494455" y="135423"/>
                  </a:lnTo>
                  <a:lnTo>
                    <a:pt x="474504" y="140186"/>
                  </a:lnTo>
                  <a:lnTo>
                    <a:pt x="454554" y="144723"/>
                  </a:lnTo>
                  <a:lnTo>
                    <a:pt x="435283" y="149713"/>
                  </a:lnTo>
                  <a:lnTo>
                    <a:pt x="416240" y="154931"/>
                  </a:lnTo>
                  <a:lnTo>
                    <a:pt x="397423" y="159921"/>
                  </a:lnTo>
                  <a:lnTo>
                    <a:pt x="378832" y="165365"/>
                  </a:lnTo>
                  <a:lnTo>
                    <a:pt x="360696" y="170809"/>
                  </a:lnTo>
                  <a:lnTo>
                    <a:pt x="343012" y="176707"/>
                  </a:lnTo>
                  <a:lnTo>
                    <a:pt x="325782" y="182605"/>
                  </a:lnTo>
                  <a:lnTo>
                    <a:pt x="310139" y="188049"/>
                  </a:lnTo>
                  <a:lnTo>
                    <a:pt x="295403" y="193493"/>
                  </a:lnTo>
                  <a:lnTo>
                    <a:pt x="280894" y="199164"/>
                  </a:lnTo>
                  <a:lnTo>
                    <a:pt x="267291" y="204835"/>
                  </a:lnTo>
                  <a:lnTo>
                    <a:pt x="253689" y="210506"/>
                  </a:lnTo>
                  <a:lnTo>
                    <a:pt x="241219" y="216177"/>
                  </a:lnTo>
                  <a:lnTo>
                    <a:pt x="228750" y="222075"/>
                  </a:lnTo>
                  <a:lnTo>
                    <a:pt x="217188" y="227746"/>
                  </a:lnTo>
                  <a:lnTo>
                    <a:pt x="205853" y="233644"/>
                  </a:lnTo>
                  <a:lnTo>
                    <a:pt x="195197" y="239314"/>
                  </a:lnTo>
                  <a:lnTo>
                    <a:pt x="184995" y="245439"/>
                  </a:lnTo>
                  <a:lnTo>
                    <a:pt x="175474" y="251110"/>
                  </a:lnTo>
                  <a:lnTo>
                    <a:pt x="166178" y="256781"/>
                  </a:lnTo>
                  <a:lnTo>
                    <a:pt x="157563" y="262679"/>
                  </a:lnTo>
                  <a:lnTo>
                    <a:pt x="149402" y="268350"/>
                  </a:lnTo>
                  <a:lnTo>
                    <a:pt x="141694" y="274021"/>
                  </a:lnTo>
                  <a:lnTo>
                    <a:pt x="134439" y="279692"/>
                  </a:lnTo>
                  <a:lnTo>
                    <a:pt x="127638" y="285136"/>
                  </a:lnTo>
                  <a:lnTo>
                    <a:pt x="121517" y="290807"/>
                  </a:lnTo>
                  <a:lnTo>
                    <a:pt x="115849" y="296251"/>
                  </a:lnTo>
                  <a:lnTo>
                    <a:pt x="110635" y="301695"/>
                  </a:lnTo>
                  <a:lnTo>
                    <a:pt x="105874" y="306912"/>
                  </a:lnTo>
                  <a:lnTo>
                    <a:pt x="101339" y="312130"/>
                  </a:lnTo>
                  <a:lnTo>
                    <a:pt x="97485" y="317347"/>
                  </a:lnTo>
                  <a:lnTo>
                    <a:pt x="94085" y="322564"/>
                  </a:lnTo>
                  <a:lnTo>
                    <a:pt x="91364" y="327328"/>
                  </a:lnTo>
                  <a:lnTo>
                    <a:pt x="88870" y="332091"/>
                  </a:lnTo>
                  <a:lnTo>
                    <a:pt x="87057" y="336855"/>
                  </a:lnTo>
                  <a:lnTo>
                    <a:pt x="85470" y="341392"/>
                  </a:lnTo>
                  <a:lnTo>
                    <a:pt x="84109" y="345929"/>
                  </a:lnTo>
                  <a:lnTo>
                    <a:pt x="83656" y="350012"/>
                  </a:lnTo>
                  <a:lnTo>
                    <a:pt x="83429" y="354548"/>
                  </a:lnTo>
                  <a:lnTo>
                    <a:pt x="83656" y="358631"/>
                  </a:lnTo>
                  <a:lnTo>
                    <a:pt x="84109" y="362715"/>
                  </a:lnTo>
                  <a:lnTo>
                    <a:pt x="85470" y="367251"/>
                  </a:lnTo>
                  <a:lnTo>
                    <a:pt x="87057" y="371788"/>
                  </a:lnTo>
                  <a:lnTo>
                    <a:pt x="88870" y="376552"/>
                  </a:lnTo>
                  <a:lnTo>
                    <a:pt x="91364" y="381315"/>
                  </a:lnTo>
                  <a:lnTo>
                    <a:pt x="94085" y="386533"/>
                  </a:lnTo>
                  <a:lnTo>
                    <a:pt x="97485" y="391296"/>
                  </a:lnTo>
                  <a:lnTo>
                    <a:pt x="101339" y="396513"/>
                  </a:lnTo>
                  <a:lnTo>
                    <a:pt x="105874" y="401731"/>
                  </a:lnTo>
                  <a:lnTo>
                    <a:pt x="110635" y="407175"/>
                  </a:lnTo>
                  <a:lnTo>
                    <a:pt x="115849" y="412392"/>
                  </a:lnTo>
                  <a:lnTo>
                    <a:pt x="121517" y="417836"/>
                  </a:lnTo>
                  <a:lnTo>
                    <a:pt x="127638" y="423507"/>
                  </a:lnTo>
                  <a:lnTo>
                    <a:pt x="134439" y="428951"/>
                  </a:lnTo>
                  <a:lnTo>
                    <a:pt x="141694" y="434622"/>
                  </a:lnTo>
                  <a:lnTo>
                    <a:pt x="149402" y="440293"/>
                  </a:lnTo>
                  <a:lnTo>
                    <a:pt x="157563" y="445964"/>
                  </a:lnTo>
                  <a:lnTo>
                    <a:pt x="166178" y="451862"/>
                  </a:lnTo>
                  <a:lnTo>
                    <a:pt x="175474" y="457533"/>
                  </a:lnTo>
                  <a:lnTo>
                    <a:pt x="184995" y="463658"/>
                  </a:lnTo>
                  <a:lnTo>
                    <a:pt x="195197" y="469329"/>
                  </a:lnTo>
                  <a:lnTo>
                    <a:pt x="205853" y="474999"/>
                  </a:lnTo>
                  <a:lnTo>
                    <a:pt x="217188" y="480897"/>
                  </a:lnTo>
                  <a:lnTo>
                    <a:pt x="228750" y="486568"/>
                  </a:lnTo>
                  <a:lnTo>
                    <a:pt x="241219" y="492466"/>
                  </a:lnTo>
                  <a:lnTo>
                    <a:pt x="253689" y="498137"/>
                  </a:lnTo>
                  <a:lnTo>
                    <a:pt x="267291" y="503808"/>
                  </a:lnTo>
                  <a:lnTo>
                    <a:pt x="280894" y="509479"/>
                  </a:lnTo>
                  <a:lnTo>
                    <a:pt x="295403" y="514923"/>
                  </a:lnTo>
                  <a:lnTo>
                    <a:pt x="310139" y="520594"/>
                  </a:lnTo>
                  <a:lnTo>
                    <a:pt x="325782" y="526038"/>
                  </a:lnTo>
                  <a:lnTo>
                    <a:pt x="343012" y="531936"/>
                  </a:lnTo>
                  <a:lnTo>
                    <a:pt x="360696" y="537607"/>
                  </a:lnTo>
                  <a:lnTo>
                    <a:pt x="378832" y="543278"/>
                  </a:lnTo>
                  <a:lnTo>
                    <a:pt x="397423" y="548722"/>
                  </a:lnTo>
                  <a:lnTo>
                    <a:pt x="416240" y="553939"/>
                  </a:lnTo>
                  <a:lnTo>
                    <a:pt x="435283" y="558930"/>
                  </a:lnTo>
                  <a:lnTo>
                    <a:pt x="454554" y="563920"/>
                  </a:lnTo>
                  <a:lnTo>
                    <a:pt x="474504" y="568457"/>
                  </a:lnTo>
                  <a:lnTo>
                    <a:pt x="494455" y="572994"/>
                  </a:lnTo>
                  <a:lnTo>
                    <a:pt x="514632" y="577304"/>
                  </a:lnTo>
                  <a:lnTo>
                    <a:pt x="535262" y="581387"/>
                  </a:lnTo>
                  <a:lnTo>
                    <a:pt x="556120" y="585470"/>
                  </a:lnTo>
                  <a:lnTo>
                    <a:pt x="577431" y="589553"/>
                  </a:lnTo>
                  <a:lnTo>
                    <a:pt x="598741" y="592955"/>
                  </a:lnTo>
                  <a:lnTo>
                    <a:pt x="620505" y="596358"/>
                  </a:lnTo>
                  <a:lnTo>
                    <a:pt x="642270" y="599534"/>
                  </a:lnTo>
                  <a:lnTo>
                    <a:pt x="664487" y="602710"/>
                  </a:lnTo>
                  <a:lnTo>
                    <a:pt x="686705" y="605432"/>
                  </a:lnTo>
                  <a:lnTo>
                    <a:pt x="709376" y="608381"/>
                  </a:lnTo>
                  <a:lnTo>
                    <a:pt x="732047" y="610649"/>
                  </a:lnTo>
                  <a:lnTo>
                    <a:pt x="754944" y="612917"/>
                  </a:lnTo>
                  <a:lnTo>
                    <a:pt x="778296" y="614959"/>
                  </a:lnTo>
                  <a:lnTo>
                    <a:pt x="801420" y="617000"/>
                  </a:lnTo>
                  <a:lnTo>
                    <a:pt x="824998" y="618588"/>
                  </a:lnTo>
                  <a:lnTo>
                    <a:pt x="848576" y="620176"/>
                  </a:lnTo>
                  <a:lnTo>
                    <a:pt x="872607" y="621537"/>
                  </a:lnTo>
                  <a:lnTo>
                    <a:pt x="896638" y="622671"/>
                  </a:lnTo>
                  <a:lnTo>
                    <a:pt x="920443" y="623579"/>
                  </a:lnTo>
                  <a:lnTo>
                    <a:pt x="944701" y="624259"/>
                  </a:lnTo>
                  <a:lnTo>
                    <a:pt x="969185" y="624713"/>
                  </a:lnTo>
                  <a:lnTo>
                    <a:pt x="993670" y="624940"/>
                  </a:lnTo>
                  <a:lnTo>
                    <a:pt x="1018381" y="625393"/>
                  </a:lnTo>
                  <a:lnTo>
                    <a:pt x="1043093" y="624940"/>
                  </a:lnTo>
                  <a:lnTo>
                    <a:pt x="1067578" y="624713"/>
                  </a:lnTo>
                  <a:lnTo>
                    <a:pt x="1091835" y="624259"/>
                  </a:lnTo>
                  <a:lnTo>
                    <a:pt x="1116093" y="623579"/>
                  </a:lnTo>
                  <a:lnTo>
                    <a:pt x="1140125" y="622671"/>
                  </a:lnTo>
                  <a:lnTo>
                    <a:pt x="1164156" y="621537"/>
                  </a:lnTo>
                  <a:lnTo>
                    <a:pt x="1187961" y="620176"/>
                  </a:lnTo>
                  <a:lnTo>
                    <a:pt x="1211539" y="618588"/>
                  </a:lnTo>
                  <a:lnTo>
                    <a:pt x="1235116" y="617000"/>
                  </a:lnTo>
                  <a:lnTo>
                    <a:pt x="1258467" y="614959"/>
                  </a:lnTo>
                  <a:lnTo>
                    <a:pt x="1281819" y="612917"/>
                  </a:lnTo>
                  <a:lnTo>
                    <a:pt x="1304716" y="610649"/>
                  </a:lnTo>
                  <a:lnTo>
                    <a:pt x="1327387" y="608381"/>
                  </a:lnTo>
                  <a:lnTo>
                    <a:pt x="1349832" y="605432"/>
                  </a:lnTo>
                  <a:lnTo>
                    <a:pt x="1372276" y="602710"/>
                  </a:lnTo>
                  <a:lnTo>
                    <a:pt x="1394493" y="599534"/>
                  </a:lnTo>
                  <a:lnTo>
                    <a:pt x="1416484" y="596358"/>
                  </a:lnTo>
                  <a:lnTo>
                    <a:pt x="1438022" y="592955"/>
                  </a:lnTo>
                  <a:lnTo>
                    <a:pt x="1459333" y="589553"/>
                  </a:lnTo>
                  <a:lnTo>
                    <a:pt x="1480643" y="585470"/>
                  </a:lnTo>
                  <a:lnTo>
                    <a:pt x="1501501" y="581387"/>
                  </a:lnTo>
                  <a:lnTo>
                    <a:pt x="1522131" y="577304"/>
                  </a:lnTo>
                  <a:lnTo>
                    <a:pt x="1542308" y="572994"/>
                  </a:lnTo>
                  <a:lnTo>
                    <a:pt x="1562259" y="568457"/>
                  </a:lnTo>
                  <a:lnTo>
                    <a:pt x="1582209" y="563920"/>
                  </a:lnTo>
                  <a:lnTo>
                    <a:pt x="1601480" y="558930"/>
                  </a:lnTo>
                  <a:lnTo>
                    <a:pt x="1620523" y="553939"/>
                  </a:lnTo>
                  <a:lnTo>
                    <a:pt x="1639340" y="548722"/>
                  </a:lnTo>
                  <a:lnTo>
                    <a:pt x="1657704" y="543278"/>
                  </a:lnTo>
                  <a:lnTo>
                    <a:pt x="1676067" y="537607"/>
                  </a:lnTo>
                  <a:lnTo>
                    <a:pt x="1693751" y="531936"/>
                  </a:lnTo>
                  <a:lnTo>
                    <a:pt x="1710981" y="526038"/>
                  </a:lnTo>
                  <a:lnTo>
                    <a:pt x="1726624" y="520594"/>
                  </a:lnTo>
                  <a:lnTo>
                    <a:pt x="1741587" y="514923"/>
                  </a:lnTo>
                  <a:lnTo>
                    <a:pt x="1755643" y="509479"/>
                  </a:lnTo>
                  <a:lnTo>
                    <a:pt x="1769699" y="503808"/>
                  </a:lnTo>
                  <a:lnTo>
                    <a:pt x="1782848" y="498137"/>
                  </a:lnTo>
                  <a:lnTo>
                    <a:pt x="1795543" y="492466"/>
                  </a:lnTo>
                  <a:lnTo>
                    <a:pt x="1807786" y="486568"/>
                  </a:lnTo>
                  <a:lnTo>
                    <a:pt x="1819575" y="480897"/>
                  </a:lnTo>
                  <a:lnTo>
                    <a:pt x="1830684" y="474999"/>
                  </a:lnTo>
                  <a:lnTo>
                    <a:pt x="1841566" y="469329"/>
                  </a:lnTo>
                  <a:lnTo>
                    <a:pt x="1851541" y="463658"/>
                  </a:lnTo>
                  <a:lnTo>
                    <a:pt x="1861289" y="457533"/>
                  </a:lnTo>
                  <a:lnTo>
                    <a:pt x="1870358" y="451862"/>
                  </a:lnTo>
                  <a:lnTo>
                    <a:pt x="1879199" y="445964"/>
                  </a:lnTo>
                  <a:lnTo>
                    <a:pt x="1887361" y="440293"/>
                  </a:lnTo>
                  <a:lnTo>
                    <a:pt x="1894843" y="434622"/>
                  </a:lnTo>
                  <a:lnTo>
                    <a:pt x="1902097" y="428951"/>
                  </a:lnTo>
                  <a:lnTo>
                    <a:pt x="1908899" y="423507"/>
                  </a:lnTo>
                  <a:lnTo>
                    <a:pt x="1915020" y="417836"/>
                  </a:lnTo>
                  <a:lnTo>
                    <a:pt x="1920914" y="412392"/>
                  </a:lnTo>
                  <a:lnTo>
                    <a:pt x="1926129" y="407175"/>
                  </a:lnTo>
                  <a:lnTo>
                    <a:pt x="1931116" y="401731"/>
                  </a:lnTo>
                  <a:lnTo>
                    <a:pt x="1935197" y="396513"/>
                  </a:lnTo>
                  <a:lnTo>
                    <a:pt x="1939051" y="391296"/>
                  </a:lnTo>
                  <a:lnTo>
                    <a:pt x="1942678" y="386533"/>
                  </a:lnTo>
                  <a:lnTo>
                    <a:pt x="1945399" y="381315"/>
                  </a:lnTo>
                  <a:lnTo>
                    <a:pt x="1947666" y="376552"/>
                  </a:lnTo>
                  <a:lnTo>
                    <a:pt x="1949933" y="371788"/>
                  </a:lnTo>
                  <a:lnTo>
                    <a:pt x="1951293" y="367251"/>
                  </a:lnTo>
                  <a:lnTo>
                    <a:pt x="1952654" y="362715"/>
                  </a:lnTo>
                  <a:lnTo>
                    <a:pt x="1953107" y="358631"/>
                  </a:lnTo>
                  <a:lnTo>
                    <a:pt x="1953560" y="354548"/>
                  </a:lnTo>
                  <a:lnTo>
                    <a:pt x="1953107" y="350012"/>
                  </a:lnTo>
                  <a:lnTo>
                    <a:pt x="1952654" y="345929"/>
                  </a:lnTo>
                  <a:lnTo>
                    <a:pt x="1951293" y="341392"/>
                  </a:lnTo>
                  <a:lnTo>
                    <a:pt x="1949933" y="336855"/>
                  </a:lnTo>
                  <a:lnTo>
                    <a:pt x="1947666" y="332091"/>
                  </a:lnTo>
                  <a:lnTo>
                    <a:pt x="1945399" y="327328"/>
                  </a:lnTo>
                  <a:lnTo>
                    <a:pt x="1942678" y="322564"/>
                  </a:lnTo>
                  <a:lnTo>
                    <a:pt x="1939051" y="317347"/>
                  </a:lnTo>
                  <a:lnTo>
                    <a:pt x="1935197" y="312130"/>
                  </a:lnTo>
                  <a:lnTo>
                    <a:pt x="1931116" y="306912"/>
                  </a:lnTo>
                  <a:lnTo>
                    <a:pt x="1926129" y="301695"/>
                  </a:lnTo>
                  <a:lnTo>
                    <a:pt x="1920914" y="296251"/>
                  </a:lnTo>
                  <a:lnTo>
                    <a:pt x="1915020" y="290807"/>
                  </a:lnTo>
                  <a:lnTo>
                    <a:pt x="1908899" y="285136"/>
                  </a:lnTo>
                  <a:lnTo>
                    <a:pt x="1902097" y="279692"/>
                  </a:lnTo>
                  <a:lnTo>
                    <a:pt x="1894843" y="274021"/>
                  </a:lnTo>
                  <a:lnTo>
                    <a:pt x="1887361" y="268350"/>
                  </a:lnTo>
                  <a:lnTo>
                    <a:pt x="1879199" y="262679"/>
                  </a:lnTo>
                  <a:lnTo>
                    <a:pt x="1870358" y="256781"/>
                  </a:lnTo>
                  <a:lnTo>
                    <a:pt x="1861289" y="251110"/>
                  </a:lnTo>
                  <a:lnTo>
                    <a:pt x="1851541" y="245439"/>
                  </a:lnTo>
                  <a:lnTo>
                    <a:pt x="1841566" y="239314"/>
                  </a:lnTo>
                  <a:lnTo>
                    <a:pt x="1830684" y="233644"/>
                  </a:lnTo>
                  <a:lnTo>
                    <a:pt x="1819575" y="227746"/>
                  </a:lnTo>
                  <a:lnTo>
                    <a:pt x="1807786" y="222075"/>
                  </a:lnTo>
                  <a:lnTo>
                    <a:pt x="1795543" y="216177"/>
                  </a:lnTo>
                  <a:lnTo>
                    <a:pt x="1782848" y="210506"/>
                  </a:lnTo>
                  <a:lnTo>
                    <a:pt x="1769699" y="204835"/>
                  </a:lnTo>
                  <a:lnTo>
                    <a:pt x="1755643" y="199164"/>
                  </a:lnTo>
                  <a:lnTo>
                    <a:pt x="1741587" y="193493"/>
                  </a:lnTo>
                  <a:lnTo>
                    <a:pt x="1726624" y="188049"/>
                  </a:lnTo>
                  <a:lnTo>
                    <a:pt x="1710981" y="182605"/>
                  </a:lnTo>
                  <a:lnTo>
                    <a:pt x="1693751" y="176707"/>
                  </a:lnTo>
                  <a:lnTo>
                    <a:pt x="1676067" y="170809"/>
                  </a:lnTo>
                  <a:lnTo>
                    <a:pt x="1657704" y="165365"/>
                  </a:lnTo>
                  <a:lnTo>
                    <a:pt x="1639340" y="159921"/>
                  </a:lnTo>
                  <a:lnTo>
                    <a:pt x="1620523" y="154931"/>
                  </a:lnTo>
                  <a:lnTo>
                    <a:pt x="1601480" y="149713"/>
                  </a:lnTo>
                  <a:lnTo>
                    <a:pt x="1582209" y="144723"/>
                  </a:lnTo>
                  <a:lnTo>
                    <a:pt x="1562259" y="140186"/>
                  </a:lnTo>
                  <a:lnTo>
                    <a:pt x="1542308" y="135423"/>
                  </a:lnTo>
                  <a:lnTo>
                    <a:pt x="1522131" y="131339"/>
                  </a:lnTo>
                  <a:lnTo>
                    <a:pt x="1501501" y="127256"/>
                  </a:lnTo>
                  <a:lnTo>
                    <a:pt x="1480643" y="123173"/>
                  </a:lnTo>
                  <a:lnTo>
                    <a:pt x="1459333" y="119317"/>
                  </a:lnTo>
                  <a:lnTo>
                    <a:pt x="1438022" y="115688"/>
                  </a:lnTo>
                  <a:lnTo>
                    <a:pt x="1416484" y="112285"/>
                  </a:lnTo>
                  <a:lnTo>
                    <a:pt x="1394493" y="108882"/>
                  </a:lnTo>
                  <a:lnTo>
                    <a:pt x="1372276" y="106160"/>
                  </a:lnTo>
                  <a:lnTo>
                    <a:pt x="1349832" y="103211"/>
                  </a:lnTo>
                  <a:lnTo>
                    <a:pt x="1327387" y="100489"/>
                  </a:lnTo>
                  <a:lnTo>
                    <a:pt x="1304716" y="97767"/>
                  </a:lnTo>
                  <a:lnTo>
                    <a:pt x="1281819" y="95726"/>
                  </a:lnTo>
                  <a:lnTo>
                    <a:pt x="1258467" y="93457"/>
                  </a:lnTo>
                  <a:lnTo>
                    <a:pt x="1235116" y="91643"/>
                  </a:lnTo>
                  <a:lnTo>
                    <a:pt x="1211539" y="89828"/>
                  </a:lnTo>
                  <a:lnTo>
                    <a:pt x="1187961" y="88467"/>
                  </a:lnTo>
                  <a:lnTo>
                    <a:pt x="1164156" y="86879"/>
                  </a:lnTo>
                  <a:lnTo>
                    <a:pt x="1140125" y="85972"/>
                  </a:lnTo>
                  <a:lnTo>
                    <a:pt x="1116093" y="85064"/>
                  </a:lnTo>
                  <a:lnTo>
                    <a:pt x="1091835" y="84384"/>
                  </a:lnTo>
                  <a:lnTo>
                    <a:pt x="1067578" y="83930"/>
                  </a:lnTo>
                  <a:lnTo>
                    <a:pt x="1043093" y="83703"/>
                  </a:lnTo>
                  <a:lnTo>
                    <a:pt x="1018381" y="83477"/>
                  </a:lnTo>
                  <a:close/>
                  <a:moveTo>
                    <a:pt x="1018381" y="0"/>
                  </a:moveTo>
                  <a:lnTo>
                    <a:pt x="1044680" y="227"/>
                  </a:lnTo>
                  <a:lnTo>
                    <a:pt x="1070525" y="681"/>
                  </a:lnTo>
                  <a:lnTo>
                    <a:pt x="1096597" y="1134"/>
                  </a:lnTo>
                  <a:lnTo>
                    <a:pt x="1122441" y="1815"/>
                  </a:lnTo>
                  <a:lnTo>
                    <a:pt x="1148060" y="2949"/>
                  </a:lnTo>
                  <a:lnTo>
                    <a:pt x="1173451" y="4083"/>
                  </a:lnTo>
                  <a:lnTo>
                    <a:pt x="1198389" y="5671"/>
                  </a:lnTo>
                  <a:lnTo>
                    <a:pt x="1223554" y="7259"/>
                  </a:lnTo>
                  <a:lnTo>
                    <a:pt x="1248265" y="9074"/>
                  </a:lnTo>
                  <a:lnTo>
                    <a:pt x="1272750" y="11342"/>
                  </a:lnTo>
                  <a:lnTo>
                    <a:pt x="1297235" y="13384"/>
                  </a:lnTo>
                  <a:lnTo>
                    <a:pt x="1321266" y="16106"/>
                  </a:lnTo>
                  <a:lnTo>
                    <a:pt x="1344844" y="18601"/>
                  </a:lnTo>
                  <a:lnTo>
                    <a:pt x="1368422" y="21777"/>
                  </a:lnTo>
                  <a:lnTo>
                    <a:pt x="1391773" y="24725"/>
                  </a:lnTo>
                  <a:lnTo>
                    <a:pt x="1414897" y="27901"/>
                  </a:lnTo>
                  <a:lnTo>
                    <a:pt x="1437568" y="31531"/>
                  </a:lnTo>
                  <a:lnTo>
                    <a:pt x="1460013" y="35160"/>
                  </a:lnTo>
                  <a:lnTo>
                    <a:pt x="1481777" y="39016"/>
                  </a:lnTo>
                  <a:lnTo>
                    <a:pt x="1503768" y="42873"/>
                  </a:lnTo>
                  <a:lnTo>
                    <a:pt x="1525079" y="46956"/>
                  </a:lnTo>
                  <a:lnTo>
                    <a:pt x="1546389" y="51492"/>
                  </a:lnTo>
                  <a:lnTo>
                    <a:pt x="1567247" y="56029"/>
                  </a:lnTo>
                  <a:lnTo>
                    <a:pt x="1587877" y="60566"/>
                  </a:lnTo>
                  <a:lnTo>
                    <a:pt x="1608054" y="65556"/>
                  </a:lnTo>
                  <a:lnTo>
                    <a:pt x="1627778" y="70547"/>
                  </a:lnTo>
                  <a:lnTo>
                    <a:pt x="1647049" y="75537"/>
                  </a:lnTo>
                  <a:lnTo>
                    <a:pt x="1666319" y="80981"/>
                  </a:lnTo>
                  <a:lnTo>
                    <a:pt x="1684682" y="86425"/>
                  </a:lnTo>
                  <a:lnTo>
                    <a:pt x="1703046" y="92096"/>
                  </a:lnTo>
                  <a:lnTo>
                    <a:pt x="1720956" y="97994"/>
                  </a:lnTo>
                  <a:lnTo>
                    <a:pt x="1738413" y="104119"/>
                  </a:lnTo>
                  <a:lnTo>
                    <a:pt x="1755416" y="110017"/>
                  </a:lnTo>
                  <a:lnTo>
                    <a:pt x="1772192" y="116141"/>
                  </a:lnTo>
                  <a:lnTo>
                    <a:pt x="1788515" y="122493"/>
                  </a:lnTo>
                  <a:lnTo>
                    <a:pt x="1804159" y="129071"/>
                  </a:lnTo>
                  <a:lnTo>
                    <a:pt x="1819575" y="135649"/>
                  </a:lnTo>
                  <a:lnTo>
                    <a:pt x="1834311" y="142455"/>
                  </a:lnTo>
                  <a:lnTo>
                    <a:pt x="1848820" y="149486"/>
                  </a:lnTo>
                  <a:lnTo>
                    <a:pt x="1862876" y="156292"/>
                  </a:lnTo>
                  <a:lnTo>
                    <a:pt x="1876252" y="163324"/>
                  </a:lnTo>
                  <a:lnTo>
                    <a:pt x="1889175" y="170809"/>
                  </a:lnTo>
                  <a:lnTo>
                    <a:pt x="1901871" y="178068"/>
                  </a:lnTo>
                  <a:lnTo>
                    <a:pt x="1913659" y="185554"/>
                  </a:lnTo>
                  <a:lnTo>
                    <a:pt x="1925448" y="193039"/>
                  </a:lnTo>
                  <a:lnTo>
                    <a:pt x="1936331" y="200752"/>
                  </a:lnTo>
                  <a:lnTo>
                    <a:pt x="1946759" y="208464"/>
                  </a:lnTo>
                  <a:lnTo>
                    <a:pt x="1956734" y="216404"/>
                  </a:lnTo>
                  <a:lnTo>
                    <a:pt x="1966029" y="224570"/>
                  </a:lnTo>
                  <a:lnTo>
                    <a:pt x="1975098" y="232509"/>
                  </a:lnTo>
                  <a:lnTo>
                    <a:pt x="1983259" y="240675"/>
                  </a:lnTo>
                  <a:lnTo>
                    <a:pt x="1991194" y="249069"/>
                  </a:lnTo>
                  <a:lnTo>
                    <a:pt x="1997996" y="257462"/>
                  </a:lnTo>
                  <a:lnTo>
                    <a:pt x="2004797" y="265628"/>
                  </a:lnTo>
                  <a:lnTo>
                    <a:pt x="2010691" y="274248"/>
                  </a:lnTo>
                  <a:lnTo>
                    <a:pt x="2016132" y="283094"/>
                  </a:lnTo>
                  <a:lnTo>
                    <a:pt x="2020893" y="291487"/>
                  </a:lnTo>
                  <a:lnTo>
                    <a:pt x="2025201" y="300334"/>
                  </a:lnTo>
                  <a:lnTo>
                    <a:pt x="2028375" y="309408"/>
                  </a:lnTo>
                  <a:lnTo>
                    <a:pt x="2029962" y="313717"/>
                  </a:lnTo>
                  <a:lnTo>
                    <a:pt x="2031549" y="318027"/>
                  </a:lnTo>
                  <a:lnTo>
                    <a:pt x="2032909" y="322791"/>
                  </a:lnTo>
                  <a:lnTo>
                    <a:pt x="2033816" y="327101"/>
                  </a:lnTo>
                  <a:lnTo>
                    <a:pt x="2034723" y="331411"/>
                  </a:lnTo>
                  <a:lnTo>
                    <a:pt x="2035403" y="336174"/>
                  </a:lnTo>
                  <a:lnTo>
                    <a:pt x="2035856" y="340484"/>
                  </a:lnTo>
                  <a:lnTo>
                    <a:pt x="2036536" y="345248"/>
                  </a:lnTo>
                  <a:lnTo>
                    <a:pt x="2036763" y="349785"/>
                  </a:lnTo>
                  <a:lnTo>
                    <a:pt x="2036763" y="354548"/>
                  </a:lnTo>
                  <a:lnTo>
                    <a:pt x="2036763" y="623579"/>
                  </a:lnTo>
                  <a:lnTo>
                    <a:pt x="2036763" y="628115"/>
                  </a:lnTo>
                  <a:lnTo>
                    <a:pt x="2036536" y="632879"/>
                  </a:lnTo>
                  <a:lnTo>
                    <a:pt x="2035856" y="637189"/>
                  </a:lnTo>
                  <a:lnTo>
                    <a:pt x="2035403" y="641726"/>
                  </a:lnTo>
                  <a:lnTo>
                    <a:pt x="2034723" y="646489"/>
                  </a:lnTo>
                  <a:lnTo>
                    <a:pt x="2033816" y="650799"/>
                  </a:lnTo>
                  <a:lnTo>
                    <a:pt x="2032909" y="655109"/>
                  </a:lnTo>
                  <a:lnTo>
                    <a:pt x="2031549" y="659873"/>
                  </a:lnTo>
                  <a:lnTo>
                    <a:pt x="2029962" y="664183"/>
                  </a:lnTo>
                  <a:lnTo>
                    <a:pt x="2028375" y="668720"/>
                  </a:lnTo>
                  <a:lnTo>
                    <a:pt x="2025201" y="677339"/>
                  </a:lnTo>
                  <a:lnTo>
                    <a:pt x="2020893" y="686186"/>
                  </a:lnTo>
                  <a:lnTo>
                    <a:pt x="2016132" y="695033"/>
                  </a:lnTo>
                  <a:lnTo>
                    <a:pt x="2010691" y="703426"/>
                  </a:lnTo>
                  <a:lnTo>
                    <a:pt x="2004797" y="712272"/>
                  </a:lnTo>
                  <a:lnTo>
                    <a:pt x="1997996" y="720439"/>
                  </a:lnTo>
                  <a:lnTo>
                    <a:pt x="1991194" y="729058"/>
                  </a:lnTo>
                  <a:lnTo>
                    <a:pt x="1983259" y="737225"/>
                  </a:lnTo>
                  <a:lnTo>
                    <a:pt x="1975098" y="745391"/>
                  </a:lnTo>
                  <a:lnTo>
                    <a:pt x="1966029" y="753557"/>
                  </a:lnTo>
                  <a:lnTo>
                    <a:pt x="1956734" y="761496"/>
                  </a:lnTo>
                  <a:lnTo>
                    <a:pt x="1946759" y="769209"/>
                  </a:lnTo>
                  <a:lnTo>
                    <a:pt x="1936331" y="777148"/>
                  </a:lnTo>
                  <a:lnTo>
                    <a:pt x="1925448" y="784861"/>
                  </a:lnTo>
                  <a:lnTo>
                    <a:pt x="1913659" y="792346"/>
                  </a:lnTo>
                  <a:lnTo>
                    <a:pt x="1901871" y="799832"/>
                  </a:lnTo>
                  <a:lnTo>
                    <a:pt x="1889175" y="807091"/>
                  </a:lnTo>
                  <a:lnTo>
                    <a:pt x="1876252" y="814577"/>
                  </a:lnTo>
                  <a:lnTo>
                    <a:pt x="1862876" y="821609"/>
                  </a:lnTo>
                  <a:lnTo>
                    <a:pt x="1848820" y="828640"/>
                  </a:lnTo>
                  <a:lnTo>
                    <a:pt x="1834311" y="835446"/>
                  </a:lnTo>
                  <a:lnTo>
                    <a:pt x="1819575" y="842251"/>
                  </a:lnTo>
                  <a:lnTo>
                    <a:pt x="1804159" y="848829"/>
                  </a:lnTo>
                  <a:lnTo>
                    <a:pt x="1788515" y="855407"/>
                  </a:lnTo>
                  <a:lnTo>
                    <a:pt x="1772192" y="861759"/>
                  </a:lnTo>
                  <a:lnTo>
                    <a:pt x="1755416" y="868110"/>
                  </a:lnTo>
                  <a:lnTo>
                    <a:pt x="1738413" y="874008"/>
                  </a:lnTo>
                  <a:lnTo>
                    <a:pt x="1720956" y="879906"/>
                  </a:lnTo>
                  <a:lnTo>
                    <a:pt x="1703046" y="885804"/>
                  </a:lnTo>
                  <a:lnTo>
                    <a:pt x="1684682" y="891475"/>
                  </a:lnTo>
                  <a:lnTo>
                    <a:pt x="1666319" y="896919"/>
                  </a:lnTo>
                  <a:lnTo>
                    <a:pt x="1647049" y="902363"/>
                  </a:lnTo>
                  <a:lnTo>
                    <a:pt x="1627778" y="907580"/>
                  </a:lnTo>
                  <a:lnTo>
                    <a:pt x="1608054" y="912344"/>
                  </a:lnTo>
                  <a:lnTo>
                    <a:pt x="1587877" y="917334"/>
                  </a:lnTo>
                  <a:lnTo>
                    <a:pt x="1567247" y="921871"/>
                  </a:lnTo>
                  <a:lnTo>
                    <a:pt x="1546389" y="926634"/>
                  </a:lnTo>
                  <a:lnTo>
                    <a:pt x="1525079" y="930944"/>
                  </a:lnTo>
                  <a:lnTo>
                    <a:pt x="1503768" y="935027"/>
                  </a:lnTo>
                  <a:lnTo>
                    <a:pt x="1481777" y="938884"/>
                  </a:lnTo>
                  <a:lnTo>
                    <a:pt x="1460013" y="942740"/>
                  </a:lnTo>
                  <a:lnTo>
                    <a:pt x="1437568" y="946369"/>
                  </a:lnTo>
                  <a:lnTo>
                    <a:pt x="1414897" y="949999"/>
                  </a:lnTo>
                  <a:lnTo>
                    <a:pt x="1391773" y="953175"/>
                  </a:lnTo>
                  <a:lnTo>
                    <a:pt x="1368422" y="956123"/>
                  </a:lnTo>
                  <a:lnTo>
                    <a:pt x="1344844" y="959299"/>
                  </a:lnTo>
                  <a:lnTo>
                    <a:pt x="1321266" y="961794"/>
                  </a:lnTo>
                  <a:lnTo>
                    <a:pt x="1297235" y="964516"/>
                  </a:lnTo>
                  <a:lnTo>
                    <a:pt x="1272750" y="966558"/>
                  </a:lnTo>
                  <a:lnTo>
                    <a:pt x="1248265" y="968826"/>
                  </a:lnTo>
                  <a:lnTo>
                    <a:pt x="1223554" y="970641"/>
                  </a:lnTo>
                  <a:lnTo>
                    <a:pt x="1198389" y="972229"/>
                  </a:lnTo>
                  <a:lnTo>
                    <a:pt x="1173451" y="973817"/>
                  </a:lnTo>
                  <a:lnTo>
                    <a:pt x="1148060" y="974951"/>
                  </a:lnTo>
                  <a:lnTo>
                    <a:pt x="1122441" y="976085"/>
                  </a:lnTo>
                  <a:lnTo>
                    <a:pt x="1096597" y="976766"/>
                  </a:lnTo>
                  <a:lnTo>
                    <a:pt x="1070525" y="977446"/>
                  </a:lnTo>
                  <a:lnTo>
                    <a:pt x="1044680" y="977673"/>
                  </a:lnTo>
                  <a:lnTo>
                    <a:pt x="1018381" y="977900"/>
                  </a:lnTo>
                  <a:lnTo>
                    <a:pt x="992083" y="977673"/>
                  </a:lnTo>
                  <a:lnTo>
                    <a:pt x="966011" y="977446"/>
                  </a:lnTo>
                  <a:lnTo>
                    <a:pt x="939940" y="976766"/>
                  </a:lnTo>
                  <a:lnTo>
                    <a:pt x="914095" y="976085"/>
                  </a:lnTo>
                  <a:lnTo>
                    <a:pt x="888477" y="974951"/>
                  </a:lnTo>
                  <a:lnTo>
                    <a:pt x="863312" y="973817"/>
                  </a:lnTo>
                  <a:lnTo>
                    <a:pt x="838147" y="972229"/>
                  </a:lnTo>
                  <a:lnTo>
                    <a:pt x="812982" y="970641"/>
                  </a:lnTo>
                  <a:lnTo>
                    <a:pt x="788271" y="968826"/>
                  </a:lnTo>
                  <a:lnTo>
                    <a:pt x="763786" y="966558"/>
                  </a:lnTo>
                  <a:lnTo>
                    <a:pt x="739528" y="964516"/>
                  </a:lnTo>
                  <a:lnTo>
                    <a:pt x="715497" y="961794"/>
                  </a:lnTo>
                  <a:lnTo>
                    <a:pt x="691692" y="959299"/>
                  </a:lnTo>
                  <a:lnTo>
                    <a:pt x="668115" y="956123"/>
                  </a:lnTo>
                  <a:lnTo>
                    <a:pt x="644990" y="953175"/>
                  </a:lnTo>
                  <a:lnTo>
                    <a:pt x="621866" y="949999"/>
                  </a:lnTo>
                  <a:lnTo>
                    <a:pt x="599195" y="946369"/>
                  </a:lnTo>
                  <a:lnTo>
                    <a:pt x="576750" y="942740"/>
                  </a:lnTo>
                  <a:lnTo>
                    <a:pt x="554759" y="938884"/>
                  </a:lnTo>
                  <a:lnTo>
                    <a:pt x="532995" y="935027"/>
                  </a:lnTo>
                  <a:lnTo>
                    <a:pt x="511458" y="930944"/>
                  </a:lnTo>
                  <a:lnTo>
                    <a:pt x="490147" y="926634"/>
                  </a:lnTo>
                  <a:lnTo>
                    <a:pt x="469290" y="921871"/>
                  </a:lnTo>
                  <a:lnTo>
                    <a:pt x="448886" y="917334"/>
                  </a:lnTo>
                  <a:lnTo>
                    <a:pt x="428935" y="912344"/>
                  </a:lnTo>
                  <a:lnTo>
                    <a:pt x="408985" y="907580"/>
                  </a:lnTo>
                  <a:lnTo>
                    <a:pt x="389715" y="902363"/>
                  </a:lnTo>
                  <a:lnTo>
                    <a:pt x="370671" y="896919"/>
                  </a:lnTo>
                  <a:lnTo>
                    <a:pt x="352081" y="891475"/>
                  </a:lnTo>
                  <a:lnTo>
                    <a:pt x="333717" y="885804"/>
                  </a:lnTo>
                  <a:lnTo>
                    <a:pt x="315580" y="879906"/>
                  </a:lnTo>
                  <a:lnTo>
                    <a:pt x="298124" y="874008"/>
                  </a:lnTo>
                  <a:lnTo>
                    <a:pt x="281120" y="868110"/>
                  </a:lnTo>
                  <a:lnTo>
                    <a:pt x="264571" y="861759"/>
                  </a:lnTo>
                  <a:lnTo>
                    <a:pt x="248474" y="855407"/>
                  </a:lnTo>
                  <a:lnTo>
                    <a:pt x="232605" y="848829"/>
                  </a:lnTo>
                  <a:lnTo>
                    <a:pt x="217188" y="842251"/>
                  </a:lnTo>
                  <a:lnTo>
                    <a:pt x="202225" y="835446"/>
                  </a:lnTo>
                  <a:lnTo>
                    <a:pt x="187716" y="828640"/>
                  </a:lnTo>
                  <a:lnTo>
                    <a:pt x="173887" y="821609"/>
                  </a:lnTo>
                  <a:lnTo>
                    <a:pt x="160511" y="814577"/>
                  </a:lnTo>
                  <a:lnTo>
                    <a:pt x="147362" y="807091"/>
                  </a:lnTo>
                  <a:lnTo>
                    <a:pt x="134892" y="799832"/>
                  </a:lnTo>
                  <a:lnTo>
                    <a:pt x="122877" y="792346"/>
                  </a:lnTo>
                  <a:lnTo>
                    <a:pt x="111541" y="784861"/>
                  </a:lnTo>
                  <a:lnTo>
                    <a:pt x="100433" y="777148"/>
                  </a:lnTo>
                  <a:lnTo>
                    <a:pt x="90004" y="769209"/>
                  </a:lnTo>
                  <a:lnTo>
                    <a:pt x="80029" y="761496"/>
                  </a:lnTo>
                  <a:lnTo>
                    <a:pt x="70734" y="753557"/>
                  </a:lnTo>
                  <a:lnTo>
                    <a:pt x="61665" y="745391"/>
                  </a:lnTo>
                  <a:lnTo>
                    <a:pt x="53504" y="737225"/>
                  </a:lnTo>
                  <a:lnTo>
                    <a:pt x="45795" y="729058"/>
                  </a:lnTo>
                  <a:lnTo>
                    <a:pt x="38541" y="720439"/>
                  </a:lnTo>
                  <a:lnTo>
                    <a:pt x="31966" y="712272"/>
                  </a:lnTo>
                  <a:lnTo>
                    <a:pt x="26072" y="703426"/>
                  </a:lnTo>
                  <a:lnTo>
                    <a:pt x="20631" y="695033"/>
                  </a:lnTo>
                  <a:lnTo>
                    <a:pt x="15870" y="686186"/>
                  </a:lnTo>
                  <a:lnTo>
                    <a:pt x="11562" y="677339"/>
                  </a:lnTo>
                  <a:lnTo>
                    <a:pt x="8162" y="668720"/>
                  </a:lnTo>
                  <a:lnTo>
                    <a:pt x="6575" y="664183"/>
                  </a:lnTo>
                  <a:lnTo>
                    <a:pt x="5214" y="659873"/>
                  </a:lnTo>
                  <a:lnTo>
                    <a:pt x="3854" y="655109"/>
                  </a:lnTo>
                  <a:lnTo>
                    <a:pt x="2947" y="650799"/>
                  </a:lnTo>
                  <a:lnTo>
                    <a:pt x="2040" y="646489"/>
                  </a:lnTo>
                  <a:lnTo>
                    <a:pt x="1360" y="641726"/>
                  </a:lnTo>
                  <a:lnTo>
                    <a:pt x="907" y="637189"/>
                  </a:lnTo>
                  <a:lnTo>
                    <a:pt x="227" y="632879"/>
                  </a:lnTo>
                  <a:lnTo>
                    <a:pt x="0" y="628115"/>
                  </a:lnTo>
                  <a:lnTo>
                    <a:pt x="0" y="623579"/>
                  </a:lnTo>
                  <a:lnTo>
                    <a:pt x="0" y="354548"/>
                  </a:lnTo>
                  <a:lnTo>
                    <a:pt x="0" y="349785"/>
                  </a:lnTo>
                  <a:lnTo>
                    <a:pt x="227" y="345248"/>
                  </a:lnTo>
                  <a:lnTo>
                    <a:pt x="907" y="340484"/>
                  </a:lnTo>
                  <a:lnTo>
                    <a:pt x="1360" y="336174"/>
                  </a:lnTo>
                  <a:lnTo>
                    <a:pt x="2040" y="331411"/>
                  </a:lnTo>
                  <a:lnTo>
                    <a:pt x="2947" y="327101"/>
                  </a:lnTo>
                  <a:lnTo>
                    <a:pt x="3854" y="322791"/>
                  </a:lnTo>
                  <a:lnTo>
                    <a:pt x="5214" y="318027"/>
                  </a:lnTo>
                  <a:lnTo>
                    <a:pt x="6575" y="313717"/>
                  </a:lnTo>
                  <a:lnTo>
                    <a:pt x="8162" y="309408"/>
                  </a:lnTo>
                  <a:lnTo>
                    <a:pt x="11562" y="300334"/>
                  </a:lnTo>
                  <a:lnTo>
                    <a:pt x="15870" y="291487"/>
                  </a:lnTo>
                  <a:lnTo>
                    <a:pt x="20631" y="283094"/>
                  </a:lnTo>
                  <a:lnTo>
                    <a:pt x="26072" y="274248"/>
                  </a:lnTo>
                  <a:lnTo>
                    <a:pt x="31966" y="265628"/>
                  </a:lnTo>
                  <a:lnTo>
                    <a:pt x="38541" y="257462"/>
                  </a:lnTo>
                  <a:lnTo>
                    <a:pt x="45795" y="249069"/>
                  </a:lnTo>
                  <a:lnTo>
                    <a:pt x="53504" y="240675"/>
                  </a:lnTo>
                  <a:lnTo>
                    <a:pt x="61665" y="232509"/>
                  </a:lnTo>
                  <a:lnTo>
                    <a:pt x="70734" y="224570"/>
                  </a:lnTo>
                  <a:lnTo>
                    <a:pt x="80029" y="216404"/>
                  </a:lnTo>
                  <a:lnTo>
                    <a:pt x="90004" y="208464"/>
                  </a:lnTo>
                  <a:lnTo>
                    <a:pt x="100433" y="200752"/>
                  </a:lnTo>
                  <a:lnTo>
                    <a:pt x="111541" y="193039"/>
                  </a:lnTo>
                  <a:lnTo>
                    <a:pt x="122877" y="185554"/>
                  </a:lnTo>
                  <a:lnTo>
                    <a:pt x="134892" y="178068"/>
                  </a:lnTo>
                  <a:lnTo>
                    <a:pt x="147362" y="170809"/>
                  </a:lnTo>
                  <a:lnTo>
                    <a:pt x="160511" y="163324"/>
                  </a:lnTo>
                  <a:lnTo>
                    <a:pt x="173887" y="156292"/>
                  </a:lnTo>
                  <a:lnTo>
                    <a:pt x="187716" y="149486"/>
                  </a:lnTo>
                  <a:lnTo>
                    <a:pt x="202225" y="142455"/>
                  </a:lnTo>
                  <a:lnTo>
                    <a:pt x="217188" y="135649"/>
                  </a:lnTo>
                  <a:lnTo>
                    <a:pt x="232605" y="129071"/>
                  </a:lnTo>
                  <a:lnTo>
                    <a:pt x="248474" y="122493"/>
                  </a:lnTo>
                  <a:lnTo>
                    <a:pt x="264571" y="116141"/>
                  </a:lnTo>
                  <a:lnTo>
                    <a:pt x="281120" y="110017"/>
                  </a:lnTo>
                  <a:lnTo>
                    <a:pt x="298124" y="104119"/>
                  </a:lnTo>
                  <a:lnTo>
                    <a:pt x="315580" y="97994"/>
                  </a:lnTo>
                  <a:lnTo>
                    <a:pt x="333717" y="92096"/>
                  </a:lnTo>
                  <a:lnTo>
                    <a:pt x="352081" y="86425"/>
                  </a:lnTo>
                  <a:lnTo>
                    <a:pt x="370671" y="80981"/>
                  </a:lnTo>
                  <a:lnTo>
                    <a:pt x="389715" y="75537"/>
                  </a:lnTo>
                  <a:lnTo>
                    <a:pt x="408985" y="70547"/>
                  </a:lnTo>
                  <a:lnTo>
                    <a:pt x="428935" y="65556"/>
                  </a:lnTo>
                  <a:lnTo>
                    <a:pt x="448886" y="60566"/>
                  </a:lnTo>
                  <a:lnTo>
                    <a:pt x="469290" y="56029"/>
                  </a:lnTo>
                  <a:lnTo>
                    <a:pt x="490147" y="51492"/>
                  </a:lnTo>
                  <a:lnTo>
                    <a:pt x="511458" y="46956"/>
                  </a:lnTo>
                  <a:lnTo>
                    <a:pt x="532995" y="42873"/>
                  </a:lnTo>
                  <a:lnTo>
                    <a:pt x="554759" y="39016"/>
                  </a:lnTo>
                  <a:lnTo>
                    <a:pt x="576750" y="35160"/>
                  </a:lnTo>
                  <a:lnTo>
                    <a:pt x="599195" y="31531"/>
                  </a:lnTo>
                  <a:lnTo>
                    <a:pt x="621866" y="27901"/>
                  </a:lnTo>
                  <a:lnTo>
                    <a:pt x="644990" y="24725"/>
                  </a:lnTo>
                  <a:lnTo>
                    <a:pt x="668115" y="21777"/>
                  </a:lnTo>
                  <a:lnTo>
                    <a:pt x="691692" y="18601"/>
                  </a:lnTo>
                  <a:lnTo>
                    <a:pt x="715497" y="16106"/>
                  </a:lnTo>
                  <a:lnTo>
                    <a:pt x="739528" y="13384"/>
                  </a:lnTo>
                  <a:lnTo>
                    <a:pt x="763786" y="11342"/>
                  </a:lnTo>
                  <a:lnTo>
                    <a:pt x="788271" y="9074"/>
                  </a:lnTo>
                  <a:lnTo>
                    <a:pt x="812982" y="7259"/>
                  </a:lnTo>
                  <a:lnTo>
                    <a:pt x="838147" y="5671"/>
                  </a:lnTo>
                  <a:lnTo>
                    <a:pt x="863312" y="4083"/>
                  </a:lnTo>
                  <a:lnTo>
                    <a:pt x="888477" y="2949"/>
                  </a:lnTo>
                  <a:lnTo>
                    <a:pt x="914095" y="1815"/>
                  </a:lnTo>
                  <a:lnTo>
                    <a:pt x="939940" y="1134"/>
                  </a:lnTo>
                  <a:lnTo>
                    <a:pt x="966011" y="681"/>
                  </a:lnTo>
                  <a:lnTo>
                    <a:pt x="992083" y="227"/>
                  </a:lnTo>
                  <a:lnTo>
                    <a:pt x="1018381" y="0"/>
                  </a:lnTo>
                  <a:close/>
                </a:path>
              </a:pathLst>
            </a:custGeom>
            <a:solidFill>
              <a:srgbClr val="5096D0"/>
            </a:solidFill>
            <a:ln>
              <a:noFill/>
            </a:ln>
          </p:spPr>
          <p:txBody>
            <a:bodyPr/>
            <a:lstStyle/>
            <a:p>
              <a:endParaRPr lang="zh-CN" altLang="en-US" sz="2400">
                <a:cs typeface="+mn-ea"/>
                <a:sym typeface="+mn-lt"/>
              </a:endParaRPr>
            </a:p>
          </p:txBody>
        </p:sp>
      </p:grpSp>
      <p:sp>
        <p:nvSpPr>
          <p:cNvPr id="111"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0-#ppt_w/2"/>
                                          </p:val>
                                        </p:tav>
                                        <p:tav tm="100000">
                                          <p:val>
                                            <p:strVal val="#ppt_x"/>
                                          </p:val>
                                        </p:tav>
                                      </p:tavLst>
                                    </p:anim>
                                    <p:anim calcmode="lin" valueType="num">
                                      <p:cBhvr additive="base">
                                        <p:cTn id="8" dur="300" fill="hold"/>
                                        <p:tgtEl>
                                          <p:spTgt spid="52"/>
                                        </p:tgtEl>
                                        <p:attrNameLst>
                                          <p:attrName>ppt_y</p:attrName>
                                        </p:attrNameLst>
                                      </p:cBhvr>
                                      <p:tavLst>
                                        <p:tav tm="0">
                                          <p:val>
                                            <p:strVal val="#ppt_y"/>
                                          </p:val>
                                        </p:tav>
                                        <p:tav tm="100000">
                                          <p:val>
                                            <p:strVal val="#ppt_y"/>
                                          </p:val>
                                        </p:tav>
                                      </p:tavLst>
                                    </p:anim>
                                  </p:childTnLst>
                                </p:cTn>
                              </p:par>
                              <p:par>
                                <p:cTn id="9" presetID="63" presetClass="path" presetSubtype="0" autoRev="1" fill="hold" nodeType="withEffect">
                                  <p:stCondLst>
                                    <p:cond delay="300"/>
                                  </p:stCondLst>
                                  <p:childTnLst>
                                    <p:animMotion origin="layout" path="M 3.95833E-6 4.07407E-6 L 0.00677 4.07407E-6 " pathEditMode="relative" rAng="0" ptsTypes="AA">
                                      <p:cBhvr>
                                        <p:cTn id="10" dur="100" fill="hold"/>
                                        <p:tgtEl>
                                          <p:spTgt spid="52"/>
                                        </p:tgtEl>
                                        <p:attrNameLst>
                                          <p:attrName>ppt_x</p:attrName>
                                          <p:attrName>ppt_y</p:attrName>
                                        </p:attrNameLst>
                                      </p:cBhvr>
                                      <p:rCtr x="339" y="0"/>
                                    </p:animMotion>
                                  </p:childTnLst>
                                </p:cTn>
                              </p:par>
                              <p:par>
                                <p:cTn id="11" presetID="8" presetClass="emph" presetSubtype="0" repeatCount="2000" autoRev="1" fill="hold" nodeType="withEffect">
                                  <p:stCondLst>
                                    <p:cond delay="100"/>
                                  </p:stCondLst>
                                  <p:childTnLst>
                                    <p:animRot by="240000">
                                      <p:cBhvr>
                                        <p:cTn id="12" dur="100" fill="hold"/>
                                        <p:tgtEl>
                                          <p:spTgt spid="52"/>
                                        </p:tgtEl>
                                        <p:attrNameLst>
                                          <p:attrName>r</p:attrName>
                                        </p:attrNameLst>
                                      </p:cBhvr>
                                    </p:animRo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300" fill="hold"/>
                                        <p:tgtEl>
                                          <p:spTgt spid="69"/>
                                        </p:tgtEl>
                                        <p:attrNameLst>
                                          <p:attrName>ppt_x</p:attrName>
                                        </p:attrNameLst>
                                      </p:cBhvr>
                                      <p:tavLst>
                                        <p:tav tm="0">
                                          <p:val>
                                            <p:strVal val="0-#ppt_w/2"/>
                                          </p:val>
                                        </p:tav>
                                        <p:tav tm="100000">
                                          <p:val>
                                            <p:strVal val="#ppt_x"/>
                                          </p:val>
                                        </p:tav>
                                      </p:tavLst>
                                    </p:anim>
                                    <p:anim calcmode="lin" valueType="num">
                                      <p:cBhvr additive="base">
                                        <p:cTn id="17" dur="300" fill="hold"/>
                                        <p:tgtEl>
                                          <p:spTgt spid="69"/>
                                        </p:tgtEl>
                                        <p:attrNameLst>
                                          <p:attrName>ppt_y</p:attrName>
                                        </p:attrNameLst>
                                      </p:cBhvr>
                                      <p:tavLst>
                                        <p:tav tm="0">
                                          <p:val>
                                            <p:strVal val="#ppt_y"/>
                                          </p:val>
                                        </p:tav>
                                        <p:tav tm="100000">
                                          <p:val>
                                            <p:strVal val="#ppt_y"/>
                                          </p:val>
                                        </p:tav>
                                      </p:tavLst>
                                    </p:anim>
                                  </p:childTnLst>
                                </p:cTn>
                              </p:par>
                              <p:par>
                                <p:cTn id="18" presetID="63" presetClass="path" presetSubtype="0" autoRev="1" fill="hold" nodeType="withEffect">
                                  <p:stCondLst>
                                    <p:cond delay="300"/>
                                  </p:stCondLst>
                                  <p:childTnLst>
                                    <p:animMotion origin="layout" path="M 3.95833E-6 4.07407E-6 L 0.00677 4.07407E-6 " pathEditMode="relative" rAng="0" ptsTypes="AA">
                                      <p:cBhvr>
                                        <p:cTn id="19" dur="100" fill="hold"/>
                                        <p:tgtEl>
                                          <p:spTgt spid="69"/>
                                        </p:tgtEl>
                                        <p:attrNameLst>
                                          <p:attrName>ppt_x</p:attrName>
                                          <p:attrName>ppt_y</p:attrName>
                                        </p:attrNameLst>
                                      </p:cBhvr>
                                      <p:rCtr x="339" y="0"/>
                                    </p:animMotion>
                                  </p:childTnLst>
                                </p:cTn>
                              </p:par>
                              <p:par>
                                <p:cTn id="20" presetID="8" presetClass="emph" presetSubtype="0" repeatCount="2000" autoRev="1" fill="hold" nodeType="withEffect">
                                  <p:stCondLst>
                                    <p:cond delay="100"/>
                                  </p:stCondLst>
                                  <p:childTnLst>
                                    <p:animRot by="240000">
                                      <p:cBhvr>
                                        <p:cTn id="21" dur="100" fill="hold"/>
                                        <p:tgtEl>
                                          <p:spTgt spid="69"/>
                                        </p:tgtEl>
                                        <p:attrNameLst>
                                          <p:attrName>r</p:attrName>
                                        </p:attrNameLst>
                                      </p:cBhvr>
                                    </p:animRot>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300" fill="hold"/>
                                        <p:tgtEl>
                                          <p:spTgt spid="97"/>
                                        </p:tgtEl>
                                        <p:attrNameLst>
                                          <p:attrName>ppt_x</p:attrName>
                                        </p:attrNameLst>
                                      </p:cBhvr>
                                      <p:tavLst>
                                        <p:tav tm="0">
                                          <p:val>
                                            <p:strVal val="0-#ppt_w/2"/>
                                          </p:val>
                                        </p:tav>
                                        <p:tav tm="100000">
                                          <p:val>
                                            <p:strVal val="#ppt_x"/>
                                          </p:val>
                                        </p:tav>
                                      </p:tavLst>
                                    </p:anim>
                                    <p:anim calcmode="lin" valueType="num">
                                      <p:cBhvr additive="base">
                                        <p:cTn id="26" dur="300" fill="hold"/>
                                        <p:tgtEl>
                                          <p:spTgt spid="97"/>
                                        </p:tgtEl>
                                        <p:attrNameLst>
                                          <p:attrName>ppt_y</p:attrName>
                                        </p:attrNameLst>
                                      </p:cBhvr>
                                      <p:tavLst>
                                        <p:tav tm="0">
                                          <p:val>
                                            <p:strVal val="#ppt_y"/>
                                          </p:val>
                                        </p:tav>
                                        <p:tav tm="100000">
                                          <p:val>
                                            <p:strVal val="#ppt_y"/>
                                          </p:val>
                                        </p:tav>
                                      </p:tavLst>
                                    </p:anim>
                                  </p:childTnLst>
                                </p:cTn>
                              </p:par>
                              <p:par>
                                <p:cTn id="27" presetID="63" presetClass="path" presetSubtype="0" autoRev="1" fill="hold" nodeType="withEffect">
                                  <p:stCondLst>
                                    <p:cond delay="300"/>
                                  </p:stCondLst>
                                  <p:childTnLst>
                                    <p:animMotion origin="layout" path="M 2.29167E-6 1.85185E-6 L 0.00677 1.85185E-6 " pathEditMode="relative" rAng="0" ptsTypes="AA">
                                      <p:cBhvr>
                                        <p:cTn id="28" dur="100" fill="hold"/>
                                        <p:tgtEl>
                                          <p:spTgt spid="97"/>
                                        </p:tgtEl>
                                        <p:attrNameLst>
                                          <p:attrName>ppt_x</p:attrName>
                                          <p:attrName>ppt_y</p:attrName>
                                        </p:attrNameLst>
                                      </p:cBhvr>
                                      <p:rCtr x="339" y="0"/>
                                    </p:animMotion>
                                  </p:childTnLst>
                                </p:cTn>
                              </p:par>
                              <p:par>
                                <p:cTn id="29" presetID="8" presetClass="emph" presetSubtype="0" repeatCount="2000" autoRev="1" fill="hold" nodeType="withEffect">
                                  <p:stCondLst>
                                    <p:cond delay="100"/>
                                  </p:stCondLst>
                                  <p:childTnLst>
                                    <p:animRot by="240000">
                                      <p:cBhvr>
                                        <p:cTn id="30" dur="100" fill="hold"/>
                                        <p:tgtEl>
                                          <p:spTgt spid="97"/>
                                        </p:tgtEl>
                                        <p:attrNameLst>
                                          <p:attrName>r</p:attrName>
                                        </p:attrNameLst>
                                      </p:cBhvr>
                                    </p:animRot>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additive="base">
                                        <p:cTn id="34" dur="300" fill="hold"/>
                                        <p:tgtEl>
                                          <p:spTgt spid="83"/>
                                        </p:tgtEl>
                                        <p:attrNameLst>
                                          <p:attrName>ppt_x</p:attrName>
                                        </p:attrNameLst>
                                      </p:cBhvr>
                                      <p:tavLst>
                                        <p:tav tm="0">
                                          <p:val>
                                            <p:strVal val="0-#ppt_w/2"/>
                                          </p:val>
                                        </p:tav>
                                        <p:tav tm="100000">
                                          <p:val>
                                            <p:strVal val="#ppt_x"/>
                                          </p:val>
                                        </p:tav>
                                      </p:tavLst>
                                    </p:anim>
                                    <p:anim calcmode="lin" valueType="num">
                                      <p:cBhvr additive="base">
                                        <p:cTn id="35" dur="300" fill="hold"/>
                                        <p:tgtEl>
                                          <p:spTgt spid="83"/>
                                        </p:tgtEl>
                                        <p:attrNameLst>
                                          <p:attrName>ppt_y</p:attrName>
                                        </p:attrNameLst>
                                      </p:cBhvr>
                                      <p:tavLst>
                                        <p:tav tm="0">
                                          <p:val>
                                            <p:strVal val="#ppt_y"/>
                                          </p:val>
                                        </p:tav>
                                        <p:tav tm="100000">
                                          <p:val>
                                            <p:strVal val="#ppt_y"/>
                                          </p:val>
                                        </p:tav>
                                      </p:tavLst>
                                    </p:anim>
                                  </p:childTnLst>
                                </p:cTn>
                              </p:par>
                              <p:par>
                                <p:cTn id="36" presetID="63" presetClass="path" presetSubtype="0" autoRev="1" fill="hold" nodeType="withEffect">
                                  <p:stCondLst>
                                    <p:cond delay="300"/>
                                  </p:stCondLst>
                                  <p:childTnLst>
                                    <p:animMotion origin="layout" path="M 3.95833E-6 4.07407E-6 L 0.00677 4.07407E-6 " pathEditMode="relative" rAng="0" ptsTypes="AA">
                                      <p:cBhvr>
                                        <p:cTn id="37" dur="100" fill="hold"/>
                                        <p:tgtEl>
                                          <p:spTgt spid="83"/>
                                        </p:tgtEl>
                                        <p:attrNameLst>
                                          <p:attrName>ppt_x</p:attrName>
                                          <p:attrName>ppt_y</p:attrName>
                                        </p:attrNameLst>
                                      </p:cBhvr>
                                      <p:rCtr x="339" y="0"/>
                                    </p:animMotion>
                                  </p:childTnLst>
                                </p:cTn>
                              </p:par>
                              <p:par>
                                <p:cTn id="38" presetID="8" presetClass="emph" presetSubtype="0" repeatCount="2000" autoRev="1" fill="hold" nodeType="withEffect">
                                  <p:stCondLst>
                                    <p:cond delay="100"/>
                                  </p:stCondLst>
                                  <p:childTnLst>
                                    <p:animRot by="240000">
                                      <p:cBhvr>
                                        <p:cTn id="39" dur="100" fill="hold"/>
                                        <p:tgtEl>
                                          <p:spTgt spid="83"/>
                                        </p:tgtEl>
                                        <p:attrNameLst>
                                          <p:attrName>r</p:attrName>
                                        </p:attrNameLst>
                                      </p:cBhvr>
                                    </p:animRo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42617" y="1872825"/>
            <a:ext cx="2005595" cy="2005595"/>
            <a:chOff x="6142616" y="1872825"/>
            <a:chExt cx="2005595" cy="2005595"/>
          </a:xfrm>
        </p:grpSpPr>
        <p:grpSp>
          <p:nvGrpSpPr>
            <p:cNvPr id="6" name="组合 5"/>
            <p:cNvGrpSpPr/>
            <p:nvPr/>
          </p:nvGrpSpPr>
          <p:grpSpPr>
            <a:xfrm rot="5400000">
              <a:off x="6142616" y="1872825"/>
              <a:ext cx="2005595" cy="2005595"/>
              <a:chOff x="2000232" y="2928934"/>
              <a:chExt cx="1928826" cy="1928826"/>
            </a:xfrm>
            <a:effectLst>
              <a:outerShdw blurRad="50800" dist="38100" dir="2700000" algn="tl" rotWithShape="0">
                <a:prstClr val="black">
                  <a:alpha val="40000"/>
                </a:prstClr>
              </a:outerShdw>
            </a:effectLst>
          </p:grpSpPr>
          <p:sp>
            <p:nvSpPr>
              <p:cNvPr id="12" name="泪滴形 11"/>
              <p:cNvSpPr/>
              <p:nvPr/>
            </p:nvSpPr>
            <p:spPr>
              <a:xfrm rot="5400000">
                <a:off x="2000232" y="2928934"/>
                <a:ext cx="1928826" cy="1928826"/>
              </a:xfrm>
              <a:prstGeom prst="teardrop">
                <a:avLst/>
              </a:prstGeom>
              <a:gradFill flip="none" rotWithShape="1">
                <a:gsLst>
                  <a:gs pos="0">
                    <a:schemeClr val="bg1">
                      <a:lumMod val="85000"/>
                    </a:schemeClr>
                  </a:gs>
                  <a:gs pos="100000">
                    <a:schemeClr val="bg1"/>
                  </a:gs>
                </a:gsLst>
                <a:lin ang="8100000" scaled="1"/>
                <a:tileRect/>
              </a:gradFill>
              <a:ln>
                <a:noFill/>
              </a:ln>
              <a:effectLst>
                <a:outerShdw blurRad="584200" dist="203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b="1">
                  <a:solidFill>
                    <a:srgbClr val="5096D0"/>
                  </a:solidFill>
                  <a:cs typeface="+mn-ea"/>
                  <a:sym typeface="+mn-lt"/>
                </a:endParaRPr>
              </a:p>
            </p:txBody>
          </p:sp>
          <p:sp>
            <p:nvSpPr>
              <p:cNvPr id="13" name="椭圆 12"/>
              <p:cNvSpPr/>
              <p:nvPr/>
            </p:nvSpPr>
            <p:spPr>
              <a:xfrm rot="16200000">
                <a:off x="2153458" y="3066920"/>
                <a:ext cx="1657896" cy="1657896"/>
              </a:xfrm>
              <a:prstGeom prst="ellipse">
                <a:avLst/>
              </a:prstGeom>
              <a:gradFill flip="none" rotWithShape="1">
                <a:gsLst>
                  <a:gs pos="0">
                    <a:schemeClr val="tx1">
                      <a:lumMod val="50000"/>
                      <a:lumOff val="50000"/>
                      <a:alpha val="34000"/>
                    </a:schemeClr>
                  </a:gs>
                  <a:gs pos="59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b="1" dirty="0">
                  <a:solidFill>
                    <a:srgbClr val="5096D0"/>
                  </a:solidFill>
                  <a:cs typeface="+mn-ea"/>
                  <a:sym typeface="+mn-lt"/>
                </a:endParaRPr>
              </a:p>
            </p:txBody>
          </p:sp>
        </p:grpSp>
        <p:grpSp>
          <p:nvGrpSpPr>
            <p:cNvPr id="7" name="组合 6"/>
            <p:cNvGrpSpPr/>
            <p:nvPr/>
          </p:nvGrpSpPr>
          <p:grpSpPr>
            <a:xfrm>
              <a:off x="6303751" y="2048831"/>
              <a:ext cx="1653582" cy="1653582"/>
              <a:chOff x="6655422" y="2169858"/>
              <a:chExt cx="806647" cy="806647"/>
            </a:xfrm>
          </p:grpSpPr>
          <p:sp>
            <p:nvSpPr>
              <p:cNvPr id="10" name="椭圆 9"/>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1" name="椭圆 10"/>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grpSp>
        <p:sp>
          <p:nvSpPr>
            <p:cNvPr id="8" name="Freeform 251"/>
            <p:cNvSpPr>
              <a:spLocks noEditPoints="1"/>
            </p:cNvSpPr>
            <p:nvPr/>
          </p:nvSpPr>
          <p:spPr bwMode="auto">
            <a:xfrm>
              <a:off x="6862802" y="2934868"/>
              <a:ext cx="534580" cy="553175"/>
            </a:xfrm>
            <a:custGeom>
              <a:avLst/>
              <a:gdLst>
                <a:gd name="T0" fmla="*/ 19 w 104"/>
                <a:gd name="T1" fmla="*/ 40 h 107"/>
                <a:gd name="T2" fmla="*/ 25 w 104"/>
                <a:gd name="T3" fmla="*/ 36 h 107"/>
                <a:gd name="T4" fmla="*/ 27 w 104"/>
                <a:gd name="T5" fmla="*/ 27 h 107"/>
                <a:gd name="T6" fmla="*/ 37 w 104"/>
                <a:gd name="T7" fmla="*/ 27 h 107"/>
                <a:gd name="T8" fmla="*/ 42 w 104"/>
                <a:gd name="T9" fmla="*/ 22 h 107"/>
                <a:gd name="T10" fmla="*/ 45 w 104"/>
                <a:gd name="T11" fmla="*/ 14 h 107"/>
                <a:gd name="T12" fmla="*/ 54 w 104"/>
                <a:gd name="T13" fmla="*/ 13 h 107"/>
                <a:gd name="T14" fmla="*/ 60 w 104"/>
                <a:gd name="T15" fmla="*/ 9 h 107"/>
                <a:gd name="T16" fmla="*/ 62 w 104"/>
                <a:gd name="T17" fmla="*/ 0 h 107"/>
                <a:gd name="T18" fmla="*/ 99 w 104"/>
                <a:gd name="T19" fmla="*/ 39 h 107"/>
                <a:gd name="T20" fmla="*/ 103 w 104"/>
                <a:gd name="T21" fmla="*/ 48 h 107"/>
                <a:gd name="T22" fmla="*/ 100 w 104"/>
                <a:gd name="T23" fmla="*/ 60 h 107"/>
                <a:gd name="T24" fmla="*/ 37 w 104"/>
                <a:gd name="T25" fmla="*/ 107 h 107"/>
                <a:gd name="T26" fmla="*/ 28 w 104"/>
                <a:gd name="T27" fmla="*/ 105 h 107"/>
                <a:gd name="T28" fmla="*/ 1 w 104"/>
                <a:gd name="T29" fmla="*/ 71 h 107"/>
                <a:gd name="T30" fmla="*/ 1 w 104"/>
                <a:gd name="T31" fmla="*/ 67 h 107"/>
                <a:gd name="T32" fmla="*/ 8 w 104"/>
                <a:gd name="T33" fmla="*/ 52 h 107"/>
                <a:gd name="T34" fmla="*/ 33 w 104"/>
                <a:gd name="T35" fmla="*/ 84 h 107"/>
                <a:gd name="T36" fmla="*/ 10 w 104"/>
                <a:gd name="T37" fmla="*/ 65 h 107"/>
                <a:gd name="T38" fmla="*/ 32 w 104"/>
                <a:gd name="T39" fmla="*/ 100 h 107"/>
                <a:gd name="T40" fmla="*/ 39 w 104"/>
                <a:gd name="T41" fmla="*/ 98 h 107"/>
                <a:gd name="T42" fmla="*/ 37 w 104"/>
                <a:gd name="T43" fmla="*/ 84 h 107"/>
                <a:gd name="T44" fmla="*/ 11 w 104"/>
                <a:gd name="T45" fmla="*/ 51 h 107"/>
                <a:gd name="T46" fmla="*/ 16 w 104"/>
                <a:gd name="T47" fmla="*/ 42 h 107"/>
                <a:gd name="T48" fmla="*/ 40 w 104"/>
                <a:gd name="T49" fmla="*/ 65 h 107"/>
                <a:gd name="T50" fmla="*/ 66 w 104"/>
                <a:gd name="T51" fmla="*/ 19 h 107"/>
                <a:gd name="T52" fmla="*/ 67 w 104"/>
                <a:gd name="T53" fmla="*/ 59 h 107"/>
                <a:gd name="T54" fmla="*/ 88 w 104"/>
                <a:gd name="T55" fmla="*/ 49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5 h 107"/>
                <a:gd name="T72" fmla="*/ 69 w 104"/>
                <a:gd name="T73" fmla="*/ 11 h 107"/>
                <a:gd name="T74" fmla="*/ 42 w 104"/>
                <a:gd name="T75" fmla="*/ 80 h 107"/>
                <a:gd name="T76" fmla="*/ 47 w 104"/>
                <a:gd name="T77" fmla="*/ 90 h 107"/>
                <a:gd name="T78" fmla="*/ 95 w 104"/>
                <a:gd name="T79" fmla="*/ 55 h 107"/>
                <a:gd name="T80" fmla="*/ 94 w 104"/>
                <a:gd name="T81" fmla="*/ 43 h 107"/>
                <a:gd name="T82" fmla="*/ 69 w 104"/>
                <a:gd name="T83"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5096D0"/>
                </a:solidFill>
                <a:cs typeface="+mn-ea"/>
                <a:sym typeface="+mn-lt"/>
              </a:endParaRPr>
            </a:p>
          </p:txBody>
        </p:sp>
        <p:sp>
          <p:nvSpPr>
            <p:cNvPr id="9" name="文本框 326"/>
            <p:cNvSpPr txBox="1"/>
            <p:nvPr/>
          </p:nvSpPr>
          <p:spPr>
            <a:xfrm>
              <a:off x="6763968" y="2271856"/>
              <a:ext cx="665567" cy="646331"/>
            </a:xfrm>
            <a:prstGeom prst="rect">
              <a:avLst/>
            </a:prstGeom>
            <a:noFill/>
          </p:spPr>
          <p:txBody>
            <a:bodyPr wrap="none" rtlCol="0">
              <a:spAutoFit/>
            </a:bodyPr>
            <a:lstStyle/>
            <a:p>
              <a:r>
                <a:rPr lang="en-US" altLang="zh-CN" sz="3600" b="1" dirty="0">
                  <a:solidFill>
                    <a:srgbClr val="5096D0"/>
                  </a:solidFill>
                  <a:effectLst>
                    <a:outerShdw blurRad="38100" dist="38100" dir="2700000" algn="tl">
                      <a:srgbClr val="000000">
                        <a:alpha val="43137"/>
                      </a:srgbClr>
                    </a:outerShdw>
                  </a:effectLst>
                  <a:cs typeface="+mn-ea"/>
                  <a:sym typeface="+mn-lt"/>
                </a:rPr>
                <a:t>02</a:t>
              </a:r>
              <a:endParaRPr lang="zh-CN" altLang="en-US" sz="3600" b="1" dirty="0">
                <a:solidFill>
                  <a:srgbClr val="5096D0"/>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4063547" y="1872827"/>
            <a:ext cx="2005595" cy="2005595"/>
            <a:chOff x="4063546" y="1872826"/>
            <a:chExt cx="2005595" cy="2005595"/>
          </a:xfrm>
        </p:grpSpPr>
        <p:grpSp>
          <p:nvGrpSpPr>
            <p:cNvPr id="15" name="组合 14"/>
            <p:cNvGrpSpPr/>
            <p:nvPr/>
          </p:nvGrpSpPr>
          <p:grpSpPr>
            <a:xfrm>
              <a:off x="4063546" y="1872826"/>
              <a:ext cx="2005595" cy="2005595"/>
              <a:chOff x="2000232" y="2928934"/>
              <a:chExt cx="1928826" cy="1928826"/>
            </a:xfrm>
            <a:effectLst>
              <a:outerShdw blurRad="50800" dist="38100" dir="2700000" algn="tl" rotWithShape="0">
                <a:prstClr val="black">
                  <a:alpha val="40000"/>
                </a:prstClr>
              </a:outerShdw>
            </a:effectLst>
          </p:grpSpPr>
          <p:sp>
            <p:nvSpPr>
              <p:cNvPr id="21" name="泪滴形 20"/>
              <p:cNvSpPr/>
              <p:nvPr/>
            </p:nvSpPr>
            <p:spPr>
              <a:xfrm rot="5400000">
                <a:off x="2000232" y="2928934"/>
                <a:ext cx="1928826" cy="1928826"/>
              </a:xfrm>
              <a:prstGeom prst="teardrop">
                <a:avLst/>
              </a:prstGeom>
              <a:gradFill flip="none" rotWithShape="1">
                <a:gsLst>
                  <a:gs pos="0">
                    <a:schemeClr val="bg1">
                      <a:lumMod val="85000"/>
                    </a:schemeClr>
                  </a:gs>
                  <a:gs pos="100000">
                    <a:schemeClr val="bg1"/>
                  </a:gs>
                </a:gsLst>
                <a:lin ang="13500000" scaled="1"/>
                <a:tileRect/>
              </a:gradFill>
              <a:ln>
                <a:noFill/>
              </a:ln>
              <a:effectLst>
                <a:outerShdw blurRad="584200" dist="203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b="1">
                  <a:solidFill>
                    <a:srgbClr val="5096D0"/>
                  </a:solidFill>
                  <a:cs typeface="+mn-ea"/>
                  <a:sym typeface="+mn-lt"/>
                </a:endParaRPr>
              </a:p>
            </p:txBody>
          </p:sp>
          <p:sp>
            <p:nvSpPr>
              <p:cNvPr id="22" name="椭圆 21"/>
              <p:cNvSpPr/>
              <p:nvPr/>
            </p:nvSpPr>
            <p:spPr>
              <a:xfrm>
                <a:off x="2153458" y="3066920"/>
                <a:ext cx="1657896" cy="1657895"/>
              </a:xfrm>
              <a:prstGeom prst="ellipse">
                <a:avLst/>
              </a:prstGeom>
              <a:gradFill flip="none" rotWithShape="1">
                <a:gsLst>
                  <a:gs pos="0">
                    <a:schemeClr val="tx1">
                      <a:lumMod val="50000"/>
                      <a:lumOff val="50000"/>
                      <a:alpha val="34000"/>
                    </a:schemeClr>
                  </a:gs>
                  <a:gs pos="59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b="1" dirty="0">
                  <a:solidFill>
                    <a:srgbClr val="5096D0"/>
                  </a:solidFill>
                  <a:cs typeface="+mn-ea"/>
                  <a:sym typeface="+mn-lt"/>
                </a:endParaRPr>
              </a:p>
            </p:txBody>
          </p:sp>
        </p:grpSp>
        <p:grpSp>
          <p:nvGrpSpPr>
            <p:cNvPr id="16" name="组合 15"/>
            <p:cNvGrpSpPr/>
            <p:nvPr/>
          </p:nvGrpSpPr>
          <p:grpSpPr>
            <a:xfrm>
              <a:off x="4253258" y="2048831"/>
              <a:ext cx="1653582" cy="1653582"/>
              <a:chOff x="6655422" y="2169858"/>
              <a:chExt cx="806647" cy="806647"/>
            </a:xfrm>
          </p:grpSpPr>
          <p:sp>
            <p:nvSpPr>
              <p:cNvPr id="19" name="椭圆 18"/>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20" name="椭圆 19"/>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grpSp>
        <p:sp>
          <p:nvSpPr>
            <p:cNvPr id="17" name="文本框 344"/>
            <p:cNvSpPr txBox="1"/>
            <p:nvPr/>
          </p:nvSpPr>
          <p:spPr>
            <a:xfrm>
              <a:off x="4702493" y="2294958"/>
              <a:ext cx="609462" cy="646331"/>
            </a:xfrm>
            <a:prstGeom prst="rect">
              <a:avLst/>
            </a:prstGeom>
            <a:noFill/>
          </p:spPr>
          <p:txBody>
            <a:bodyPr wrap="none" rtlCol="0">
              <a:spAutoFit/>
            </a:bodyPr>
            <a:lstStyle/>
            <a:p>
              <a:r>
                <a:rPr lang="en-US" altLang="zh-CN" sz="3600" b="1" dirty="0">
                  <a:solidFill>
                    <a:srgbClr val="5096D0"/>
                  </a:solidFill>
                  <a:effectLst>
                    <a:outerShdw blurRad="38100" dist="38100" dir="2700000" algn="tl">
                      <a:srgbClr val="000000">
                        <a:alpha val="43137"/>
                      </a:srgbClr>
                    </a:outerShdw>
                  </a:effectLst>
                  <a:cs typeface="+mn-ea"/>
                  <a:sym typeface="+mn-lt"/>
                </a:rPr>
                <a:t>01</a:t>
              </a:r>
              <a:endParaRPr lang="zh-CN" altLang="en-US" sz="3600" b="1" dirty="0">
                <a:solidFill>
                  <a:srgbClr val="5096D0"/>
                </a:solidFill>
                <a:effectLst>
                  <a:outerShdw blurRad="38100" dist="38100" dir="2700000" algn="tl">
                    <a:srgbClr val="000000">
                      <a:alpha val="43137"/>
                    </a:srgbClr>
                  </a:outerShdw>
                </a:effectLst>
                <a:cs typeface="+mn-ea"/>
                <a:sym typeface="+mn-lt"/>
              </a:endParaRPr>
            </a:p>
          </p:txBody>
        </p:sp>
        <p:sp>
          <p:nvSpPr>
            <p:cNvPr id="18" name="Freeform 273"/>
            <p:cNvSpPr>
              <a:spLocks noEditPoints="1"/>
            </p:cNvSpPr>
            <p:nvPr/>
          </p:nvSpPr>
          <p:spPr bwMode="auto">
            <a:xfrm>
              <a:off x="4819480" y="3030394"/>
              <a:ext cx="478581" cy="362562"/>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5096D0"/>
                </a:solidFill>
                <a:cs typeface="+mn-ea"/>
                <a:sym typeface="+mn-lt"/>
              </a:endParaRPr>
            </a:p>
          </p:txBody>
        </p:sp>
      </p:grpSp>
      <p:sp>
        <p:nvSpPr>
          <p:cNvPr id="23" name="矩形 22"/>
          <p:cNvSpPr/>
          <p:nvPr/>
        </p:nvSpPr>
        <p:spPr>
          <a:xfrm>
            <a:off x="8781052" y="2493817"/>
            <a:ext cx="2765194" cy="923330"/>
          </a:xfrm>
          <a:prstGeom prst="rect">
            <a:avLst/>
          </a:prstGeom>
        </p:spPr>
        <p:txBody>
          <a:bodyPr wrap="square" lIns="91440" tIns="45720" rIns="91440" bIns="45720">
            <a:spAutoFit/>
          </a:bodyPr>
          <a:lstStyle/>
          <a:p>
            <a:pPr>
              <a:lnSpc>
                <a:spcPct val="150000"/>
              </a:lnSpc>
            </a:pPr>
            <a:r>
              <a:rPr lang="zh-CN" altLang="en-US" sz="1200" dirty="0">
                <a:solidFill>
                  <a:schemeClr val="tx1">
                    <a:lumMod val="50000"/>
                    <a:lumOff val="50000"/>
                  </a:schemeClr>
                </a:solidFill>
                <a:cs typeface="+mn-ea"/>
                <a:sym typeface="+mn-lt"/>
              </a:rPr>
              <a:t>单击输入相关内容单击输入相关内容单击输入相关内容单击输入相关内容单击输入相关内容</a:t>
            </a:r>
            <a:endParaRPr lang="en-US" altLang="zh-CN" sz="1200" dirty="0">
              <a:solidFill>
                <a:schemeClr val="tx1">
                  <a:lumMod val="50000"/>
                  <a:lumOff val="50000"/>
                </a:schemeClr>
              </a:solidFill>
              <a:cs typeface="+mn-ea"/>
              <a:sym typeface="+mn-lt"/>
            </a:endParaRPr>
          </a:p>
        </p:txBody>
      </p:sp>
      <p:sp>
        <p:nvSpPr>
          <p:cNvPr id="24" name="矩形 23"/>
          <p:cNvSpPr/>
          <p:nvPr/>
        </p:nvSpPr>
        <p:spPr>
          <a:xfrm>
            <a:off x="8467996" y="2032152"/>
            <a:ext cx="2424881" cy="400110"/>
          </a:xfrm>
          <a:prstGeom prst="rect">
            <a:avLst/>
          </a:prstGeom>
        </p:spPr>
        <p:txBody>
          <a:bodyPr wrap="square" lIns="91440" tIns="45720" rIns="91440" bIns="45720">
            <a:spAutoFit/>
          </a:bodyPr>
          <a:lstStyle/>
          <a:p>
            <a:pPr algn="just">
              <a:defRPr/>
            </a:pPr>
            <a:r>
              <a:rPr lang="zh-CN" altLang="en-US" sz="2000" b="1" kern="0" dirty="0">
                <a:solidFill>
                  <a:srgbClr val="5096D0"/>
                </a:solidFill>
                <a:cs typeface="+mn-ea"/>
                <a:sym typeface="+mn-lt"/>
              </a:rPr>
              <a:t>单击添加标题</a:t>
            </a:r>
            <a:endParaRPr lang="en-US" altLang="zh-CN" sz="2000" b="1" kern="0" dirty="0">
              <a:solidFill>
                <a:srgbClr val="5096D0"/>
              </a:solidFill>
              <a:cs typeface="+mn-ea"/>
              <a:sym typeface="+mn-lt"/>
            </a:endParaRPr>
          </a:p>
        </p:txBody>
      </p:sp>
      <p:sp>
        <p:nvSpPr>
          <p:cNvPr id="25" name="矩形 24"/>
          <p:cNvSpPr/>
          <p:nvPr/>
        </p:nvSpPr>
        <p:spPr>
          <a:xfrm>
            <a:off x="8792005" y="4937929"/>
            <a:ext cx="2765194" cy="923330"/>
          </a:xfrm>
          <a:prstGeom prst="rect">
            <a:avLst/>
          </a:prstGeom>
        </p:spPr>
        <p:txBody>
          <a:bodyPr wrap="square" lIns="91440" tIns="45720" rIns="91440" bIns="45720">
            <a:spAutoFit/>
          </a:bodyPr>
          <a:lstStyle/>
          <a:p>
            <a:pPr>
              <a:lnSpc>
                <a:spcPct val="150000"/>
              </a:lnSpc>
            </a:pPr>
            <a:r>
              <a:rPr lang="zh-CN" altLang="en-US" sz="1200" dirty="0">
                <a:solidFill>
                  <a:schemeClr val="tx1">
                    <a:lumMod val="50000"/>
                    <a:lumOff val="50000"/>
                  </a:schemeClr>
                </a:solidFill>
                <a:cs typeface="+mn-ea"/>
                <a:sym typeface="+mn-lt"/>
              </a:rPr>
              <a:t>单击输入相关内容单击输入相关内容单击输入相关内容单击输入相关内容单击输入相关内容</a:t>
            </a:r>
            <a:endParaRPr lang="en-US" altLang="zh-CN" sz="1200" dirty="0">
              <a:solidFill>
                <a:schemeClr val="tx1">
                  <a:lumMod val="50000"/>
                  <a:lumOff val="50000"/>
                </a:schemeClr>
              </a:solidFill>
              <a:cs typeface="+mn-ea"/>
              <a:sym typeface="+mn-lt"/>
            </a:endParaRPr>
          </a:p>
        </p:txBody>
      </p:sp>
      <p:sp>
        <p:nvSpPr>
          <p:cNvPr id="26" name="矩形 25"/>
          <p:cNvSpPr/>
          <p:nvPr/>
        </p:nvSpPr>
        <p:spPr>
          <a:xfrm>
            <a:off x="8478949" y="4476264"/>
            <a:ext cx="2424881" cy="400110"/>
          </a:xfrm>
          <a:prstGeom prst="rect">
            <a:avLst/>
          </a:prstGeom>
        </p:spPr>
        <p:txBody>
          <a:bodyPr wrap="square" lIns="91440" tIns="45720" rIns="91440" bIns="45720">
            <a:spAutoFit/>
          </a:bodyPr>
          <a:lstStyle/>
          <a:p>
            <a:pPr algn="just">
              <a:defRPr/>
            </a:pPr>
            <a:r>
              <a:rPr lang="zh-CN" altLang="en-US" sz="2000" b="1" kern="0" dirty="0">
                <a:solidFill>
                  <a:srgbClr val="5096D0"/>
                </a:solidFill>
                <a:cs typeface="+mn-ea"/>
                <a:sym typeface="+mn-lt"/>
              </a:rPr>
              <a:t>单击添加标题</a:t>
            </a:r>
            <a:endParaRPr lang="en-US" altLang="zh-CN" sz="2000" b="1" kern="0" dirty="0">
              <a:solidFill>
                <a:srgbClr val="5096D0"/>
              </a:solidFill>
              <a:cs typeface="+mn-ea"/>
              <a:sym typeface="+mn-lt"/>
            </a:endParaRPr>
          </a:p>
        </p:txBody>
      </p:sp>
      <p:sp>
        <p:nvSpPr>
          <p:cNvPr id="27" name="矩形 26"/>
          <p:cNvSpPr/>
          <p:nvPr/>
        </p:nvSpPr>
        <p:spPr>
          <a:xfrm>
            <a:off x="1104900" y="2493817"/>
            <a:ext cx="2765194" cy="923330"/>
          </a:xfrm>
          <a:prstGeom prst="rect">
            <a:avLst/>
          </a:prstGeom>
        </p:spPr>
        <p:txBody>
          <a:bodyPr wrap="square" lIns="91440" tIns="45720" rIns="91440" bIns="45720">
            <a:spAutoFit/>
          </a:bodyPr>
          <a:lstStyle/>
          <a:p>
            <a:pPr>
              <a:lnSpc>
                <a:spcPct val="150000"/>
              </a:lnSpc>
            </a:pPr>
            <a:r>
              <a:rPr lang="zh-CN" altLang="en-US" sz="1200" dirty="0">
                <a:solidFill>
                  <a:schemeClr val="tx1">
                    <a:lumMod val="50000"/>
                    <a:lumOff val="50000"/>
                  </a:schemeClr>
                </a:solidFill>
                <a:cs typeface="+mn-ea"/>
                <a:sym typeface="+mn-lt"/>
              </a:rPr>
              <a:t>单击输入相关内容单击输入相关内容单击输入相关内容单击输入相关内容单击输入相关内容</a:t>
            </a:r>
            <a:endParaRPr lang="en-US" altLang="zh-CN" sz="1200" dirty="0">
              <a:solidFill>
                <a:schemeClr val="tx1">
                  <a:lumMod val="50000"/>
                  <a:lumOff val="50000"/>
                </a:schemeClr>
              </a:solidFill>
              <a:cs typeface="+mn-ea"/>
              <a:sym typeface="+mn-lt"/>
            </a:endParaRPr>
          </a:p>
        </p:txBody>
      </p:sp>
      <p:sp>
        <p:nvSpPr>
          <p:cNvPr id="28" name="矩形 27"/>
          <p:cNvSpPr/>
          <p:nvPr/>
        </p:nvSpPr>
        <p:spPr>
          <a:xfrm>
            <a:off x="1824963" y="2032152"/>
            <a:ext cx="2103757" cy="400110"/>
          </a:xfrm>
          <a:prstGeom prst="rect">
            <a:avLst/>
          </a:prstGeom>
        </p:spPr>
        <p:txBody>
          <a:bodyPr wrap="square" lIns="91440" tIns="45720" rIns="91440" bIns="45720">
            <a:spAutoFit/>
          </a:bodyPr>
          <a:lstStyle/>
          <a:p>
            <a:pPr algn="just">
              <a:defRPr/>
            </a:pPr>
            <a:r>
              <a:rPr lang="zh-CN" altLang="en-US" sz="2000" b="1" kern="0" dirty="0">
                <a:solidFill>
                  <a:srgbClr val="5096D0"/>
                </a:solidFill>
                <a:cs typeface="+mn-ea"/>
                <a:sym typeface="+mn-lt"/>
              </a:rPr>
              <a:t>单击添加标题</a:t>
            </a:r>
            <a:endParaRPr lang="en-US" altLang="zh-CN" sz="2000" b="1" kern="0" dirty="0">
              <a:solidFill>
                <a:srgbClr val="5096D0"/>
              </a:solidFill>
              <a:cs typeface="+mn-ea"/>
              <a:sym typeface="+mn-lt"/>
            </a:endParaRPr>
          </a:p>
        </p:txBody>
      </p:sp>
      <p:sp>
        <p:nvSpPr>
          <p:cNvPr id="29" name="矩形 28"/>
          <p:cNvSpPr/>
          <p:nvPr/>
        </p:nvSpPr>
        <p:spPr>
          <a:xfrm>
            <a:off x="1300507" y="4897603"/>
            <a:ext cx="2765194" cy="923330"/>
          </a:xfrm>
          <a:prstGeom prst="rect">
            <a:avLst/>
          </a:prstGeom>
        </p:spPr>
        <p:txBody>
          <a:bodyPr wrap="square" lIns="91440" tIns="45720" rIns="91440" bIns="45720">
            <a:spAutoFit/>
          </a:bodyPr>
          <a:lstStyle/>
          <a:p>
            <a:pPr>
              <a:lnSpc>
                <a:spcPct val="150000"/>
              </a:lnSpc>
            </a:pPr>
            <a:r>
              <a:rPr lang="zh-CN" altLang="en-US" sz="1200" dirty="0">
                <a:solidFill>
                  <a:schemeClr val="tx1">
                    <a:lumMod val="50000"/>
                    <a:lumOff val="50000"/>
                  </a:schemeClr>
                </a:solidFill>
                <a:cs typeface="+mn-ea"/>
                <a:sym typeface="+mn-lt"/>
              </a:rPr>
              <a:t>单击输入相关内容单击输入相关内容单击输入相关内容单击输入相关内容单击输入相关内容</a:t>
            </a:r>
            <a:endParaRPr lang="en-US" altLang="zh-CN" sz="1200" dirty="0">
              <a:solidFill>
                <a:schemeClr val="tx1">
                  <a:lumMod val="50000"/>
                  <a:lumOff val="50000"/>
                </a:schemeClr>
              </a:solidFill>
              <a:cs typeface="+mn-ea"/>
              <a:sym typeface="+mn-lt"/>
            </a:endParaRPr>
          </a:p>
        </p:txBody>
      </p:sp>
      <p:sp>
        <p:nvSpPr>
          <p:cNvPr id="30" name="矩形 29"/>
          <p:cNvSpPr/>
          <p:nvPr/>
        </p:nvSpPr>
        <p:spPr>
          <a:xfrm>
            <a:off x="2020570" y="4435939"/>
            <a:ext cx="2103757" cy="400110"/>
          </a:xfrm>
          <a:prstGeom prst="rect">
            <a:avLst/>
          </a:prstGeom>
        </p:spPr>
        <p:txBody>
          <a:bodyPr wrap="square" lIns="91440" tIns="45720" rIns="91440" bIns="45720">
            <a:spAutoFit/>
          </a:bodyPr>
          <a:lstStyle/>
          <a:p>
            <a:pPr algn="just">
              <a:defRPr/>
            </a:pPr>
            <a:r>
              <a:rPr lang="zh-CN" altLang="en-US" sz="2000" b="1" kern="0" dirty="0">
                <a:solidFill>
                  <a:srgbClr val="5096D0"/>
                </a:solidFill>
                <a:cs typeface="+mn-ea"/>
                <a:sym typeface="+mn-lt"/>
              </a:rPr>
              <a:t>单击添加标题</a:t>
            </a:r>
            <a:endParaRPr lang="en-US" altLang="zh-CN" sz="2000" b="1" kern="0" dirty="0">
              <a:solidFill>
                <a:srgbClr val="5096D0"/>
              </a:solidFill>
              <a:cs typeface="+mn-ea"/>
              <a:sym typeface="+mn-lt"/>
            </a:endParaRPr>
          </a:p>
        </p:txBody>
      </p:sp>
      <p:grpSp>
        <p:nvGrpSpPr>
          <p:cNvPr id="31" name="组合 30"/>
          <p:cNvGrpSpPr/>
          <p:nvPr/>
        </p:nvGrpSpPr>
        <p:grpSpPr>
          <a:xfrm>
            <a:off x="6129917" y="3953712"/>
            <a:ext cx="2005595" cy="2005595"/>
            <a:chOff x="6129916" y="3953711"/>
            <a:chExt cx="2005595" cy="2005595"/>
          </a:xfrm>
        </p:grpSpPr>
        <p:grpSp>
          <p:nvGrpSpPr>
            <p:cNvPr id="32" name="组合 31"/>
            <p:cNvGrpSpPr/>
            <p:nvPr/>
          </p:nvGrpSpPr>
          <p:grpSpPr>
            <a:xfrm rot="16200000" flipV="1">
              <a:off x="6129916" y="3953711"/>
              <a:ext cx="2005595" cy="2005595"/>
              <a:chOff x="2000232" y="2928934"/>
              <a:chExt cx="1928826" cy="1928826"/>
            </a:xfrm>
            <a:effectLst>
              <a:outerShdw blurRad="50800" dist="38100" dir="2700000" algn="tl" rotWithShape="0">
                <a:prstClr val="black">
                  <a:alpha val="40000"/>
                </a:prstClr>
              </a:outerShdw>
            </a:effectLst>
          </p:grpSpPr>
          <p:sp>
            <p:nvSpPr>
              <p:cNvPr id="39" name="泪滴形 38"/>
              <p:cNvSpPr/>
              <p:nvPr/>
            </p:nvSpPr>
            <p:spPr>
              <a:xfrm rot="5400000">
                <a:off x="2000232" y="2928934"/>
                <a:ext cx="1928826" cy="1928826"/>
              </a:xfrm>
              <a:prstGeom prst="teardrop">
                <a:avLst/>
              </a:prstGeom>
              <a:gradFill flip="none" rotWithShape="1">
                <a:gsLst>
                  <a:gs pos="0">
                    <a:schemeClr val="bg1">
                      <a:lumMod val="85000"/>
                    </a:schemeClr>
                  </a:gs>
                  <a:gs pos="100000">
                    <a:schemeClr val="bg1"/>
                  </a:gs>
                </a:gsLst>
                <a:lin ang="16200000" scaled="1"/>
                <a:tileRect/>
              </a:gradFill>
              <a:ln>
                <a:noFill/>
              </a:ln>
              <a:effectLst>
                <a:outerShdw blurRad="584200" dist="203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b="1">
                  <a:solidFill>
                    <a:srgbClr val="5096D0"/>
                  </a:solidFill>
                  <a:cs typeface="+mn-ea"/>
                  <a:sym typeface="+mn-lt"/>
                </a:endParaRPr>
              </a:p>
            </p:txBody>
          </p:sp>
          <p:sp>
            <p:nvSpPr>
              <p:cNvPr id="40" name="椭圆 39"/>
              <p:cNvSpPr/>
              <p:nvPr/>
            </p:nvSpPr>
            <p:spPr>
              <a:xfrm rot="5400000">
                <a:off x="2153458" y="3066920"/>
                <a:ext cx="1657896" cy="1657895"/>
              </a:xfrm>
              <a:prstGeom prst="ellipse">
                <a:avLst/>
              </a:prstGeom>
              <a:gradFill flip="none" rotWithShape="1">
                <a:gsLst>
                  <a:gs pos="0">
                    <a:schemeClr val="tx1">
                      <a:lumMod val="50000"/>
                      <a:lumOff val="50000"/>
                      <a:alpha val="34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b="1" dirty="0">
                  <a:solidFill>
                    <a:srgbClr val="5096D0"/>
                  </a:solidFill>
                  <a:cs typeface="+mn-ea"/>
                  <a:sym typeface="+mn-lt"/>
                </a:endParaRPr>
              </a:p>
            </p:txBody>
          </p:sp>
        </p:grpSp>
        <p:grpSp>
          <p:nvGrpSpPr>
            <p:cNvPr id="33" name="组合 32"/>
            <p:cNvGrpSpPr/>
            <p:nvPr/>
          </p:nvGrpSpPr>
          <p:grpSpPr>
            <a:xfrm>
              <a:off x="6304980" y="4108629"/>
              <a:ext cx="1653582" cy="1653582"/>
              <a:chOff x="6655422" y="2169858"/>
              <a:chExt cx="806647" cy="806647"/>
            </a:xfrm>
          </p:grpSpPr>
          <p:sp>
            <p:nvSpPr>
              <p:cNvPr id="37" name="椭圆 36"/>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38" name="椭圆 37"/>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grpSp>
        <p:sp>
          <p:nvSpPr>
            <p:cNvPr id="34" name="减号 33"/>
            <p:cNvSpPr/>
            <p:nvPr/>
          </p:nvSpPr>
          <p:spPr>
            <a:xfrm>
              <a:off x="6416019" y="4200726"/>
              <a:ext cx="1568789" cy="1469385"/>
            </a:xfrm>
            <a:prstGeom prst="mathMinus">
              <a:avLst>
                <a:gd name="adj1" fmla="val 0"/>
              </a:avLst>
            </a:prstGeom>
            <a:noFill/>
            <a:ln w="381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35" name="文本框 354"/>
            <p:cNvSpPr txBox="1"/>
            <p:nvPr/>
          </p:nvSpPr>
          <p:spPr>
            <a:xfrm>
              <a:off x="6764979" y="4343492"/>
              <a:ext cx="663964" cy="646331"/>
            </a:xfrm>
            <a:prstGeom prst="rect">
              <a:avLst/>
            </a:prstGeom>
            <a:noFill/>
          </p:spPr>
          <p:txBody>
            <a:bodyPr wrap="none" rtlCol="0">
              <a:spAutoFit/>
            </a:bodyPr>
            <a:lstStyle/>
            <a:p>
              <a:r>
                <a:rPr lang="en-US" altLang="zh-CN" sz="3600" b="1" dirty="0">
                  <a:solidFill>
                    <a:srgbClr val="5096D0"/>
                  </a:solidFill>
                  <a:effectLst>
                    <a:outerShdw blurRad="38100" dist="38100" dir="2700000" algn="tl">
                      <a:srgbClr val="000000">
                        <a:alpha val="43137"/>
                      </a:srgbClr>
                    </a:outerShdw>
                  </a:effectLst>
                  <a:cs typeface="+mn-ea"/>
                  <a:sym typeface="+mn-lt"/>
                </a:rPr>
                <a:t>04</a:t>
              </a:r>
              <a:endParaRPr lang="zh-CN" altLang="en-US" sz="3600" b="1" dirty="0">
                <a:solidFill>
                  <a:srgbClr val="5096D0"/>
                </a:solidFill>
                <a:effectLst>
                  <a:outerShdw blurRad="38100" dist="38100" dir="2700000" algn="tl">
                    <a:srgbClr val="000000">
                      <a:alpha val="43137"/>
                    </a:srgbClr>
                  </a:outerShdw>
                </a:effectLst>
                <a:cs typeface="+mn-ea"/>
                <a:sym typeface="+mn-lt"/>
              </a:endParaRPr>
            </a:p>
          </p:txBody>
        </p:sp>
        <p:sp>
          <p:nvSpPr>
            <p:cNvPr id="36" name="Freeform 252"/>
            <p:cNvSpPr>
              <a:spLocks noEditPoints="1"/>
            </p:cNvSpPr>
            <p:nvPr/>
          </p:nvSpPr>
          <p:spPr bwMode="auto">
            <a:xfrm>
              <a:off x="6923285" y="4967313"/>
              <a:ext cx="400428" cy="58581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3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4 h 107"/>
                <a:gd name="T86" fmla="*/ 2 w 73"/>
                <a:gd name="T87" fmla="*/ 27 h 107"/>
                <a:gd name="T88" fmla="*/ 8 w 73"/>
                <a:gd name="T89" fmla="*/ 52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5096D0"/>
                </a:solidFill>
                <a:cs typeface="+mn-ea"/>
                <a:sym typeface="+mn-lt"/>
              </a:endParaRPr>
            </a:p>
          </p:txBody>
        </p:sp>
      </p:grpSp>
      <p:grpSp>
        <p:nvGrpSpPr>
          <p:cNvPr id="41" name="组合 40"/>
          <p:cNvGrpSpPr/>
          <p:nvPr/>
        </p:nvGrpSpPr>
        <p:grpSpPr>
          <a:xfrm>
            <a:off x="4043789" y="3961365"/>
            <a:ext cx="2005200" cy="2005200"/>
            <a:chOff x="4043789" y="3961365"/>
            <a:chExt cx="2005200" cy="2005200"/>
          </a:xfrm>
        </p:grpSpPr>
        <p:grpSp>
          <p:nvGrpSpPr>
            <p:cNvPr id="42" name="组合 41"/>
            <p:cNvGrpSpPr/>
            <p:nvPr/>
          </p:nvGrpSpPr>
          <p:grpSpPr>
            <a:xfrm flipV="1">
              <a:off x="4043789" y="3961365"/>
              <a:ext cx="2005200" cy="2005200"/>
              <a:chOff x="2000232" y="2928934"/>
              <a:chExt cx="1928826" cy="1928826"/>
            </a:xfrm>
            <a:effectLst>
              <a:outerShdw blurRad="50800" dist="38100" dir="2700000" algn="tl" rotWithShape="0">
                <a:prstClr val="black">
                  <a:alpha val="40000"/>
                </a:prstClr>
              </a:outerShdw>
            </a:effectLst>
          </p:grpSpPr>
          <p:sp>
            <p:nvSpPr>
              <p:cNvPr id="49" name="泪滴形 48"/>
              <p:cNvSpPr/>
              <p:nvPr/>
            </p:nvSpPr>
            <p:spPr>
              <a:xfrm rot="5400000">
                <a:off x="2000232" y="2928934"/>
                <a:ext cx="1928826" cy="1928826"/>
              </a:xfrm>
              <a:prstGeom prst="teardrop">
                <a:avLst/>
              </a:prstGeom>
              <a:gradFill flip="none" rotWithShape="1">
                <a:gsLst>
                  <a:gs pos="0">
                    <a:schemeClr val="bg1">
                      <a:lumMod val="85000"/>
                    </a:schemeClr>
                  </a:gs>
                  <a:gs pos="100000">
                    <a:schemeClr val="bg1"/>
                  </a:gs>
                </a:gsLst>
                <a:lin ang="18900000" scaled="1"/>
                <a:tileRect/>
              </a:gradFill>
              <a:ln>
                <a:noFill/>
              </a:ln>
              <a:effectLst>
                <a:outerShdw blurRad="584200" dist="203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b="1">
                  <a:solidFill>
                    <a:srgbClr val="5096D0"/>
                  </a:solidFill>
                  <a:cs typeface="+mn-ea"/>
                  <a:sym typeface="+mn-lt"/>
                </a:endParaRPr>
              </a:p>
            </p:txBody>
          </p:sp>
          <p:sp>
            <p:nvSpPr>
              <p:cNvPr id="50" name="椭圆 49"/>
              <p:cNvSpPr/>
              <p:nvPr/>
            </p:nvSpPr>
            <p:spPr>
              <a:xfrm flipV="1">
                <a:off x="2153458" y="3066920"/>
                <a:ext cx="1657896" cy="1657895"/>
              </a:xfrm>
              <a:prstGeom prst="ellipse">
                <a:avLst/>
              </a:prstGeom>
              <a:gradFill flip="none" rotWithShape="1">
                <a:gsLst>
                  <a:gs pos="0">
                    <a:schemeClr val="tx1">
                      <a:lumMod val="50000"/>
                      <a:lumOff val="50000"/>
                      <a:alpha val="34000"/>
                    </a:schemeClr>
                  </a:gs>
                  <a:gs pos="59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b="1" dirty="0">
                  <a:solidFill>
                    <a:srgbClr val="5096D0"/>
                  </a:solidFill>
                  <a:cs typeface="+mn-ea"/>
                  <a:sym typeface="+mn-lt"/>
                </a:endParaRPr>
              </a:p>
            </p:txBody>
          </p:sp>
        </p:grpSp>
        <p:grpSp>
          <p:nvGrpSpPr>
            <p:cNvPr id="43" name="组合 42"/>
            <p:cNvGrpSpPr/>
            <p:nvPr/>
          </p:nvGrpSpPr>
          <p:grpSpPr>
            <a:xfrm>
              <a:off x="4236069" y="4138943"/>
              <a:ext cx="1653582" cy="1653582"/>
              <a:chOff x="6655422" y="2169858"/>
              <a:chExt cx="806647" cy="806647"/>
            </a:xfrm>
          </p:grpSpPr>
          <p:sp>
            <p:nvSpPr>
              <p:cNvPr id="47" name="椭圆 46"/>
              <p:cNvSpPr/>
              <p:nvPr/>
            </p:nvSpPr>
            <p:spPr>
              <a:xfrm>
                <a:off x="6655422" y="2169858"/>
                <a:ext cx="806647" cy="806647"/>
              </a:xfrm>
              <a:prstGeom prst="ellipse">
                <a:avLst/>
              </a:prstGeom>
              <a:solidFill>
                <a:srgbClr val="5096D0"/>
              </a:solidFill>
              <a:ln w="12700">
                <a:solidFill>
                  <a:srgbClr val="5096D0"/>
                </a:soli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48" name="椭圆 47"/>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grpSp>
        <p:sp>
          <p:nvSpPr>
            <p:cNvPr id="44" name="减号 43"/>
            <p:cNvSpPr/>
            <p:nvPr/>
          </p:nvSpPr>
          <p:spPr>
            <a:xfrm>
              <a:off x="4338051" y="4223000"/>
              <a:ext cx="1568789" cy="1469385"/>
            </a:xfrm>
            <a:prstGeom prst="mathMinus">
              <a:avLst>
                <a:gd name="adj1" fmla="val 0"/>
              </a:avLst>
            </a:prstGeom>
            <a:noFill/>
            <a:ln w="381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45" name="文本框 353"/>
            <p:cNvSpPr txBox="1"/>
            <p:nvPr/>
          </p:nvSpPr>
          <p:spPr>
            <a:xfrm>
              <a:off x="4702493" y="4375713"/>
              <a:ext cx="678391" cy="646331"/>
            </a:xfrm>
            <a:prstGeom prst="rect">
              <a:avLst/>
            </a:prstGeom>
            <a:noFill/>
          </p:spPr>
          <p:txBody>
            <a:bodyPr wrap="none" rtlCol="0">
              <a:spAutoFit/>
            </a:bodyPr>
            <a:lstStyle/>
            <a:p>
              <a:r>
                <a:rPr lang="en-US" altLang="zh-CN" sz="3600" b="1" dirty="0">
                  <a:solidFill>
                    <a:srgbClr val="5096D0"/>
                  </a:solidFill>
                  <a:effectLst>
                    <a:outerShdw blurRad="38100" dist="38100" dir="2700000" algn="tl">
                      <a:srgbClr val="000000">
                        <a:alpha val="43137"/>
                      </a:srgbClr>
                    </a:outerShdw>
                  </a:effectLst>
                  <a:cs typeface="+mn-ea"/>
                  <a:sym typeface="+mn-lt"/>
                </a:rPr>
                <a:t>03</a:t>
              </a:r>
              <a:endParaRPr lang="zh-CN" altLang="en-US" sz="3600" b="1" dirty="0">
                <a:solidFill>
                  <a:srgbClr val="5096D0"/>
                </a:solidFill>
                <a:effectLst>
                  <a:outerShdw blurRad="38100" dist="38100" dir="2700000" algn="tl">
                    <a:srgbClr val="000000">
                      <a:alpha val="43137"/>
                    </a:srgbClr>
                  </a:outerShdw>
                </a:effectLst>
                <a:cs typeface="+mn-ea"/>
                <a:sym typeface="+mn-lt"/>
              </a:endParaRPr>
            </a:p>
          </p:txBody>
        </p:sp>
        <p:sp>
          <p:nvSpPr>
            <p:cNvPr id="46" name="Freeform 269"/>
            <p:cNvSpPr>
              <a:spLocks noEditPoints="1"/>
            </p:cNvSpPr>
            <p:nvPr/>
          </p:nvSpPr>
          <p:spPr bwMode="auto">
            <a:xfrm>
              <a:off x="4807180" y="5016843"/>
              <a:ext cx="499299" cy="511659"/>
            </a:xfrm>
            <a:custGeom>
              <a:avLst/>
              <a:gdLst>
                <a:gd name="T0" fmla="*/ 81 w 91"/>
                <a:gd name="T1" fmla="*/ 44 h 93"/>
                <a:gd name="T2" fmla="*/ 88 w 91"/>
                <a:gd name="T3" fmla="*/ 37 h 93"/>
                <a:gd name="T4" fmla="*/ 88 w 91"/>
                <a:gd name="T5" fmla="*/ 23 h 93"/>
                <a:gd name="T6" fmla="*/ 68 w 91"/>
                <a:gd name="T7" fmla="*/ 4 h 93"/>
                <a:gd name="T8" fmla="*/ 54 w 91"/>
                <a:gd name="T9" fmla="*/ 4 h 93"/>
                <a:gd name="T10" fmla="*/ 47 w 91"/>
                <a:gd name="T11" fmla="*/ 10 h 93"/>
                <a:gd name="T12" fmla="*/ 81 w 91"/>
                <a:gd name="T13" fmla="*/ 44 h 93"/>
                <a:gd name="T14" fmla="*/ 52 w 91"/>
                <a:gd name="T15" fmla="*/ 23 h 93"/>
                <a:gd name="T16" fmla="*/ 68 w 91"/>
                <a:gd name="T17" fmla="*/ 39 h 93"/>
                <a:gd name="T18" fmla="*/ 77 w 91"/>
                <a:gd name="T19" fmla="*/ 47 h 93"/>
                <a:gd name="T20" fmla="*/ 43 w 91"/>
                <a:gd name="T21" fmla="*/ 81 h 93"/>
                <a:gd name="T22" fmla="*/ 35 w 91"/>
                <a:gd name="T23" fmla="*/ 72 h 93"/>
                <a:gd name="T24" fmla="*/ 19 w 91"/>
                <a:gd name="T25" fmla="*/ 58 h 93"/>
                <a:gd name="T26" fmla="*/ 42 w 91"/>
                <a:gd name="T27" fmla="*/ 36 h 93"/>
                <a:gd name="T28" fmla="*/ 40 w 91"/>
                <a:gd name="T29" fmla="*/ 34 h 93"/>
                <a:gd name="T30" fmla="*/ 16 w 91"/>
                <a:gd name="T31" fmla="*/ 57 h 93"/>
                <a:gd name="T32" fmla="*/ 10 w 91"/>
                <a:gd name="T33" fmla="*/ 48 h 93"/>
                <a:gd name="T34" fmla="*/ 44 w 91"/>
                <a:gd name="T35" fmla="*/ 14 h 93"/>
                <a:gd name="T36" fmla="*/ 52 w 91"/>
                <a:gd name="T37" fmla="*/ 23 h 93"/>
                <a:gd name="T38" fmla="*/ 4 w 91"/>
                <a:gd name="T39" fmla="*/ 68 h 93"/>
                <a:gd name="T40" fmla="*/ 0 w 91"/>
                <a:gd name="T41" fmla="*/ 86 h 93"/>
                <a:gd name="T42" fmla="*/ 7 w 91"/>
                <a:gd name="T43" fmla="*/ 93 h 93"/>
                <a:gd name="T44" fmla="*/ 25 w 91"/>
                <a:gd name="T45" fmla="*/ 89 h 93"/>
                <a:gd name="T46" fmla="*/ 4 w 91"/>
                <a:gd name="T4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5096D0"/>
                </a:solidFill>
                <a:cs typeface="+mn-ea"/>
                <a:sym typeface="+mn-lt"/>
              </a:endParaRPr>
            </a:p>
          </p:txBody>
        </p:sp>
      </p:grpSp>
      <p:sp>
        <p:nvSpPr>
          <p:cNvPr id="51" name="椭圆 50"/>
          <p:cNvSpPr/>
          <p:nvPr/>
        </p:nvSpPr>
        <p:spPr>
          <a:xfrm>
            <a:off x="5628619" y="3412129"/>
            <a:ext cx="914400" cy="914400"/>
          </a:xfrm>
          <a:prstGeom prst="ellipse">
            <a:avLst/>
          </a:prstGeom>
          <a:solidFill>
            <a:srgbClr val="5096D0"/>
          </a:solidFill>
          <a:ln>
            <a:noFill/>
          </a:ln>
          <a:effectLst>
            <a:outerShdw blurRad="1524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53"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3"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6" decel="100000" fill="hold" nodeType="withEffect">
                                  <p:stCondLst>
                                    <p:cond delay="3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par>
                                <p:cTn id="18" presetID="2" presetClass="entr" presetSubtype="12" decel="100000" fill="hold" nodeType="withEffect">
                                  <p:stCondLst>
                                    <p:cond delay="60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9" decel="100000" fill="hold" nodeType="withEffect">
                                  <p:stCondLst>
                                    <p:cond delay="9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39" presetClass="entr" presetSubtype="0" accel="100000" fill="hold" grpId="0" nodeType="afterEffect">
                                  <p:stCondLst>
                                    <p:cond delay="0"/>
                                  </p:stCondLst>
                                  <p:iterate type="lt">
                                    <p:tmPct val="10000"/>
                                  </p:iterate>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2150"/>
                            </p:stCondLst>
                            <p:childTnLst>
                              <p:par>
                                <p:cTn id="34" presetID="23" presetClass="entr" presetSubtype="288" fill="hold" grpId="0" nodeType="afterEffect">
                                  <p:stCondLst>
                                    <p:cond delay="0"/>
                                  </p:stCondLst>
                                  <p:iterate type="lt">
                                    <p:tmPct val="10000"/>
                                  </p:iterate>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4/3*#ppt_w"/>
                                          </p:val>
                                        </p:tav>
                                        <p:tav tm="100000">
                                          <p:val>
                                            <p:strVal val="#ppt_w"/>
                                          </p:val>
                                        </p:tav>
                                      </p:tavLst>
                                    </p:anim>
                                    <p:anim calcmode="lin" valueType="num">
                                      <p:cBhvr>
                                        <p:cTn id="37" dur="500" fill="hold"/>
                                        <p:tgtEl>
                                          <p:spTgt spid="27"/>
                                        </p:tgtEl>
                                        <p:attrNameLst>
                                          <p:attrName>ppt_h</p:attrName>
                                        </p:attrNameLst>
                                      </p:cBhvr>
                                      <p:tavLst>
                                        <p:tav tm="0">
                                          <p:val>
                                            <p:strVal val="4/3*#ppt_h"/>
                                          </p:val>
                                        </p:tav>
                                        <p:tav tm="100000">
                                          <p:val>
                                            <p:strVal val="#ppt_h"/>
                                          </p:val>
                                        </p:tav>
                                      </p:tavLst>
                                    </p:anim>
                                  </p:childTnLst>
                                </p:cTn>
                              </p:par>
                            </p:childTnLst>
                          </p:cTn>
                        </p:par>
                        <p:par>
                          <p:cTn id="38" fill="hold">
                            <p:stCondLst>
                              <p:cond delay="4599"/>
                            </p:stCondLst>
                            <p:childTnLst>
                              <p:par>
                                <p:cTn id="39" presetID="39" presetClass="entr" presetSubtype="0" accel="100000" fill="hold" grpId="0" nodeType="afterEffect">
                                  <p:stCondLst>
                                    <p:cond delay="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349"/>
                            </p:stCondLst>
                            <p:childTnLst>
                              <p:par>
                                <p:cTn id="46" presetID="23" presetClass="entr" presetSubtype="288" fill="hold" grpId="0" nodeType="afterEffect">
                                  <p:stCondLst>
                                    <p:cond delay="0"/>
                                  </p:stCondLst>
                                  <p:iterate type="lt">
                                    <p:tmPct val="10000"/>
                                  </p:iterate>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strVal val="4/3*#ppt_w"/>
                                          </p:val>
                                        </p:tav>
                                        <p:tav tm="100000">
                                          <p:val>
                                            <p:strVal val="#ppt_w"/>
                                          </p:val>
                                        </p:tav>
                                      </p:tavLst>
                                    </p:anim>
                                    <p:anim calcmode="lin" valueType="num">
                                      <p:cBhvr>
                                        <p:cTn id="49" dur="500" fill="hold"/>
                                        <p:tgtEl>
                                          <p:spTgt spid="23"/>
                                        </p:tgtEl>
                                        <p:attrNameLst>
                                          <p:attrName>ppt_h</p:attrName>
                                        </p:attrNameLst>
                                      </p:cBhvr>
                                      <p:tavLst>
                                        <p:tav tm="0">
                                          <p:val>
                                            <p:strVal val="4/3*#ppt_h"/>
                                          </p:val>
                                        </p:tav>
                                        <p:tav tm="100000">
                                          <p:val>
                                            <p:strVal val="#ppt_h"/>
                                          </p:val>
                                        </p:tav>
                                      </p:tavLst>
                                    </p:anim>
                                  </p:childTnLst>
                                </p:cTn>
                              </p:par>
                            </p:childTnLst>
                          </p:cTn>
                        </p:par>
                        <p:par>
                          <p:cTn id="50" fill="hold">
                            <p:stCondLst>
                              <p:cond delay="7800"/>
                            </p:stCondLst>
                            <p:childTnLst>
                              <p:par>
                                <p:cTn id="51" presetID="39" presetClass="entr" presetSubtype="0" accel="100000" fill="hold" grpId="0" nodeType="afterEffect">
                                  <p:stCondLst>
                                    <p:cond delay="0"/>
                                  </p:stCondLst>
                                  <p:iterate type="lt">
                                    <p:tmPct val="10000"/>
                                  </p:iterate>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8550"/>
                            </p:stCondLst>
                            <p:childTnLst>
                              <p:par>
                                <p:cTn id="58" presetID="23" presetClass="entr" presetSubtype="288" fill="hold" grpId="0" nodeType="afterEffect">
                                  <p:stCondLst>
                                    <p:cond delay="0"/>
                                  </p:stCondLst>
                                  <p:iterate type="lt">
                                    <p:tmPct val="10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strVal val="4/3*#ppt_w"/>
                                          </p:val>
                                        </p:tav>
                                        <p:tav tm="100000">
                                          <p:val>
                                            <p:strVal val="#ppt_w"/>
                                          </p:val>
                                        </p:tav>
                                      </p:tavLst>
                                    </p:anim>
                                    <p:anim calcmode="lin" valueType="num">
                                      <p:cBhvr>
                                        <p:cTn id="61" dur="500" fill="hold"/>
                                        <p:tgtEl>
                                          <p:spTgt spid="29"/>
                                        </p:tgtEl>
                                        <p:attrNameLst>
                                          <p:attrName>ppt_h</p:attrName>
                                        </p:attrNameLst>
                                      </p:cBhvr>
                                      <p:tavLst>
                                        <p:tav tm="0">
                                          <p:val>
                                            <p:strVal val="4/3*#ppt_h"/>
                                          </p:val>
                                        </p:tav>
                                        <p:tav tm="100000">
                                          <p:val>
                                            <p:strVal val="#ppt_h"/>
                                          </p:val>
                                        </p:tav>
                                      </p:tavLst>
                                    </p:anim>
                                  </p:childTnLst>
                                </p:cTn>
                              </p:par>
                            </p:childTnLst>
                          </p:cTn>
                        </p:par>
                        <p:par>
                          <p:cTn id="62" fill="hold">
                            <p:stCondLst>
                              <p:cond delay="11000"/>
                            </p:stCondLst>
                            <p:childTnLst>
                              <p:par>
                                <p:cTn id="63" presetID="39" presetClass="entr" presetSubtype="0" accel="100000" fill="hold" grpId="0" nodeType="afterEffect">
                                  <p:stCondLst>
                                    <p:cond delay="0"/>
                                  </p:stCondLst>
                                  <p:iterate type="lt">
                                    <p:tmPct val="10000"/>
                                  </p:iterate>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11750"/>
                            </p:stCondLst>
                            <p:childTnLst>
                              <p:par>
                                <p:cTn id="70" presetID="23" presetClass="entr" presetSubtype="288" fill="hold" grpId="0" nodeType="afterEffect">
                                  <p:stCondLst>
                                    <p:cond delay="0"/>
                                  </p:stCondLst>
                                  <p:iterate type="lt">
                                    <p:tmPct val="10000"/>
                                  </p:iterate>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strVal val="4/3*#ppt_w"/>
                                          </p:val>
                                        </p:tav>
                                        <p:tav tm="100000">
                                          <p:val>
                                            <p:strVal val="#ppt_w"/>
                                          </p:val>
                                        </p:tav>
                                      </p:tavLst>
                                    </p:anim>
                                    <p:anim calcmode="lin" valueType="num">
                                      <p:cBhvr>
                                        <p:cTn id="73" dur="500" fill="hold"/>
                                        <p:tgtEl>
                                          <p:spTgt spid="25"/>
                                        </p:tgtEl>
                                        <p:attrNameLst>
                                          <p:attrName>ppt_h</p:attrName>
                                        </p:attrNameLst>
                                      </p:cBhvr>
                                      <p:tavLst>
                                        <p:tav tm="0">
                                          <p:val>
                                            <p:strVal val="4/3*#ppt_h"/>
                                          </p:val>
                                        </p:tav>
                                        <p:tav tm="100000">
                                          <p:val>
                                            <p:strVal val="#ppt_h"/>
                                          </p:val>
                                        </p:tav>
                                      </p:tavLst>
                                    </p:anim>
                                  </p:childTnLst>
                                </p:cTn>
                              </p:par>
                            </p:childTnLst>
                          </p:cTn>
                        </p:par>
                        <p:par>
                          <p:cTn id="74" fill="hold">
                            <p:stCondLst>
                              <p:cond delay="14199"/>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51"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6"/>
          <p:cNvSpPr>
            <a:spLocks noChangeArrowheads="1"/>
          </p:cNvSpPr>
          <p:nvPr/>
        </p:nvSpPr>
        <p:spPr bwMode="auto">
          <a:xfrm>
            <a:off x="2834832" y="1885687"/>
            <a:ext cx="54737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4400" b="1" dirty="0" smtClean="0">
                <a:solidFill>
                  <a:srgbClr val="5096D0"/>
                </a:solidFill>
                <a:cs typeface="+mn-ea"/>
                <a:sym typeface="+mn-lt"/>
              </a:rPr>
              <a:t>关键技术与实践难点</a:t>
            </a:r>
            <a:endParaRPr lang="zh-CN" altLang="en-US" sz="4400" b="1" dirty="0">
              <a:solidFill>
                <a:srgbClr val="5096D0"/>
              </a:solidFill>
              <a:cs typeface="+mn-ea"/>
              <a:sym typeface="+mn-lt"/>
            </a:endParaRPr>
          </a:p>
        </p:txBody>
      </p:sp>
      <p:cxnSp>
        <p:nvCxnSpPr>
          <p:cNvPr id="6" name="直接连接符 53"/>
          <p:cNvCxnSpPr>
            <a:cxnSpLocks noChangeShapeType="1"/>
          </p:cNvCxnSpPr>
          <p:nvPr/>
        </p:nvCxnSpPr>
        <p:spPr bwMode="auto">
          <a:xfrm>
            <a:off x="3670300" y="3677181"/>
            <a:ext cx="0" cy="1385888"/>
          </a:xfrm>
          <a:prstGeom prst="line">
            <a:avLst/>
          </a:prstGeom>
          <a:noFill/>
          <a:ln w="127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39"/>
          <p:cNvSpPr>
            <a:spLocks noChangeAspect="1" noChangeArrowheads="1"/>
          </p:cNvSpPr>
          <p:nvPr/>
        </p:nvSpPr>
        <p:spPr bwMode="auto">
          <a:xfrm>
            <a:off x="3600450" y="3521606"/>
            <a:ext cx="144463" cy="146050"/>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8" name="Oval 40"/>
          <p:cNvSpPr>
            <a:spLocks noChangeAspect="1" noChangeArrowheads="1"/>
          </p:cNvSpPr>
          <p:nvPr/>
        </p:nvSpPr>
        <p:spPr bwMode="auto">
          <a:xfrm>
            <a:off x="3600450" y="4174069"/>
            <a:ext cx="144463" cy="144462"/>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9" name="Oval 41"/>
          <p:cNvSpPr>
            <a:spLocks noChangeAspect="1" noChangeArrowheads="1"/>
          </p:cNvSpPr>
          <p:nvPr/>
        </p:nvSpPr>
        <p:spPr bwMode="auto">
          <a:xfrm>
            <a:off x="3600450" y="4929719"/>
            <a:ext cx="144463" cy="144462"/>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10" name="TextBox 58"/>
          <p:cNvSpPr txBox="1">
            <a:spLocks noChangeArrowheads="1"/>
          </p:cNvSpPr>
          <p:nvPr/>
        </p:nvSpPr>
        <p:spPr bwMode="auto">
          <a:xfrm>
            <a:off x="3963988" y="3334281"/>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关建技术</a:t>
            </a:r>
            <a:endParaRPr lang="zh-CN" altLang="en-US" dirty="0">
              <a:solidFill>
                <a:schemeClr val="tx1">
                  <a:lumMod val="50000"/>
                  <a:lumOff val="50000"/>
                </a:schemeClr>
              </a:solidFill>
              <a:latin typeface="+mn-lt"/>
              <a:ea typeface="+mn-ea"/>
              <a:cs typeface="+mn-ea"/>
              <a:sym typeface="+mn-lt"/>
            </a:endParaRPr>
          </a:p>
        </p:txBody>
      </p:sp>
      <p:sp>
        <p:nvSpPr>
          <p:cNvPr id="11" name="TextBox 59"/>
          <p:cNvSpPr txBox="1">
            <a:spLocks noChangeArrowheads="1"/>
          </p:cNvSpPr>
          <p:nvPr/>
        </p:nvSpPr>
        <p:spPr bwMode="auto">
          <a:xfrm>
            <a:off x="3963988" y="4028019"/>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实践难点</a:t>
            </a:r>
            <a:endParaRPr lang="zh-CN" altLang="en-US">
              <a:solidFill>
                <a:schemeClr val="tx1">
                  <a:lumMod val="50000"/>
                  <a:lumOff val="50000"/>
                </a:schemeClr>
              </a:solidFill>
              <a:latin typeface="+mn-lt"/>
              <a:ea typeface="+mn-ea"/>
              <a:cs typeface="+mn-ea"/>
              <a:sym typeface="+mn-lt"/>
            </a:endParaRPr>
          </a:p>
        </p:txBody>
      </p:sp>
      <p:sp>
        <p:nvSpPr>
          <p:cNvPr id="12" name="TextBox 60"/>
          <p:cNvSpPr txBox="1">
            <a:spLocks noChangeArrowheads="1"/>
          </p:cNvSpPr>
          <p:nvPr/>
        </p:nvSpPr>
        <p:spPr bwMode="auto">
          <a:xfrm>
            <a:off x="3963988" y="4748744"/>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案例对比分析</a:t>
            </a:r>
            <a:endParaRPr lang="zh-CN" altLang="en-US">
              <a:solidFill>
                <a:schemeClr val="tx1">
                  <a:lumMod val="50000"/>
                  <a:lumOff val="50000"/>
                </a:schemeClr>
              </a:solidFill>
              <a:latin typeface="+mn-lt"/>
              <a:ea typeface="+mn-ea"/>
              <a:cs typeface="+mn-ea"/>
              <a:sym typeface="+mn-lt"/>
            </a:endParaRPr>
          </a:p>
        </p:txBody>
      </p:sp>
      <p:sp>
        <p:nvSpPr>
          <p:cNvPr id="13" name="文本框 12"/>
          <p:cNvSpPr txBox="1"/>
          <p:nvPr/>
        </p:nvSpPr>
        <p:spPr>
          <a:xfrm>
            <a:off x="1104383" y="1437608"/>
            <a:ext cx="2225289" cy="4708981"/>
          </a:xfrm>
          <a:prstGeom prst="rect">
            <a:avLst/>
          </a:prstGeom>
          <a:noFill/>
        </p:spPr>
        <p:txBody>
          <a:bodyPr wrap="none" rtlCol="0">
            <a:spAutoFit/>
          </a:bodyPr>
          <a:lstStyle/>
          <a:p>
            <a:r>
              <a:rPr lang="en-US" altLang="zh-CN" sz="30000" dirty="0" smtClean="0">
                <a:solidFill>
                  <a:srgbClr val="5096D0"/>
                </a:solidFill>
                <a:cs typeface="+mn-ea"/>
                <a:sym typeface="+mn-lt"/>
              </a:rPr>
              <a:t>3</a:t>
            </a:r>
            <a:endParaRPr lang="zh-CN" altLang="en-US" sz="30000" dirty="0">
              <a:solidFill>
                <a:srgbClr val="5096D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1399"/>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899"/>
                            </p:stCondLst>
                            <p:childTnLst>
                              <p:par>
                                <p:cTn id="23" presetID="2" presetClass="entr" presetSubtype="1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399"/>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autoUpdateAnimBg="0"/>
      <p:bldP spid="8" grpId="0" animBg="1" autoUpdateAnimBg="0"/>
      <p:bldP spid="9" grpId="0" animBg="1" autoUpdateAnimBg="0"/>
      <p:bldP spid="10" grpId="0" autoUpdateAnimBg="0"/>
      <p:bldP spid="11" grpId="0" autoUpdateAnimBg="0"/>
      <p:bldP spid="12" grpId="0" autoUpdateAnimBg="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flipH="1">
            <a:off x="2280764" y="1774825"/>
            <a:ext cx="4257675" cy="4256088"/>
          </a:xfrm>
          <a:prstGeom prst="ellipse">
            <a:avLst/>
          </a:prstGeom>
          <a:noFill/>
          <a:ln w="11">
            <a:solidFill>
              <a:srgbClr val="5096D0"/>
            </a:solidFill>
            <a:prstDash val="dash"/>
            <a:round/>
          </a:ln>
          <a:extLst>
            <a:ext uri="{909E8E84-426E-40DD-AFC4-6F175D3DCCD1}">
              <a14:hiddenFill xmlns:a14="http://schemas.microsoft.com/office/drawing/2010/main">
                <a:solidFill>
                  <a:srgbClr val="FFFFFF"/>
                </a:solidFill>
              </a14:hiddenFill>
            </a:ext>
          </a:extLst>
        </p:spPr>
        <p:txBody>
          <a:bodyPr lIns="91440" tIns="45720" rIns="91440" bIns="45720"/>
          <a:lstStyle/>
          <a:p>
            <a:pPr defTabSz="913765">
              <a:defRPr/>
            </a:pPr>
            <a:endParaRPr lang="zh-CN" altLang="en-US" sz="1865" kern="0">
              <a:solidFill>
                <a:sysClr val="windowText" lastClr="000000"/>
              </a:solidFill>
              <a:cs typeface="+mn-ea"/>
              <a:sym typeface="+mn-lt"/>
            </a:endParaRPr>
          </a:p>
        </p:txBody>
      </p:sp>
      <p:sp>
        <p:nvSpPr>
          <p:cNvPr id="3" name="Line 16"/>
          <p:cNvSpPr>
            <a:spLocks noChangeShapeType="1"/>
          </p:cNvSpPr>
          <p:nvPr/>
        </p:nvSpPr>
        <p:spPr bwMode="auto">
          <a:xfrm flipH="1">
            <a:off x="3941290" y="2389189"/>
            <a:ext cx="790575" cy="804863"/>
          </a:xfrm>
          <a:prstGeom prst="line">
            <a:avLst/>
          </a:prstGeom>
          <a:noFill/>
          <a:ln w="19050">
            <a:solidFill>
              <a:srgbClr val="F5F5F5"/>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913765">
              <a:defRPr/>
            </a:pPr>
            <a:endParaRPr lang="zh-CN" altLang="en-US" sz="1865" kern="0">
              <a:solidFill>
                <a:sysClr val="windowText" lastClr="000000"/>
              </a:solidFill>
              <a:cs typeface="+mn-ea"/>
              <a:sym typeface="+mn-lt"/>
            </a:endParaRPr>
          </a:p>
        </p:txBody>
      </p:sp>
      <p:sp>
        <p:nvSpPr>
          <p:cNvPr id="4" name="Line 17"/>
          <p:cNvSpPr>
            <a:spLocks noChangeShapeType="1"/>
          </p:cNvSpPr>
          <p:nvPr/>
        </p:nvSpPr>
        <p:spPr bwMode="auto">
          <a:xfrm flipH="1" flipV="1">
            <a:off x="4049239" y="4108451"/>
            <a:ext cx="1711325" cy="404813"/>
          </a:xfrm>
          <a:prstGeom prst="line">
            <a:avLst/>
          </a:prstGeom>
          <a:noFill/>
          <a:ln w="19050">
            <a:solidFill>
              <a:srgbClr val="F5F5F5"/>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913765">
              <a:defRPr/>
            </a:pPr>
            <a:endParaRPr lang="zh-CN" altLang="en-US" sz="1865" kern="0">
              <a:solidFill>
                <a:sysClr val="windowText" lastClr="000000"/>
              </a:solidFill>
              <a:cs typeface="+mn-ea"/>
              <a:sym typeface="+mn-lt"/>
            </a:endParaRPr>
          </a:p>
        </p:txBody>
      </p:sp>
      <p:sp>
        <p:nvSpPr>
          <p:cNvPr id="5" name="Line 18"/>
          <p:cNvSpPr>
            <a:spLocks noChangeShapeType="1"/>
          </p:cNvSpPr>
          <p:nvPr/>
        </p:nvSpPr>
        <p:spPr bwMode="auto">
          <a:xfrm flipH="1">
            <a:off x="4090514" y="3221039"/>
            <a:ext cx="1665287" cy="409575"/>
          </a:xfrm>
          <a:prstGeom prst="line">
            <a:avLst/>
          </a:prstGeom>
          <a:noFill/>
          <a:ln w="19050">
            <a:solidFill>
              <a:srgbClr val="F5F5F5"/>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913765">
              <a:defRPr/>
            </a:pPr>
            <a:endParaRPr lang="zh-CN" altLang="en-US" sz="1865" kern="0">
              <a:solidFill>
                <a:sysClr val="windowText" lastClr="000000"/>
              </a:solidFill>
              <a:cs typeface="+mn-ea"/>
              <a:sym typeface="+mn-lt"/>
            </a:endParaRPr>
          </a:p>
        </p:txBody>
      </p:sp>
      <p:grpSp>
        <p:nvGrpSpPr>
          <p:cNvPr id="7" name="组合 6"/>
          <p:cNvGrpSpPr/>
          <p:nvPr/>
        </p:nvGrpSpPr>
        <p:grpSpPr>
          <a:xfrm>
            <a:off x="4581051" y="1418434"/>
            <a:ext cx="1038224" cy="1069182"/>
            <a:chOff x="4581051" y="1418432"/>
            <a:chExt cx="1038224" cy="1069181"/>
          </a:xfrm>
        </p:grpSpPr>
        <p:sp>
          <p:nvSpPr>
            <p:cNvPr id="30" name="椭圆 29"/>
            <p:cNvSpPr/>
            <p:nvPr/>
          </p:nvSpPr>
          <p:spPr>
            <a:xfrm>
              <a:off x="4581051" y="1418432"/>
              <a:ext cx="1038224" cy="1069181"/>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8" name="TextBox 28"/>
            <p:cNvSpPr txBox="1">
              <a:spLocks noChangeArrowheads="1"/>
            </p:cNvSpPr>
            <p:nvPr/>
          </p:nvSpPr>
          <p:spPr bwMode="auto">
            <a:xfrm flipH="1">
              <a:off x="4695819" y="1614557"/>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lang="zh-CN" altLang="en-US" sz="2000" kern="0" dirty="0">
                  <a:solidFill>
                    <a:srgbClr val="5096D0"/>
                  </a:solidFill>
                  <a:latin typeface="+mn-lt"/>
                  <a:ea typeface="+mn-ea"/>
                  <a:cs typeface="+mn-ea"/>
                  <a:sym typeface="+mn-lt"/>
                </a:rPr>
                <a:t>某某技术</a:t>
              </a:r>
              <a:endParaRPr lang="zh-CN" altLang="en-US" sz="2000" kern="0" dirty="0">
                <a:solidFill>
                  <a:srgbClr val="5096D0"/>
                </a:solidFill>
                <a:latin typeface="+mn-lt"/>
                <a:ea typeface="+mn-ea"/>
                <a:cs typeface="+mn-ea"/>
                <a:sym typeface="+mn-lt"/>
              </a:endParaRPr>
            </a:p>
          </p:txBody>
        </p:sp>
      </p:grpSp>
      <p:grpSp>
        <p:nvGrpSpPr>
          <p:cNvPr id="9" name="组合 8"/>
          <p:cNvGrpSpPr/>
          <p:nvPr/>
        </p:nvGrpSpPr>
        <p:grpSpPr>
          <a:xfrm>
            <a:off x="5843113" y="2587116"/>
            <a:ext cx="1038224" cy="1069182"/>
            <a:chOff x="5843113" y="2587114"/>
            <a:chExt cx="1038224" cy="1069181"/>
          </a:xfrm>
        </p:grpSpPr>
        <p:sp>
          <p:nvSpPr>
            <p:cNvPr id="31" name="椭圆 30"/>
            <p:cNvSpPr/>
            <p:nvPr/>
          </p:nvSpPr>
          <p:spPr>
            <a:xfrm>
              <a:off x="5843113" y="2587114"/>
              <a:ext cx="1038224" cy="1069181"/>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1" name="TextBox 31"/>
            <p:cNvSpPr txBox="1">
              <a:spLocks noChangeArrowheads="1"/>
            </p:cNvSpPr>
            <p:nvPr/>
          </p:nvSpPr>
          <p:spPr bwMode="auto">
            <a:xfrm flipH="1">
              <a:off x="5973932" y="2708487"/>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lang="zh-CN" altLang="en-US" sz="2000" kern="0" dirty="0">
                  <a:solidFill>
                    <a:srgbClr val="5096D0"/>
                  </a:solidFill>
                  <a:latin typeface="+mn-lt"/>
                  <a:ea typeface="+mn-ea"/>
                  <a:cs typeface="+mn-ea"/>
                  <a:sym typeface="+mn-lt"/>
                </a:rPr>
                <a:t>某某技术</a:t>
              </a:r>
              <a:endParaRPr lang="zh-CN" altLang="en-US" sz="2000" kern="0" dirty="0">
                <a:solidFill>
                  <a:srgbClr val="5096D0"/>
                </a:solidFill>
                <a:latin typeface="+mn-lt"/>
                <a:ea typeface="+mn-ea"/>
                <a:cs typeface="+mn-ea"/>
                <a:sym typeface="+mn-lt"/>
              </a:endParaRPr>
            </a:p>
          </p:txBody>
        </p:sp>
      </p:grpSp>
      <p:grpSp>
        <p:nvGrpSpPr>
          <p:cNvPr id="10" name="组合 9"/>
          <p:cNvGrpSpPr/>
          <p:nvPr/>
        </p:nvGrpSpPr>
        <p:grpSpPr>
          <a:xfrm>
            <a:off x="5734216" y="4241007"/>
            <a:ext cx="1038224" cy="1069181"/>
            <a:chOff x="5734216" y="4241007"/>
            <a:chExt cx="1038224" cy="1069181"/>
          </a:xfrm>
        </p:grpSpPr>
        <p:sp>
          <p:nvSpPr>
            <p:cNvPr id="32" name="椭圆 31"/>
            <p:cNvSpPr/>
            <p:nvPr/>
          </p:nvSpPr>
          <p:spPr>
            <a:xfrm>
              <a:off x="5734216" y="4241007"/>
              <a:ext cx="1038224" cy="1069181"/>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4" name="TextBox 34"/>
            <p:cNvSpPr txBox="1">
              <a:spLocks noChangeArrowheads="1"/>
            </p:cNvSpPr>
            <p:nvPr/>
          </p:nvSpPr>
          <p:spPr bwMode="auto">
            <a:xfrm flipH="1">
              <a:off x="5847171" y="4411070"/>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lang="zh-CN" altLang="en-US" sz="2000" kern="0" dirty="0">
                  <a:solidFill>
                    <a:srgbClr val="5096D0"/>
                  </a:solidFill>
                  <a:latin typeface="+mn-lt"/>
                  <a:ea typeface="+mn-ea"/>
                  <a:cs typeface="+mn-ea"/>
                  <a:sym typeface="+mn-lt"/>
                </a:rPr>
                <a:t>某某技术</a:t>
              </a:r>
              <a:endParaRPr lang="zh-CN" altLang="en-US" sz="2000" kern="0" dirty="0">
                <a:solidFill>
                  <a:srgbClr val="5096D0"/>
                </a:solidFill>
                <a:latin typeface="+mn-lt"/>
                <a:ea typeface="+mn-ea"/>
                <a:cs typeface="+mn-ea"/>
                <a:sym typeface="+mn-lt"/>
              </a:endParaRPr>
            </a:p>
          </p:txBody>
        </p:sp>
      </p:grpSp>
      <p:grpSp>
        <p:nvGrpSpPr>
          <p:cNvPr id="6" name="组合 5"/>
          <p:cNvGrpSpPr/>
          <p:nvPr/>
        </p:nvGrpSpPr>
        <p:grpSpPr>
          <a:xfrm>
            <a:off x="1520351" y="2620963"/>
            <a:ext cx="2411413" cy="2411412"/>
            <a:chOff x="1520350" y="2620963"/>
            <a:chExt cx="2411413" cy="2411412"/>
          </a:xfrm>
        </p:grpSpPr>
        <p:sp>
          <p:nvSpPr>
            <p:cNvPr id="15" name="Oval 8"/>
            <p:cNvSpPr>
              <a:spLocks noChangeArrowheads="1"/>
            </p:cNvSpPr>
            <p:nvPr/>
          </p:nvSpPr>
          <p:spPr bwMode="auto">
            <a:xfrm flipH="1">
              <a:off x="1520350" y="2620963"/>
              <a:ext cx="2411413" cy="241141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865" kern="0">
                <a:solidFill>
                  <a:sysClr val="windowText" lastClr="000000"/>
                </a:solidFill>
                <a:cs typeface="+mn-ea"/>
                <a:sym typeface="+mn-lt"/>
              </a:endParaRPr>
            </a:p>
          </p:txBody>
        </p:sp>
        <p:sp>
          <p:nvSpPr>
            <p:cNvPr id="29" name="椭圆 28"/>
            <p:cNvSpPr/>
            <p:nvPr/>
          </p:nvSpPr>
          <p:spPr>
            <a:xfrm>
              <a:off x="1669126" y="2822972"/>
              <a:ext cx="2112274" cy="2007393"/>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17" name="TextBox 37"/>
          <p:cNvSpPr txBox="1">
            <a:spLocks noChangeArrowheads="1"/>
          </p:cNvSpPr>
          <p:nvPr/>
        </p:nvSpPr>
        <p:spPr bwMode="auto">
          <a:xfrm flipH="1">
            <a:off x="2128363" y="3319463"/>
            <a:ext cx="1193800" cy="103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lang="zh-CN" altLang="en-US" sz="3065" kern="0" dirty="0">
                <a:solidFill>
                  <a:srgbClr val="5096D0"/>
                </a:solidFill>
                <a:latin typeface="+mn-lt"/>
                <a:ea typeface="+mn-ea"/>
                <a:cs typeface="+mn-ea"/>
                <a:sym typeface="+mn-lt"/>
              </a:rPr>
              <a:t>关键技术</a:t>
            </a:r>
            <a:endParaRPr lang="en-US" sz="3065" kern="0" dirty="0">
              <a:solidFill>
                <a:srgbClr val="5096D0"/>
              </a:solidFill>
              <a:latin typeface="+mn-lt"/>
              <a:ea typeface="+mn-ea"/>
              <a:cs typeface="+mn-ea"/>
              <a:sym typeface="+mn-lt"/>
            </a:endParaRPr>
          </a:p>
        </p:txBody>
      </p:sp>
      <p:grpSp>
        <p:nvGrpSpPr>
          <p:cNvPr id="12" name="组合 11"/>
          <p:cNvGrpSpPr/>
          <p:nvPr/>
        </p:nvGrpSpPr>
        <p:grpSpPr>
          <a:xfrm>
            <a:off x="4539755" y="5278438"/>
            <a:ext cx="1038224" cy="1069181"/>
            <a:chOff x="4539755" y="5278438"/>
            <a:chExt cx="1038224" cy="1069181"/>
          </a:xfrm>
        </p:grpSpPr>
        <p:sp>
          <p:nvSpPr>
            <p:cNvPr id="33" name="椭圆 32"/>
            <p:cNvSpPr/>
            <p:nvPr/>
          </p:nvSpPr>
          <p:spPr>
            <a:xfrm>
              <a:off x="4539755" y="5278438"/>
              <a:ext cx="1038224" cy="1069181"/>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20" name="TextBox 40"/>
            <p:cNvSpPr txBox="1">
              <a:spLocks noChangeArrowheads="1"/>
            </p:cNvSpPr>
            <p:nvPr/>
          </p:nvSpPr>
          <p:spPr bwMode="auto">
            <a:xfrm flipH="1">
              <a:off x="4680358" y="5504857"/>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lang="zh-CN" altLang="en-US" sz="2000" kern="0" dirty="0">
                  <a:solidFill>
                    <a:srgbClr val="5096D0"/>
                  </a:solidFill>
                  <a:latin typeface="+mn-lt"/>
                  <a:ea typeface="+mn-ea"/>
                  <a:cs typeface="+mn-ea"/>
                  <a:sym typeface="+mn-lt"/>
                </a:rPr>
                <a:t>某某技术</a:t>
              </a:r>
              <a:endParaRPr lang="zh-CN" altLang="en-US" sz="2000" kern="0" dirty="0">
                <a:solidFill>
                  <a:srgbClr val="5096D0"/>
                </a:solidFill>
                <a:latin typeface="+mn-lt"/>
                <a:ea typeface="+mn-ea"/>
                <a:cs typeface="+mn-ea"/>
                <a:sym typeface="+mn-lt"/>
              </a:endParaRPr>
            </a:p>
          </p:txBody>
        </p:sp>
      </p:grpSp>
      <p:sp>
        <p:nvSpPr>
          <p:cNvPr id="21" name="Line 16"/>
          <p:cNvSpPr>
            <a:spLocks noChangeShapeType="1"/>
          </p:cNvSpPr>
          <p:nvPr/>
        </p:nvSpPr>
        <p:spPr bwMode="auto">
          <a:xfrm flipH="1" flipV="1">
            <a:off x="3927001" y="4654551"/>
            <a:ext cx="792163" cy="804863"/>
          </a:xfrm>
          <a:prstGeom prst="line">
            <a:avLst/>
          </a:prstGeom>
          <a:noFill/>
          <a:ln w="19050">
            <a:solidFill>
              <a:srgbClr val="F5F5F5"/>
            </a:solidFill>
            <a:round/>
            <a:headEnd type="triangle" w="med" len="med"/>
          </a:ln>
          <a:extLst>
            <a:ext uri="{909E8E84-426E-40DD-AFC4-6F175D3DCCD1}">
              <a14:hiddenFill xmlns:a14="http://schemas.microsoft.com/office/drawing/2010/main">
                <a:noFill/>
              </a14:hiddenFill>
            </a:ext>
          </a:extLst>
        </p:spPr>
        <p:txBody>
          <a:bodyPr lIns="91440" tIns="45720" rIns="91440" bIns="45720"/>
          <a:lstStyle/>
          <a:p>
            <a:pPr defTabSz="913765">
              <a:defRPr/>
            </a:pPr>
            <a:endParaRPr lang="zh-CN" altLang="en-US" sz="1865" kern="0">
              <a:solidFill>
                <a:sysClr val="windowText" lastClr="000000"/>
              </a:solidFill>
              <a:cs typeface="+mn-ea"/>
              <a:sym typeface="+mn-lt"/>
            </a:endParaRPr>
          </a:p>
        </p:txBody>
      </p:sp>
      <p:sp>
        <p:nvSpPr>
          <p:cNvPr id="22" name="TextBox 42"/>
          <p:cNvSpPr txBox="1">
            <a:spLocks noChangeArrowheads="1"/>
          </p:cNvSpPr>
          <p:nvPr/>
        </p:nvSpPr>
        <p:spPr bwMode="auto">
          <a:xfrm>
            <a:off x="5843112" y="1358902"/>
            <a:ext cx="391260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lnSpc>
                <a:spcPct val="150000"/>
              </a:lnSpc>
              <a:defRPr/>
            </a:pPr>
            <a:r>
              <a:rPr lang="zh-CN" altLang="en-US" sz="1200" kern="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200" kern="0" dirty="0">
              <a:solidFill>
                <a:schemeClr val="tx1">
                  <a:lumMod val="50000"/>
                  <a:lumOff val="50000"/>
                </a:schemeClr>
              </a:solidFill>
              <a:latin typeface="+mn-lt"/>
              <a:ea typeface="+mn-ea"/>
              <a:cs typeface="+mn-ea"/>
              <a:sym typeface="+mn-lt"/>
            </a:endParaRPr>
          </a:p>
        </p:txBody>
      </p:sp>
      <p:sp>
        <p:nvSpPr>
          <p:cNvPr id="23" name="TextBox 43"/>
          <p:cNvSpPr txBox="1">
            <a:spLocks noChangeArrowheads="1"/>
          </p:cNvSpPr>
          <p:nvPr/>
        </p:nvSpPr>
        <p:spPr bwMode="auto">
          <a:xfrm>
            <a:off x="6924201" y="2487614"/>
            <a:ext cx="299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lnSpc>
                <a:spcPct val="150000"/>
              </a:lnSpc>
              <a:defRPr/>
            </a:pPr>
            <a:r>
              <a:rPr lang="zh-CN" altLang="en-US" sz="1200" kern="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200" kern="0" dirty="0">
              <a:solidFill>
                <a:schemeClr val="tx1">
                  <a:lumMod val="50000"/>
                  <a:lumOff val="50000"/>
                </a:schemeClr>
              </a:solidFill>
              <a:latin typeface="+mn-lt"/>
              <a:ea typeface="+mn-ea"/>
              <a:cs typeface="+mn-ea"/>
              <a:sym typeface="+mn-lt"/>
            </a:endParaRPr>
          </a:p>
        </p:txBody>
      </p:sp>
      <p:sp>
        <p:nvSpPr>
          <p:cNvPr id="24" name="TextBox 44"/>
          <p:cNvSpPr txBox="1">
            <a:spLocks noChangeArrowheads="1"/>
          </p:cNvSpPr>
          <p:nvPr/>
        </p:nvSpPr>
        <p:spPr bwMode="auto">
          <a:xfrm>
            <a:off x="6924201" y="4233865"/>
            <a:ext cx="299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lnSpc>
                <a:spcPct val="150000"/>
              </a:lnSpc>
              <a:defRPr/>
            </a:pPr>
            <a:r>
              <a:rPr lang="zh-CN" altLang="en-US" sz="1200" kern="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200" kern="0" dirty="0">
              <a:solidFill>
                <a:schemeClr val="tx1">
                  <a:lumMod val="50000"/>
                  <a:lumOff val="50000"/>
                </a:schemeClr>
              </a:solidFill>
              <a:latin typeface="+mn-lt"/>
              <a:ea typeface="+mn-ea"/>
              <a:cs typeface="+mn-ea"/>
              <a:sym typeface="+mn-lt"/>
            </a:endParaRPr>
          </a:p>
        </p:txBody>
      </p:sp>
      <p:sp>
        <p:nvSpPr>
          <p:cNvPr id="25" name="TextBox 45"/>
          <p:cNvSpPr txBox="1">
            <a:spLocks noChangeArrowheads="1"/>
          </p:cNvSpPr>
          <p:nvPr/>
        </p:nvSpPr>
        <p:spPr bwMode="auto">
          <a:xfrm>
            <a:off x="5843114" y="5614990"/>
            <a:ext cx="378934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lnSpc>
                <a:spcPct val="150000"/>
              </a:lnSpc>
              <a:defRPr/>
            </a:pPr>
            <a:r>
              <a:rPr lang="zh-CN" altLang="en-US" sz="1200" kern="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a:t>
            </a:r>
            <a:endParaRPr lang="zh-CN" altLang="en-US" sz="1200" kern="0" dirty="0">
              <a:solidFill>
                <a:schemeClr val="tx1">
                  <a:lumMod val="50000"/>
                  <a:lumOff val="50000"/>
                </a:schemeClr>
              </a:solidFill>
              <a:latin typeface="+mn-lt"/>
              <a:ea typeface="+mn-ea"/>
              <a:cs typeface="+mn-ea"/>
              <a:sym typeface="+mn-lt"/>
            </a:endParaRPr>
          </a:p>
        </p:txBody>
      </p:sp>
      <p:sp>
        <p:nvSpPr>
          <p:cNvPr id="34"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4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6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7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75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8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8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9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9500"/>
                            </p:stCondLst>
                            <p:childTnLst>
                              <p:par>
                                <p:cTn id="67" presetID="22" presetClass="entr" presetSubtype="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par>
                          <p:cTn id="74" fill="hold">
                            <p:stCondLst>
                              <p:cond delay="105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p:bldP spid="21" grpId="0" animBg="1"/>
      <p:bldP spid="22" grpId="0"/>
      <p:bldP spid="23" grpId="0"/>
      <p:bldP spid="24" grpId="0"/>
      <p:bldP spid="25"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875727" y="8510121"/>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
        <p:nvSpPr>
          <p:cNvPr id="83" name="TextBox 1"/>
          <p:cNvSpPr txBox="1"/>
          <p:nvPr/>
        </p:nvSpPr>
        <p:spPr>
          <a:xfrm>
            <a:off x="2756771" y="4325552"/>
            <a:ext cx="1210588" cy="400110"/>
          </a:xfrm>
          <a:prstGeom prst="rect">
            <a:avLst/>
          </a:prstGeom>
          <a:noFill/>
        </p:spPr>
        <p:txBody>
          <a:bodyPr wrap="none" rtlCol="0">
            <a:spAutoFit/>
          </a:bodyPr>
          <a:lstStyle/>
          <a:p>
            <a:pPr algn="r"/>
            <a:r>
              <a:rPr lang="zh-CN" altLang="en-US" sz="2000" dirty="0">
                <a:solidFill>
                  <a:srgbClr val="5096D0"/>
                </a:solidFill>
                <a:cs typeface="+mn-ea"/>
                <a:sym typeface="+mn-lt"/>
              </a:rPr>
              <a:t>标题内容</a:t>
            </a:r>
            <a:endParaRPr lang="zh-CN" altLang="en-US" sz="2000" dirty="0">
              <a:solidFill>
                <a:srgbClr val="5096D0"/>
              </a:solidFill>
              <a:cs typeface="+mn-ea"/>
              <a:sym typeface="+mn-lt"/>
            </a:endParaRPr>
          </a:p>
        </p:txBody>
      </p:sp>
      <p:sp>
        <p:nvSpPr>
          <p:cNvPr id="84" name="TextBox 3"/>
          <p:cNvSpPr txBox="1"/>
          <p:nvPr/>
        </p:nvSpPr>
        <p:spPr>
          <a:xfrm>
            <a:off x="7826159" y="4307218"/>
            <a:ext cx="1210588" cy="400110"/>
          </a:xfrm>
          <a:prstGeom prst="rect">
            <a:avLst/>
          </a:prstGeom>
          <a:noFill/>
        </p:spPr>
        <p:txBody>
          <a:bodyPr wrap="none" rtlCol="0">
            <a:spAutoFit/>
          </a:bodyPr>
          <a:lstStyle/>
          <a:p>
            <a:pPr algn="r"/>
            <a:r>
              <a:rPr lang="zh-CN" altLang="en-US" sz="2000" dirty="0">
                <a:solidFill>
                  <a:srgbClr val="5096D0"/>
                </a:solidFill>
                <a:cs typeface="+mn-ea"/>
                <a:sym typeface="+mn-lt"/>
              </a:rPr>
              <a:t>标题内容</a:t>
            </a:r>
            <a:endParaRPr lang="zh-CN" altLang="en-US" sz="2000" dirty="0">
              <a:solidFill>
                <a:srgbClr val="5096D0"/>
              </a:solidFill>
              <a:cs typeface="+mn-ea"/>
              <a:sym typeface="+mn-lt"/>
            </a:endParaRPr>
          </a:p>
        </p:txBody>
      </p:sp>
      <p:sp>
        <p:nvSpPr>
          <p:cNvPr id="85" name="椭圆 34"/>
          <p:cNvSpPr/>
          <p:nvPr/>
        </p:nvSpPr>
        <p:spPr>
          <a:xfrm rot="16200000">
            <a:off x="4410499" y="4002017"/>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cs typeface="+mn-ea"/>
              <a:sym typeface="+mn-lt"/>
            </a:endParaRPr>
          </a:p>
        </p:txBody>
      </p:sp>
      <p:grpSp>
        <p:nvGrpSpPr>
          <p:cNvPr id="86" name="组合 85"/>
          <p:cNvGrpSpPr/>
          <p:nvPr/>
        </p:nvGrpSpPr>
        <p:grpSpPr>
          <a:xfrm rot="5400000">
            <a:off x="6331909" y="3968170"/>
            <a:ext cx="1203627" cy="1563792"/>
            <a:chOff x="4020870" y="2194485"/>
            <a:chExt cx="1102258" cy="1432090"/>
          </a:xfrm>
          <a:effectLst>
            <a:outerShdw blurRad="444500" dist="254000" dir="8100000" algn="tr" rotWithShape="0">
              <a:prstClr val="black">
                <a:alpha val="50000"/>
              </a:prstClr>
            </a:outerShdw>
          </a:effectLst>
        </p:grpSpPr>
        <p:sp>
          <p:nvSpPr>
            <p:cNvPr id="8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cs typeface="+mn-ea"/>
                <a:sym typeface="+mn-lt"/>
              </a:endParaRPr>
            </a:p>
          </p:txBody>
        </p:sp>
        <p:sp>
          <p:nvSpPr>
            <p:cNvPr id="8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9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cs typeface="+mn-ea"/>
                <a:sym typeface="+mn-lt"/>
              </a:endParaRPr>
            </a:p>
          </p:txBody>
        </p:sp>
      </p:grpSp>
      <p:sp>
        <p:nvSpPr>
          <p:cNvPr id="89" name="TextBox 14"/>
          <p:cNvSpPr txBox="1"/>
          <p:nvPr/>
        </p:nvSpPr>
        <p:spPr>
          <a:xfrm>
            <a:off x="1649168" y="4783939"/>
            <a:ext cx="2455690" cy="612796"/>
          </a:xfrm>
          <a:prstGeom prst="rect">
            <a:avLst/>
          </a:prstGeom>
          <a:noFill/>
        </p:spPr>
        <p:txBody>
          <a:bodyPr wrap="square" rtlCol="0">
            <a:spAutoFit/>
          </a:bodyPr>
          <a:lstStyle/>
          <a:p>
            <a:pPr algn="r">
              <a:lnSpc>
                <a:spcPct val="150000"/>
              </a:lnSpc>
              <a:defRPr/>
            </a:pPr>
            <a:r>
              <a:rPr lang="zh-CN" altLang="en-US" sz="1200" dirty="0">
                <a:solidFill>
                  <a:srgbClr val="7F7F7F"/>
                </a:solidFill>
                <a:cs typeface="+mn-ea"/>
                <a:sym typeface="+mn-lt"/>
              </a:rPr>
              <a:t>单击此处添加简短说明，添加简短文字</a:t>
            </a:r>
            <a:r>
              <a:rPr lang="zh-CN" altLang="en-US" sz="1200" dirty="0" smtClean="0">
                <a:solidFill>
                  <a:srgbClr val="7F7F7F"/>
                </a:solidFill>
                <a:cs typeface="+mn-ea"/>
                <a:sym typeface="+mn-lt"/>
              </a:rPr>
              <a:t>，具体</a:t>
            </a:r>
            <a:r>
              <a:rPr lang="zh-CN" altLang="en-US" sz="1200" dirty="0">
                <a:solidFill>
                  <a:srgbClr val="7F7F7F"/>
                </a:solidFill>
                <a:cs typeface="+mn-ea"/>
                <a:sym typeface="+mn-lt"/>
              </a:rPr>
              <a:t>文字添加此处。</a:t>
            </a:r>
            <a:endParaRPr lang="en-US" altLang="zh-CN" sz="1200" dirty="0">
              <a:solidFill>
                <a:srgbClr val="7F7F7F"/>
              </a:solidFill>
              <a:cs typeface="+mn-ea"/>
              <a:sym typeface="+mn-lt"/>
            </a:endParaRPr>
          </a:p>
        </p:txBody>
      </p:sp>
      <p:sp>
        <p:nvSpPr>
          <p:cNvPr id="90" name="TextBox 16"/>
          <p:cNvSpPr txBox="1"/>
          <p:nvPr/>
        </p:nvSpPr>
        <p:spPr>
          <a:xfrm>
            <a:off x="8201099" y="4771544"/>
            <a:ext cx="2455690" cy="612796"/>
          </a:xfrm>
          <a:prstGeom prst="rect">
            <a:avLst/>
          </a:prstGeom>
          <a:noFill/>
        </p:spPr>
        <p:txBody>
          <a:bodyPr wrap="square" rtlCol="0">
            <a:spAutoFit/>
          </a:bodyPr>
          <a:lstStyle/>
          <a:p>
            <a:pPr>
              <a:lnSpc>
                <a:spcPct val="150000"/>
              </a:lnSpc>
              <a:defRPr/>
            </a:pPr>
            <a:r>
              <a:rPr lang="zh-CN" altLang="en-US" sz="1200" dirty="0">
                <a:solidFill>
                  <a:srgbClr val="7F7F7F"/>
                </a:solidFill>
                <a:cs typeface="+mn-ea"/>
                <a:sym typeface="+mn-lt"/>
              </a:rPr>
              <a:t>单击此处添加简短说明，添加简短文字</a:t>
            </a:r>
            <a:r>
              <a:rPr lang="zh-CN" altLang="en-US" sz="1200" dirty="0" smtClean="0">
                <a:solidFill>
                  <a:srgbClr val="7F7F7F"/>
                </a:solidFill>
                <a:cs typeface="+mn-ea"/>
                <a:sym typeface="+mn-lt"/>
              </a:rPr>
              <a:t>，具体</a:t>
            </a:r>
            <a:r>
              <a:rPr lang="zh-CN" altLang="en-US" sz="1200" dirty="0">
                <a:solidFill>
                  <a:srgbClr val="7F7F7F"/>
                </a:solidFill>
                <a:cs typeface="+mn-ea"/>
                <a:sym typeface="+mn-lt"/>
              </a:rPr>
              <a:t>文字添加此处。</a:t>
            </a:r>
            <a:endParaRPr lang="en-US" altLang="zh-CN" sz="1200" dirty="0">
              <a:solidFill>
                <a:srgbClr val="7F7F7F"/>
              </a:solidFill>
              <a:cs typeface="+mn-ea"/>
              <a:sym typeface="+mn-lt"/>
            </a:endParaRPr>
          </a:p>
        </p:txBody>
      </p:sp>
      <p:sp>
        <p:nvSpPr>
          <p:cNvPr id="91" name="TextBox 17"/>
          <p:cNvSpPr txBox="1"/>
          <p:nvPr/>
        </p:nvSpPr>
        <p:spPr>
          <a:xfrm>
            <a:off x="2253992" y="2567340"/>
            <a:ext cx="1210588" cy="400110"/>
          </a:xfrm>
          <a:prstGeom prst="rect">
            <a:avLst/>
          </a:prstGeom>
          <a:noFill/>
        </p:spPr>
        <p:txBody>
          <a:bodyPr wrap="none" rtlCol="0">
            <a:spAutoFit/>
          </a:bodyPr>
          <a:lstStyle/>
          <a:p>
            <a:pPr algn="r"/>
            <a:r>
              <a:rPr lang="zh-CN" altLang="en-US" sz="2000" dirty="0">
                <a:solidFill>
                  <a:srgbClr val="5096D0"/>
                </a:solidFill>
                <a:cs typeface="+mn-ea"/>
                <a:sym typeface="+mn-lt"/>
              </a:rPr>
              <a:t>标题内容</a:t>
            </a:r>
            <a:endParaRPr lang="zh-CN" altLang="en-US" sz="2000" dirty="0">
              <a:solidFill>
                <a:srgbClr val="5096D0"/>
              </a:solidFill>
              <a:cs typeface="+mn-ea"/>
              <a:sym typeface="+mn-lt"/>
            </a:endParaRPr>
          </a:p>
        </p:txBody>
      </p:sp>
      <p:sp>
        <p:nvSpPr>
          <p:cNvPr id="92" name="TextBox 18"/>
          <p:cNvSpPr txBox="1"/>
          <p:nvPr/>
        </p:nvSpPr>
        <p:spPr>
          <a:xfrm>
            <a:off x="7190088" y="2614184"/>
            <a:ext cx="1210588" cy="400110"/>
          </a:xfrm>
          <a:prstGeom prst="rect">
            <a:avLst/>
          </a:prstGeom>
          <a:noFill/>
        </p:spPr>
        <p:txBody>
          <a:bodyPr wrap="none" rtlCol="0">
            <a:spAutoFit/>
          </a:bodyPr>
          <a:lstStyle/>
          <a:p>
            <a:pPr algn="r"/>
            <a:r>
              <a:rPr lang="zh-CN" altLang="en-US" sz="2000" dirty="0">
                <a:solidFill>
                  <a:srgbClr val="5096D0"/>
                </a:solidFill>
                <a:cs typeface="+mn-ea"/>
                <a:sym typeface="+mn-lt"/>
              </a:rPr>
              <a:t>标题内容</a:t>
            </a:r>
            <a:endParaRPr lang="zh-CN" altLang="en-US" sz="2000" dirty="0">
              <a:solidFill>
                <a:srgbClr val="5096D0"/>
              </a:solidFill>
              <a:cs typeface="+mn-ea"/>
              <a:sym typeface="+mn-lt"/>
            </a:endParaRPr>
          </a:p>
        </p:txBody>
      </p:sp>
      <p:sp>
        <p:nvSpPr>
          <p:cNvPr id="93" name="椭圆 34"/>
          <p:cNvSpPr/>
          <p:nvPr/>
        </p:nvSpPr>
        <p:spPr>
          <a:xfrm rot="5400000">
            <a:off x="5581403" y="2273691"/>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cs typeface="+mn-ea"/>
              <a:sym typeface="+mn-lt"/>
            </a:endParaRPr>
          </a:p>
        </p:txBody>
      </p:sp>
      <p:grpSp>
        <p:nvGrpSpPr>
          <p:cNvPr id="94" name="组合 93"/>
          <p:cNvGrpSpPr/>
          <p:nvPr/>
        </p:nvGrpSpPr>
        <p:grpSpPr>
          <a:xfrm rot="16200000">
            <a:off x="3711781" y="2242081"/>
            <a:ext cx="1203627" cy="1563792"/>
            <a:chOff x="4020870" y="2194485"/>
            <a:chExt cx="1102258" cy="1432090"/>
          </a:xfrm>
          <a:effectLst>
            <a:outerShdw blurRad="444500" dist="254000" dir="8100000" algn="tr" rotWithShape="0">
              <a:prstClr val="black">
                <a:alpha val="50000"/>
              </a:prstClr>
            </a:outerShdw>
          </a:effectLst>
        </p:grpSpPr>
        <p:sp>
          <p:nvSpPr>
            <p:cNvPr id="9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cs typeface="+mn-ea"/>
                <a:sym typeface="+mn-lt"/>
              </a:endParaRPr>
            </a:p>
          </p:txBody>
        </p:sp>
        <p:sp>
          <p:nvSpPr>
            <p:cNvPr id="9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69000">
                  <a:schemeClr val="bg1">
                    <a:lumMod val="95000"/>
                  </a:schemeClr>
                </a:gs>
                <a:gs pos="100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cs typeface="+mn-ea"/>
                <a:sym typeface="+mn-lt"/>
              </a:endParaRPr>
            </a:p>
          </p:txBody>
        </p:sp>
      </p:grpSp>
      <p:sp>
        <p:nvSpPr>
          <p:cNvPr id="97" name="TextBox 23"/>
          <p:cNvSpPr txBox="1"/>
          <p:nvPr/>
        </p:nvSpPr>
        <p:spPr>
          <a:xfrm>
            <a:off x="7522289" y="3030117"/>
            <a:ext cx="2455690" cy="612796"/>
          </a:xfrm>
          <a:prstGeom prst="rect">
            <a:avLst/>
          </a:prstGeom>
          <a:noFill/>
        </p:spPr>
        <p:txBody>
          <a:bodyPr wrap="square" rtlCol="0">
            <a:spAutoFit/>
          </a:bodyPr>
          <a:lstStyle/>
          <a:p>
            <a:pPr>
              <a:lnSpc>
                <a:spcPct val="150000"/>
              </a:lnSpc>
              <a:defRPr/>
            </a:pPr>
            <a:r>
              <a:rPr lang="zh-CN" altLang="en-US" sz="1200" dirty="0">
                <a:solidFill>
                  <a:srgbClr val="7F7F7F"/>
                </a:solidFill>
                <a:cs typeface="+mn-ea"/>
                <a:sym typeface="+mn-lt"/>
              </a:rPr>
              <a:t>单击此处添加简短说明，添加简短文字</a:t>
            </a:r>
            <a:r>
              <a:rPr lang="zh-CN" altLang="en-US" sz="1200" dirty="0" smtClean="0">
                <a:solidFill>
                  <a:srgbClr val="7F7F7F"/>
                </a:solidFill>
                <a:cs typeface="+mn-ea"/>
                <a:sym typeface="+mn-lt"/>
              </a:rPr>
              <a:t>，具体</a:t>
            </a:r>
            <a:r>
              <a:rPr lang="zh-CN" altLang="en-US" sz="1200" dirty="0">
                <a:solidFill>
                  <a:srgbClr val="7F7F7F"/>
                </a:solidFill>
                <a:cs typeface="+mn-ea"/>
                <a:sym typeface="+mn-lt"/>
              </a:rPr>
              <a:t>文字添加此处。</a:t>
            </a:r>
            <a:endParaRPr lang="en-US" altLang="zh-CN" sz="1200" dirty="0">
              <a:solidFill>
                <a:srgbClr val="7F7F7F"/>
              </a:solidFill>
              <a:cs typeface="+mn-ea"/>
              <a:sym typeface="+mn-lt"/>
            </a:endParaRPr>
          </a:p>
        </p:txBody>
      </p:sp>
      <p:sp>
        <p:nvSpPr>
          <p:cNvPr id="98" name="TextBox 24"/>
          <p:cNvSpPr txBox="1"/>
          <p:nvPr/>
        </p:nvSpPr>
        <p:spPr>
          <a:xfrm>
            <a:off x="1104900" y="3002571"/>
            <a:ext cx="2455690" cy="612796"/>
          </a:xfrm>
          <a:prstGeom prst="rect">
            <a:avLst/>
          </a:prstGeom>
          <a:noFill/>
        </p:spPr>
        <p:txBody>
          <a:bodyPr wrap="square" rtlCol="0">
            <a:spAutoFit/>
          </a:bodyPr>
          <a:lstStyle/>
          <a:p>
            <a:pPr algn="r">
              <a:lnSpc>
                <a:spcPct val="150000"/>
              </a:lnSpc>
              <a:defRPr/>
            </a:pPr>
            <a:r>
              <a:rPr lang="zh-CN" altLang="en-US" sz="1200" dirty="0">
                <a:solidFill>
                  <a:srgbClr val="7F7F7F"/>
                </a:solidFill>
                <a:cs typeface="+mn-ea"/>
                <a:sym typeface="+mn-lt"/>
              </a:rPr>
              <a:t>单击此处添加简短说明，添加简短文字</a:t>
            </a:r>
            <a:r>
              <a:rPr lang="zh-CN" altLang="en-US" sz="1200" dirty="0" smtClean="0">
                <a:solidFill>
                  <a:srgbClr val="7F7F7F"/>
                </a:solidFill>
                <a:cs typeface="+mn-ea"/>
                <a:sym typeface="+mn-lt"/>
              </a:rPr>
              <a:t>，具体</a:t>
            </a:r>
            <a:r>
              <a:rPr lang="zh-CN" altLang="en-US" sz="1200" dirty="0">
                <a:solidFill>
                  <a:srgbClr val="7F7F7F"/>
                </a:solidFill>
                <a:cs typeface="+mn-ea"/>
                <a:sym typeface="+mn-lt"/>
              </a:rPr>
              <a:t>文字添加此处。</a:t>
            </a:r>
            <a:endParaRPr lang="en-US" altLang="zh-CN" sz="1200" dirty="0">
              <a:solidFill>
                <a:srgbClr val="7F7F7F"/>
              </a:solidFill>
              <a:cs typeface="+mn-ea"/>
              <a:sym typeface="+mn-lt"/>
            </a:endParaRPr>
          </a:p>
        </p:txBody>
      </p:sp>
      <p:sp>
        <p:nvSpPr>
          <p:cNvPr id="99" name="KSO_Shape"/>
          <p:cNvSpPr/>
          <p:nvPr/>
        </p:nvSpPr>
        <p:spPr bwMode="auto">
          <a:xfrm>
            <a:off x="4139119" y="2731424"/>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5096D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sym typeface="+mn-lt"/>
            </a:endParaRPr>
          </a:p>
        </p:txBody>
      </p:sp>
      <p:sp>
        <p:nvSpPr>
          <p:cNvPr id="100" name="KSO_Shape"/>
          <p:cNvSpPr/>
          <p:nvPr/>
        </p:nvSpPr>
        <p:spPr bwMode="auto">
          <a:xfrm>
            <a:off x="4885510" y="4431741"/>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5096D0"/>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bg1"/>
              </a:solidFill>
              <a:cs typeface="+mn-ea"/>
              <a:sym typeface="+mn-lt"/>
            </a:endParaRPr>
          </a:p>
        </p:txBody>
      </p:sp>
      <p:sp>
        <p:nvSpPr>
          <p:cNvPr id="101" name="KSO_Shape"/>
          <p:cNvSpPr/>
          <p:nvPr/>
        </p:nvSpPr>
        <p:spPr bwMode="auto">
          <a:xfrm>
            <a:off x="5636207" y="2784670"/>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5096D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sym typeface="+mn-lt"/>
            </a:endParaRPr>
          </a:p>
        </p:txBody>
      </p:sp>
      <p:sp>
        <p:nvSpPr>
          <p:cNvPr id="102" name="KSO_Shape"/>
          <p:cNvSpPr/>
          <p:nvPr/>
        </p:nvSpPr>
        <p:spPr bwMode="auto">
          <a:xfrm>
            <a:off x="6395736" y="4413406"/>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5096D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14:bounceEnd="44000">
                                          <p:cBhvr additive="base">
                                            <p:cTn id="7" dur="500" fill="hold"/>
                                            <p:tgtEl>
                                              <p:spTgt spid="94"/>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94"/>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300"/>
                                            <p:tgtEl>
                                              <p:spTgt spid="98"/>
                                            </p:tgtEl>
                                            <p:attrNameLst>
                                              <p:attrName>ppt_x</p:attrName>
                                            </p:attrNameLst>
                                          </p:cBhvr>
                                          <p:tavLst>
                                            <p:tav tm="0">
                                              <p:val>
                                                <p:strVal val="#ppt_x-#ppt_w*1.125000"/>
                                              </p:val>
                                            </p:tav>
                                            <p:tav tm="100000">
                                              <p:val>
                                                <p:strVal val="#ppt_x"/>
                                              </p:val>
                                            </p:tav>
                                          </p:tavLst>
                                        </p:anim>
                                        <p:animEffect transition="in" filter="wipe(right)">
                                          <p:cBhvr>
                                            <p:cTn id="12" dur="300"/>
                                            <p:tgtEl>
                                              <p:spTgt spid="98"/>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300"/>
                                            <p:tgtEl>
                                              <p:spTgt spid="91"/>
                                            </p:tgtEl>
                                            <p:attrNameLst>
                                              <p:attrName>ppt_x</p:attrName>
                                            </p:attrNameLst>
                                          </p:cBhvr>
                                          <p:tavLst>
                                            <p:tav tm="0">
                                              <p:val>
                                                <p:strVal val="#ppt_x-#ppt_w*1.125000"/>
                                              </p:val>
                                            </p:tav>
                                            <p:tav tm="100000">
                                              <p:val>
                                                <p:strVal val="#ppt_x"/>
                                              </p:val>
                                            </p:tav>
                                          </p:tavLst>
                                        </p:anim>
                                        <p:animEffect transition="in" filter="wipe(right)">
                                          <p:cBhvr>
                                            <p:cTn id="16" dur="300"/>
                                            <p:tgtEl>
                                              <p:spTgt spid="91"/>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14:bounceEnd="44000">
                                          <p:cBhvr additive="base">
                                            <p:cTn id="20" dur="500" fill="hold"/>
                                            <p:tgtEl>
                                              <p:spTgt spid="93"/>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93"/>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92"/>
                                            </p:tgtEl>
                                            <p:attrNameLst>
                                              <p:attrName>style.visibility</p:attrName>
                                            </p:attrNameLst>
                                          </p:cBhvr>
                                          <p:to>
                                            <p:strVal val="visible"/>
                                          </p:to>
                                        </p:set>
                                        <p:anim calcmode="lin" valueType="num">
                                          <p:cBhvr additive="base">
                                            <p:cTn id="24" dur="300"/>
                                            <p:tgtEl>
                                              <p:spTgt spid="92"/>
                                            </p:tgtEl>
                                            <p:attrNameLst>
                                              <p:attrName>ppt_x</p:attrName>
                                            </p:attrNameLst>
                                          </p:cBhvr>
                                          <p:tavLst>
                                            <p:tav tm="0">
                                              <p:val>
                                                <p:strVal val="#ppt_x+#ppt_w*1.125000"/>
                                              </p:val>
                                            </p:tav>
                                            <p:tav tm="100000">
                                              <p:val>
                                                <p:strVal val="#ppt_x"/>
                                              </p:val>
                                            </p:tav>
                                          </p:tavLst>
                                        </p:anim>
                                        <p:animEffect transition="in" filter="wipe(left)">
                                          <p:cBhvr>
                                            <p:cTn id="25" dur="300"/>
                                            <p:tgtEl>
                                              <p:spTgt spid="92"/>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300"/>
                                            <p:tgtEl>
                                              <p:spTgt spid="97"/>
                                            </p:tgtEl>
                                            <p:attrNameLst>
                                              <p:attrName>ppt_x</p:attrName>
                                            </p:attrNameLst>
                                          </p:cBhvr>
                                          <p:tavLst>
                                            <p:tav tm="0">
                                              <p:val>
                                                <p:strVal val="#ppt_x+#ppt_w*1.125000"/>
                                              </p:val>
                                            </p:tav>
                                            <p:tav tm="100000">
                                              <p:val>
                                                <p:strVal val="#ppt_x"/>
                                              </p:val>
                                            </p:tav>
                                          </p:tavLst>
                                        </p:anim>
                                        <p:animEffect transition="in" filter="wipe(left)">
                                          <p:cBhvr>
                                            <p:cTn id="29" dur="300"/>
                                            <p:tgtEl>
                                              <p:spTgt spid="97"/>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14:bounceEnd="44000">
                                          <p:cBhvr additive="base">
                                            <p:cTn id="33" dur="500" fill="hold"/>
                                            <p:tgtEl>
                                              <p:spTgt spid="85"/>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8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300"/>
                                            <p:tgtEl>
                                              <p:spTgt spid="83"/>
                                            </p:tgtEl>
                                            <p:attrNameLst>
                                              <p:attrName>ppt_x</p:attrName>
                                            </p:attrNameLst>
                                          </p:cBhvr>
                                          <p:tavLst>
                                            <p:tav tm="0">
                                              <p:val>
                                                <p:strVal val="#ppt_x-#ppt_w*1.125000"/>
                                              </p:val>
                                            </p:tav>
                                            <p:tav tm="100000">
                                              <p:val>
                                                <p:strVal val="#ppt_x"/>
                                              </p:val>
                                            </p:tav>
                                          </p:tavLst>
                                        </p:anim>
                                        <p:animEffect transition="in" filter="wipe(right)">
                                          <p:cBhvr>
                                            <p:cTn id="38" dur="300"/>
                                            <p:tgtEl>
                                              <p:spTgt spid="8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300"/>
                                            <p:tgtEl>
                                              <p:spTgt spid="89"/>
                                            </p:tgtEl>
                                            <p:attrNameLst>
                                              <p:attrName>ppt_x</p:attrName>
                                            </p:attrNameLst>
                                          </p:cBhvr>
                                          <p:tavLst>
                                            <p:tav tm="0">
                                              <p:val>
                                                <p:strVal val="#ppt_x-#ppt_w*1.125000"/>
                                              </p:val>
                                            </p:tav>
                                            <p:tav tm="100000">
                                              <p:val>
                                                <p:strVal val="#ppt_x"/>
                                              </p:val>
                                            </p:tav>
                                          </p:tavLst>
                                        </p:anim>
                                        <p:animEffect transition="in" filter="wipe(right)">
                                          <p:cBhvr>
                                            <p:cTn id="42" dur="300"/>
                                            <p:tgtEl>
                                              <p:spTgt spid="89"/>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14:bounceEnd="44000">
                                          <p:cBhvr additive="base">
                                            <p:cTn id="46" dur="500" fill="hold"/>
                                            <p:tgtEl>
                                              <p:spTgt spid="86"/>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86"/>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300"/>
                                            <p:tgtEl>
                                              <p:spTgt spid="84"/>
                                            </p:tgtEl>
                                            <p:attrNameLst>
                                              <p:attrName>ppt_x</p:attrName>
                                            </p:attrNameLst>
                                          </p:cBhvr>
                                          <p:tavLst>
                                            <p:tav tm="0">
                                              <p:val>
                                                <p:strVal val="#ppt_x+#ppt_w*1.125000"/>
                                              </p:val>
                                            </p:tav>
                                            <p:tav tm="100000">
                                              <p:val>
                                                <p:strVal val="#ppt_x"/>
                                              </p:val>
                                            </p:tav>
                                          </p:tavLst>
                                        </p:anim>
                                        <p:animEffect transition="in" filter="wipe(left)">
                                          <p:cBhvr>
                                            <p:cTn id="51" dur="300"/>
                                            <p:tgtEl>
                                              <p:spTgt spid="8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300"/>
                                            <p:tgtEl>
                                              <p:spTgt spid="90"/>
                                            </p:tgtEl>
                                            <p:attrNameLst>
                                              <p:attrName>ppt_x</p:attrName>
                                            </p:attrNameLst>
                                          </p:cBhvr>
                                          <p:tavLst>
                                            <p:tav tm="0">
                                              <p:val>
                                                <p:strVal val="#ppt_x+#ppt_w*1.125000"/>
                                              </p:val>
                                            </p:tav>
                                            <p:tav tm="100000">
                                              <p:val>
                                                <p:strVal val="#ppt_x"/>
                                              </p:val>
                                            </p:tav>
                                          </p:tavLst>
                                        </p:anim>
                                        <p:animEffect transition="in" filter="wipe(left)">
                                          <p:cBhvr>
                                            <p:cTn id="55" dur="300"/>
                                            <p:tgtEl>
                                              <p:spTgt spid="90"/>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p:cTn id="59" dur="500" fill="hold"/>
                                            <p:tgtEl>
                                              <p:spTgt spid="101"/>
                                            </p:tgtEl>
                                            <p:attrNameLst>
                                              <p:attrName>ppt_w</p:attrName>
                                            </p:attrNameLst>
                                          </p:cBhvr>
                                          <p:tavLst>
                                            <p:tav tm="0">
                                              <p:val>
                                                <p:fltVal val="0"/>
                                              </p:val>
                                            </p:tav>
                                            <p:tav tm="100000">
                                              <p:val>
                                                <p:strVal val="#ppt_w"/>
                                              </p:val>
                                            </p:tav>
                                          </p:tavLst>
                                        </p:anim>
                                        <p:anim calcmode="lin" valueType="num">
                                          <p:cBhvr>
                                            <p:cTn id="60" dur="500" fill="hold"/>
                                            <p:tgtEl>
                                              <p:spTgt spid="101"/>
                                            </p:tgtEl>
                                            <p:attrNameLst>
                                              <p:attrName>ppt_h</p:attrName>
                                            </p:attrNameLst>
                                          </p:cBhvr>
                                          <p:tavLst>
                                            <p:tav tm="0">
                                              <p:val>
                                                <p:fltVal val="0"/>
                                              </p:val>
                                            </p:tav>
                                            <p:tav tm="100000">
                                              <p:val>
                                                <p:strVal val="#ppt_h"/>
                                              </p:val>
                                            </p:tav>
                                          </p:tavLst>
                                        </p:anim>
                                        <p:animEffect transition="in" filter="fade">
                                          <p:cBhvr>
                                            <p:cTn id="61" dur="500"/>
                                            <p:tgtEl>
                                              <p:spTgt spid="101"/>
                                            </p:tgtEl>
                                          </p:cBhvr>
                                        </p:animEffect>
                                        <p:anim calcmode="lin" valueType="num">
                                          <p:cBhvr>
                                            <p:cTn id="62" dur="500" fill="hold"/>
                                            <p:tgtEl>
                                              <p:spTgt spid="101"/>
                                            </p:tgtEl>
                                            <p:attrNameLst>
                                              <p:attrName>ppt_x</p:attrName>
                                            </p:attrNameLst>
                                          </p:cBhvr>
                                          <p:tavLst>
                                            <p:tav tm="0">
                                              <p:val>
                                                <p:fltVal val="0.5"/>
                                              </p:val>
                                            </p:tav>
                                            <p:tav tm="100000">
                                              <p:val>
                                                <p:strVal val="#ppt_x"/>
                                              </p:val>
                                            </p:tav>
                                          </p:tavLst>
                                        </p:anim>
                                        <p:anim calcmode="lin" valueType="num">
                                          <p:cBhvr>
                                            <p:cTn id="63" dur="500" fill="hold"/>
                                            <p:tgtEl>
                                              <p:spTgt spid="10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99"/>
                                            </p:tgtEl>
                                            <p:attrNameLst>
                                              <p:attrName>style.visibility</p:attrName>
                                            </p:attrNameLst>
                                          </p:cBhvr>
                                          <p:to>
                                            <p:strVal val="visible"/>
                                          </p:to>
                                        </p:set>
                                        <p:anim calcmode="lin" valueType="num">
                                          <p:cBhvr>
                                            <p:cTn id="66" dur="500" fill="hold"/>
                                            <p:tgtEl>
                                              <p:spTgt spid="99"/>
                                            </p:tgtEl>
                                            <p:attrNameLst>
                                              <p:attrName>ppt_w</p:attrName>
                                            </p:attrNameLst>
                                          </p:cBhvr>
                                          <p:tavLst>
                                            <p:tav tm="0">
                                              <p:val>
                                                <p:fltVal val="0"/>
                                              </p:val>
                                            </p:tav>
                                            <p:tav tm="100000">
                                              <p:val>
                                                <p:strVal val="#ppt_w"/>
                                              </p:val>
                                            </p:tav>
                                          </p:tavLst>
                                        </p:anim>
                                        <p:anim calcmode="lin" valueType="num">
                                          <p:cBhvr>
                                            <p:cTn id="67" dur="500" fill="hold"/>
                                            <p:tgtEl>
                                              <p:spTgt spid="99"/>
                                            </p:tgtEl>
                                            <p:attrNameLst>
                                              <p:attrName>ppt_h</p:attrName>
                                            </p:attrNameLst>
                                          </p:cBhvr>
                                          <p:tavLst>
                                            <p:tav tm="0">
                                              <p:val>
                                                <p:fltVal val="0"/>
                                              </p:val>
                                            </p:tav>
                                            <p:tav tm="100000">
                                              <p:val>
                                                <p:strVal val="#ppt_h"/>
                                              </p:val>
                                            </p:tav>
                                          </p:tavLst>
                                        </p:anim>
                                        <p:animEffect transition="in" filter="fade">
                                          <p:cBhvr>
                                            <p:cTn id="68" dur="500"/>
                                            <p:tgtEl>
                                              <p:spTgt spid="99"/>
                                            </p:tgtEl>
                                          </p:cBhvr>
                                        </p:animEffect>
                                        <p:anim calcmode="lin" valueType="num">
                                          <p:cBhvr>
                                            <p:cTn id="69" dur="500" fill="hold"/>
                                            <p:tgtEl>
                                              <p:spTgt spid="99"/>
                                            </p:tgtEl>
                                            <p:attrNameLst>
                                              <p:attrName>ppt_x</p:attrName>
                                            </p:attrNameLst>
                                          </p:cBhvr>
                                          <p:tavLst>
                                            <p:tav tm="0">
                                              <p:val>
                                                <p:fltVal val="0.5"/>
                                              </p:val>
                                            </p:tav>
                                            <p:tav tm="100000">
                                              <p:val>
                                                <p:strVal val="#ppt_x"/>
                                              </p:val>
                                            </p:tav>
                                          </p:tavLst>
                                        </p:anim>
                                        <p:anim calcmode="lin" valueType="num">
                                          <p:cBhvr>
                                            <p:cTn id="70" dur="500" fill="hold"/>
                                            <p:tgtEl>
                                              <p:spTgt spid="99"/>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Effect transition="in" filter="fade">
                                          <p:cBhvr>
                                            <p:cTn id="75" dur="500"/>
                                            <p:tgtEl>
                                              <p:spTgt spid="100"/>
                                            </p:tgtEl>
                                          </p:cBhvr>
                                        </p:animEffect>
                                        <p:anim calcmode="lin" valueType="num">
                                          <p:cBhvr>
                                            <p:cTn id="76" dur="500" fill="hold"/>
                                            <p:tgtEl>
                                              <p:spTgt spid="100"/>
                                            </p:tgtEl>
                                            <p:attrNameLst>
                                              <p:attrName>ppt_x</p:attrName>
                                            </p:attrNameLst>
                                          </p:cBhvr>
                                          <p:tavLst>
                                            <p:tav tm="0">
                                              <p:val>
                                                <p:fltVal val="0.5"/>
                                              </p:val>
                                            </p:tav>
                                            <p:tav tm="100000">
                                              <p:val>
                                                <p:strVal val="#ppt_x"/>
                                              </p:val>
                                            </p:tav>
                                          </p:tavLst>
                                        </p:anim>
                                        <p:anim calcmode="lin" valueType="num">
                                          <p:cBhvr>
                                            <p:cTn id="77" dur="500" fill="hold"/>
                                            <p:tgtEl>
                                              <p:spTgt spid="10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102"/>
                                            </p:tgtEl>
                                            <p:attrNameLst>
                                              <p:attrName>style.visibility</p:attrName>
                                            </p:attrNameLst>
                                          </p:cBhvr>
                                          <p:to>
                                            <p:strVal val="visible"/>
                                          </p:to>
                                        </p:set>
                                        <p:anim calcmode="lin" valueType="num">
                                          <p:cBhvr>
                                            <p:cTn id="80" dur="500" fill="hold"/>
                                            <p:tgtEl>
                                              <p:spTgt spid="102"/>
                                            </p:tgtEl>
                                            <p:attrNameLst>
                                              <p:attrName>ppt_w</p:attrName>
                                            </p:attrNameLst>
                                          </p:cBhvr>
                                          <p:tavLst>
                                            <p:tav tm="0">
                                              <p:val>
                                                <p:fltVal val="0"/>
                                              </p:val>
                                            </p:tav>
                                            <p:tav tm="100000">
                                              <p:val>
                                                <p:strVal val="#ppt_w"/>
                                              </p:val>
                                            </p:tav>
                                          </p:tavLst>
                                        </p:anim>
                                        <p:anim calcmode="lin" valueType="num">
                                          <p:cBhvr>
                                            <p:cTn id="81" dur="500" fill="hold"/>
                                            <p:tgtEl>
                                              <p:spTgt spid="102"/>
                                            </p:tgtEl>
                                            <p:attrNameLst>
                                              <p:attrName>ppt_h</p:attrName>
                                            </p:attrNameLst>
                                          </p:cBhvr>
                                          <p:tavLst>
                                            <p:tav tm="0">
                                              <p:val>
                                                <p:fltVal val="0"/>
                                              </p:val>
                                            </p:tav>
                                            <p:tav tm="100000">
                                              <p:val>
                                                <p:strVal val="#ppt_h"/>
                                              </p:val>
                                            </p:tav>
                                          </p:tavLst>
                                        </p:anim>
                                        <p:animEffect transition="in" filter="fade">
                                          <p:cBhvr>
                                            <p:cTn id="82" dur="500"/>
                                            <p:tgtEl>
                                              <p:spTgt spid="102"/>
                                            </p:tgtEl>
                                          </p:cBhvr>
                                        </p:animEffect>
                                        <p:anim calcmode="lin" valueType="num">
                                          <p:cBhvr>
                                            <p:cTn id="83" dur="500" fill="hold"/>
                                            <p:tgtEl>
                                              <p:spTgt spid="102"/>
                                            </p:tgtEl>
                                            <p:attrNameLst>
                                              <p:attrName>ppt_x</p:attrName>
                                            </p:attrNameLst>
                                          </p:cBhvr>
                                          <p:tavLst>
                                            <p:tav tm="0">
                                              <p:val>
                                                <p:fltVal val="0.5"/>
                                              </p:val>
                                            </p:tav>
                                            <p:tav tm="100000">
                                              <p:val>
                                                <p:strVal val="#ppt_x"/>
                                              </p:val>
                                            </p:tav>
                                          </p:tavLst>
                                        </p:anim>
                                        <p:anim calcmode="lin" valueType="num">
                                          <p:cBhvr>
                                            <p:cTn id="84" dur="500" fill="hold"/>
                                            <p:tgtEl>
                                              <p:spTgt spid="1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animBg="1"/>
          <p:bldP spid="89" grpId="0"/>
          <p:bldP spid="90" grpId="0"/>
          <p:bldP spid="91" grpId="0"/>
          <p:bldP spid="92" grpId="0"/>
          <p:bldP spid="93" grpId="0" animBg="1"/>
          <p:bldP spid="97" grpId="0"/>
          <p:bldP spid="98" grpId="0"/>
          <p:bldP spid="99" grpId="0" animBg="1"/>
          <p:bldP spid="100" grpId="0" animBg="1"/>
          <p:bldP spid="101" grpId="0" animBg="1"/>
          <p:bldP spid="10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0-#ppt_w/2"/>
                                              </p:val>
                                            </p:tav>
                                            <p:tav tm="100000">
                                              <p:val>
                                                <p:strVal val="#ppt_x"/>
                                              </p:val>
                                            </p:tav>
                                          </p:tavLst>
                                        </p:anim>
                                        <p:anim calcmode="lin" valueType="num">
                                          <p:cBhvr additive="base">
                                            <p:cTn id="8" dur="500" fill="hold"/>
                                            <p:tgtEl>
                                              <p:spTgt spid="94"/>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300"/>
                                            <p:tgtEl>
                                              <p:spTgt spid="98"/>
                                            </p:tgtEl>
                                            <p:attrNameLst>
                                              <p:attrName>ppt_x</p:attrName>
                                            </p:attrNameLst>
                                          </p:cBhvr>
                                          <p:tavLst>
                                            <p:tav tm="0">
                                              <p:val>
                                                <p:strVal val="#ppt_x-#ppt_w*1.125000"/>
                                              </p:val>
                                            </p:tav>
                                            <p:tav tm="100000">
                                              <p:val>
                                                <p:strVal val="#ppt_x"/>
                                              </p:val>
                                            </p:tav>
                                          </p:tavLst>
                                        </p:anim>
                                        <p:animEffect transition="in" filter="wipe(right)">
                                          <p:cBhvr>
                                            <p:cTn id="12" dur="300"/>
                                            <p:tgtEl>
                                              <p:spTgt spid="98"/>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300"/>
                                            <p:tgtEl>
                                              <p:spTgt spid="91"/>
                                            </p:tgtEl>
                                            <p:attrNameLst>
                                              <p:attrName>ppt_x</p:attrName>
                                            </p:attrNameLst>
                                          </p:cBhvr>
                                          <p:tavLst>
                                            <p:tav tm="0">
                                              <p:val>
                                                <p:strVal val="#ppt_x-#ppt_w*1.125000"/>
                                              </p:val>
                                            </p:tav>
                                            <p:tav tm="100000">
                                              <p:val>
                                                <p:strVal val="#ppt_x"/>
                                              </p:val>
                                            </p:tav>
                                          </p:tavLst>
                                        </p:anim>
                                        <p:animEffect transition="in" filter="wipe(right)">
                                          <p:cBhvr>
                                            <p:cTn id="16" dur="300"/>
                                            <p:tgtEl>
                                              <p:spTgt spid="91"/>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1+#ppt_w/2"/>
                                              </p:val>
                                            </p:tav>
                                            <p:tav tm="100000">
                                              <p:val>
                                                <p:strVal val="#ppt_x"/>
                                              </p:val>
                                            </p:tav>
                                          </p:tavLst>
                                        </p:anim>
                                        <p:anim calcmode="lin" valueType="num">
                                          <p:cBhvr additive="base">
                                            <p:cTn id="21" dur="500" fill="hold"/>
                                            <p:tgtEl>
                                              <p:spTgt spid="93"/>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92"/>
                                            </p:tgtEl>
                                            <p:attrNameLst>
                                              <p:attrName>style.visibility</p:attrName>
                                            </p:attrNameLst>
                                          </p:cBhvr>
                                          <p:to>
                                            <p:strVal val="visible"/>
                                          </p:to>
                                        </p:set>
                                        <p:anim calcmode="lin" valueType="num">
                                          <p:cBhvr additive="base">
                                            <p:cTn id="24" dur="300"/>
                                            <p:tgtEl>
                                              <p:spTgt spid="92"/>
                                            </p:tgtEl>
                                            <p:attrNameLst>
                                              <p:attrName>ppt_x</p:attrName>
                                            </p:attrNameLst>
                                          </p:cBhvr>
                                          <p:tavLst>
                                            <p:tav tm="0">
                                              <p:val>
                                                <p:strVal val="#ppt_x+#ppt_w*1.125000"/>
                                              </p:val>
                                            </p:tav>
                                            <p:tav tm="100000">
                                              <p:val>
                                                <p:strVal val="#ppt_x"/>
                                              </p:val>
                                            </p:tav>
                                          </p:tavLst>
                                        </p:anim>
                                        <p:animEffect transition="in" filter="wipe(left)">
                                          <p:cBhvr>
                                            <p:cTn id="25" dur="300"/>
                                            <p:tgtEl>
                                              <p:spTgt spid="92"/>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300"/>
                                            <p:tgtEl>
                                              <p:spTgt spid="97"/>
                                            </p:tgtEl>
                                            <p:attrNameLst>
                                              <p:attrName>ppt_x</p:attrName>
                                            </p:attrNameLst>
                                          </p:cBhvr>
                                          <p:tavLst>
                                            <p:tav tm="0">
                                              <p:val>
                                                <p:strVal val="#ppt_x+#ppt_w*1.125000"/>
                                              </p:val>
                                            </p:tav>
                                            <p:tav tm="100000">
                                              <p:val>
                                                <p:strVal val="#ppt_x"/>
                                              </p:val>
                                            </p:tav>
                                          </p:tavLst>
                                        </p:anim>
                                        <p:animEffect transition="in" filter="wipe(left)">
                                          <p:cBhvr>
                                            <p:cTn id="29" dur="300"/>
                                            <p:tgtEl>
                                              <p:spTgt spid="97"/>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500" fill="hold"/>
                                            <p:tgtEl>
                                              <p:spTgt spid="85"/>
                                            </p:tgtEl>
                                            <p:attrNameLst>
                                              <p:attrName>ppt_x</p:attrName>
                                            </p:attrNameLst>
                                          </p:cBhvr>
                                          <p:tavLst>
                                            <p:tav tm="0">
                                              <p:val>
                                                <p:strVal val="0-#ppt_w/2"/>
                                              </p:val>
                                            </p:tav>
                                            <p:tav tm="100000">
                                              <p:val>
                                                <p:strVal val="#ppt_x"/>
                                              </p:val>
                                            </p:tav>
                                          </p:tavLst>
                                        </p:anim>
                                        <p:anim calcmode="lin" valueType="num">
                                          <p:cBhvr additive="base">
                                            <p:cTn id="34" dur="500" fill="hold"/>
                                            <p:tgtEl>
                                              <p:spTgt spid="8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300"/>
                                            <p:tgtEl>
                                              <p:spTgt spid="83"/>
                                            </p:tgtEl>
                                            <p:attrNameLst>
                                              <p:attrName>ppt_x</p:attrName>
                                            </p:attrNameLst>
                                          </p:cBhvr>
                                          <p:tavLst>
                                            <p:tav tm="0">
                                              <p:val>
                                                <p:strVal val="#ppt_x-#ppt_w*1.125000"/>
                                              </p:val>
                                            </p:tav>
                                            <p:tav tm="100000">
                                              <p:val>
                                                <p:strVal val="#ppt_x"/>
                                              </p:val>
                                            </p:tav>
                                          </p:tavLst>
                                        </p:anim>
                                        <p:animEffect transition="in" filter="wipe(right)">
                                          <p:cBhvr>
                                            <p:cTn id="38" dur="300"/>
                                            <p:tgtEl>
                                              <p:spTgt spid="8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300"/>
                                            <p:tgtEl>
                                              <p:spTgt spid="89"/>
                                            </p:tgtEl>
                                            <p:attrNameLst>
                                              <p:attrName>ppt_x</p:attrName>
                                            </p:attrNameLst>
                                          </p:cBhvr>
                                          <p:tavLst>
                                            <p:tav tm="0">
                                              <p:val>
                                                <p:strVal val="#ppt_x-#ppt_w*1.125000"/>
                                              </p:val>
                                            </p:tav>
                                            <p:tav tm="100000">
                                              <p:val>
                                                <p:strVal val="#ppt_x"/>
                                              </p:val>
                                            </p:tav>
                                          </p:tavLst>
                                        </p:anim>
                                        <p:animEffect transition="in" filter="wipe(right)">
                                          <p:cBhvr>
                                            <p:cTn id="42" dur="300"/>
                                            <p:tgtEl>
                                              <p:spTgt spid="89"/>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500" fill="hold"/>
                                            <p:tgtEl>
                                              <p:spTgt spid="86"/>
                                            </p:tgtEl>
                                            <p:attrNameLst>
                                              <p:attrName>ppt_x</p:attrName>
                                            </p:attrNameLst>
                                          </p:cBhvr>
                                          <p:tavLst>
                                            <p:tav tm="0">
                                              <p:val>
                                                <p:strVal val="1+#ppt_w/2"/>
                                              </p:val>
                                            </p:tav>
                                            <p:tav tm="100000">
                                              <p:val>
                                                <p:strVal val="#ppt_x"/>
                                              </p:val>
                                            </p:tav>
                                          </p:tavLst>
                                        </p:anim>
                                        <p:anim calcmode="lin" valueType="num">
                                          <p:cBhvr additive="base">
                                            <p:cTn id="47" dur="500" fill="hold"/>
                                            <p:tgtEl>
                                              <p:spTgt spid="86"/>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300"/>
                                            <p:tgtEl>
                                              <p:spTgt spid="84"/>
                                            </p:tgtEl>
                                            <p:attrNameLst>
                                              <p:attrName>ppt_x</p:attrName>
                                            </p:attrNameLst>
                                          </p:cBhvr>
                                          <p:tavLst>
                                            <p:tav tm="0">
                                              <p:val>
                                                <p:strVal val="#ppt_x+#ppt_w*1.125000"/>
                                              </p:val>
                                            </p:tav>
                                            <p:tav tm="100000">
                                              <p:val>
                                                <p:strVal val="#ppt_x"/>
                                              </p:val>
                                            </p:tav>
                                          </p:tavLst>
                                        </p:anim>
                                        <p:animEffect transition="in" filter="wipe(left)">
                                          <p:cBhvr>
                                            <p:cTn id="51" dur="300"/>
                                            <p:tgtEl>
                                              <p:spTgt spid="8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300"/>
                                            <p:tgtEl>
                                              <p:spTgt spid="90"/>
                                            </p:tgtEl>
                                            <p:attrNameLst>
                                              <p:attrName>ppt_x</p:attrName>
                                            </p:attrNameLst>
                                          </p:cBhvr>
                                          <p:tavLst>
                                            <p:tav tm="0">
                                              <p:val>
                                                <p:strVal val="#ppt_x+#ppt_w*1.125000"/>
                                              </p:val>
                                            </p:tav>
                                            <p:tav tm="100000">
                                              <p:val>
                                                <p:strVal val="#ppt_x"/>
                                              </p:val>
                                            </p:tav>
                                          </p:tavLst>
                                        </p:anim>
                                        <p:animEffect transition="in" filter="wipe(left)">
                                          <p:cBhvr>
                                            <p:cTn id="55" dur="300"/>
                                            <p:tgtEl>
                                              <p:spTgt spid="90"/>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p:cTn id="59" dur="500" fill="hold"/>
                                            <p:tgtEl>
                                              <p:spTgt spid="101"/>
                                            </p:tgtEl>
                                            <p:attrNameLst>
                                              <p:attrName>ppt_w</p:attrName>
                                            </p:attrNameLst>
                                          </p:cBhvr>
                                          <p:tavLst>
                                            <p:tav tm="0">
                                              <p:val>
                                                <p:fltVal val="0"/>
                                              </p:val>
                                            </p:tav>
                                            <p:tav tm="100000">
                                              <p:val>
                                                <p:strVal val="#ppt_w"/>
                                              </p:val>
                                            </p:tav>
                                          </p:tavLst>
                                        </p:anim>
                                        <p:anim calcmode="lin" valueType="num">
                                          <p:cBhvr>
                                            <p:cTn id="60" dur="500" fill="hold"/>
                                            <p:tgtEl>
                                              <p:spTgt spid="101"/>
                                            </p:tgtEl>
                                            <p:attrNameLst>
                                              <p:attrName>ppt_h</p:attrName>
                                            </p:attrNameLst>
                                          </p:cBhvr>
                                          <p:tavLst>
                                            <p:tav tm="0">
                                              <p:val>
                                                <p:fltVal val="0"/>
                                              </p:val>
                                            </p:tav>
                                            <p:tav tm="100000">
                                              <p:val>
                                                <p:strVal val="#ppt_h"/>
                                              </p:val>
                                            </p:tav>
                                          </p:tavLst>
                                        </p:anim>
                                        <p:animEffect transition="in" filter="fade">
                                          <p:cBhvr>
                                            <p:cTn id="61" dur="500"/>
                                            <p:tgtEl>
                                              <p:spTgt spid="101"/>
                                            </p:tgtEl>
                                          </p:cBhvr>
                                        </p:animEffect>
                                        <p:anim calcmode="lin" valueType="num">
                                          <p:cBhvr>
                                            <p:cTn id="62" dur="500" fill="hold"/>
                                            <p:tgtEl>
                                              <p:spTgt spid="101"/>
                                            </p:tgtEl>
                                            <p:attrNameLst>
                                              <p:attrName>ppt_x</p:attrName>
                                            </p:attrNameLst>
                                          </p:cBhvr>
                                          <p:tavLst>
                                            <p:tav tm="0">
                                              <p:val>
                                                <p:fltVal val="0.5"/>
                                              </p:val>
                                            </p:tav>
                                            <p:tav tm="100000">
                                              <p:val>
                                                <p:strVal val="#ppt_x"/>
                                              </p:val>
                                            </p:tav>
                                          </p:tavLst>
                                        </p:anim>
                                        <p:anim calcmode="lin" valueType="num">
                                          <p:cBhvr>
                                            <p:cTn id="63" dur="500" fill="hold"/>
                                            <p:tgtEl>
                                              <p:spTgt spid="10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99"/>
                                            </p:tgtEl>
                                            <p:attrNameLst>
                                              <p:attrName>style.visibility</p:attrName>
                                            </p:attrNameLst>
                                          </p:cBhvr>
                                          <p:to>
                                            <p:strVal val="visible"/>
                                          </p:to>
                                        </p:set>
                                        <p:anim calcmode="lin" valueType="num">
                                          <p:cBhvr>
                                            <p:cTn id="66" dur="500" fill="hold"/>
                                            <p:tgtEl>
                                              <p:spTgt spid="99"/>
                                            </p:tgtEl>
                                            <p:attrNameLst>
                                              <p:attrName>ppt_w</p:attrName>
                                            </p:attrNameLst>
                                          </p:cBhvr>
                                          <p:tavLst>
                                            <p:tav tm="0">
                                              <p:val>
                                                <p:fltVal val="0"/>
                                              </p:val>
                                            </p:tav>
                                            <p:tav tm="100000">
                                              <p:val>
                                                <p:strVal val="#ppt_w"/>
                                              </p:val>
                                            </p:tav>
                                          </p:tavLst>
                                        </p:anim>
                                        <p:anim calcmode="lin" valueType="num">
                                          <p:cBhvr>
                                            <p:cTn id="67" dur="500" fill="hold"/>
                                            <p:tgtEl>
                                              <p:spTgt spid="99"/>
                                            </p:tgtEl>
                                            <p:attrNameLst>
                                              <p:attrName>ppt_h</p:attrName>
                                            </p:attrNameLst>
                                          </p:cBhvr>
                                          <p:tavLst>
                                            <p:tav tm="0">
                                              <p:val>
                                                <p:fltVal val="0"/>
                                              </p:val>
                                            </p:tav>
                                            <p:tav tm="100000">
                                              <p:val>
                                                <p:strVal val="#ppt_h"/>
                                              </p:val>
                                            </p:tav>
                                          </p:tavLst>
                                        </p:anim>
                                        <p:animEffect transition="in" filter="fade">
                                          <p:cBhvr>
                                            <p:cTn id="68" dur="500"/>
                                            <p:tgtEl>
                                              <p:spTgt spid="99"/>
                                            </p:tgtEl>
                                          </p:cBhvr>
                                        </p:animEffect>
                                        <p:anim calcmode="lin" valueType="num">
                                          <p:cBhvr>
                                            <p:cTn id="69" dur="500" fill="hold"/>
                                            <p:tgtEl>
                                              <p:spTgt spid="99"/>
                                            </p:tgtEl>
                                            <p:attrNameLst>
                                              <p:attrName>ppt_x</p:attrName>
                                            </p:attrNameLst>
                                          </p:cBhvr>
                                          <p:tavLst>
                                            <p:tav tm="0">
                                              <p:val>
                                                <p:fltVal val="0.5"/>
                                              </p:val>
                                            </p:tav>
                                            <p:tav tm="100000">
                                              <p:val>
                                                <p:strVal val="#ppt_x"/>
                                              </p:val>
                                            </p:tav>
                                          </p:tavLst>
                                        </p:anim>
                                        <p:anim calcmode="lin" valueType="num">
                                          <p:cBhvr>
                                            <p:cTn id="70" dur="500" fill="hold"/>
                                            <p:tgtEl>
                                              <p:spTgt spid="99"/>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Effect transition="in" filter="fade">
                                          <p:cBhvr>
                                            <p:cTn id="75" dur="500"/>
                                            <p:tgtEl>
                                              <p:spTgt spid="100"/>
                                            </p:tgtEl>
                                          </p:cBhvr>
                                        </p:animEffect>
                                        <p:anim calcmode="lin" valueType="num">
                                          <p:cBhvr>
                                            <p:cTn id="76" dur="500" fill="hold"/>
                                            <p:tgtEl>
                                              <p:spTgt spid="100"/>
                                            </p:tgtEl>
                                            <p:attrNameLst>
                                              <p:attrName>ppt_x</p:attrName>
                                            </p:attrNameLst>
                                          </p:cBhvr>
                                          <p:tavLst>
                                            <p:tav tm="0">
                                              <p:val>
                                                <p:fltVal val="0.5"/>
                                              </p:val>
                                            </p:tav>
                                            <p:tav tm="100000">
                                              <p:val>
                                                <p:strVal val="#ppt_x"/>
                                              </p:val>
                                            </p:tav>
                                          </p:tavLst>
                                        </p:anim>
                                        <p:anim calcmode="lin" valueType="num">
                                          <p:cBhvr>
                                            <p:cTn id="77" dur="500" fill="hold"/>
                                            <p:tgtEl>
                                              <p:spTgt spid="10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102"/>
                                            </p:tgtEl>
                                            <p:attrNameLst>
                                              <p:attrName>style.visibility</p:attrName>
                                            </p:attrNameLst>
                                          </p:cBhvr>
                                          <p:to>
                                            <p:strVal val="visible"/>
                                          </p:to>
                                        </p:set>
                                        <p:anim calcmode="lin" valueType="num">
                                          <p:cBhvr>
                                            <p:cTn id="80" dur="500" fill="hold"/>
                                            <p:tgtEl>
                                              <p:spTgt spid="102"/>
                                            </p:tgtEl>
                                            <p:attrNameLst>
                                              <p:attrName>ppt_w</p:attrName>
                                            </p:attrNameLst>
                                          </p:cBhvr>
                                          <p:tavLst>
                                            <p:tav tm="0">
                                              <p:val>
                                                <p:fltVal val="0"/>
                                              </p:val>
                                            </p:tav>
                                            <p:tav tm="100000">
                                              <p:val>
                                                <p:strVal val="#ppt_w"/>
                                              </p:val>
                                            </p:tav>
                                          </p:tavLst>
                                        </p:anim>
                                        <p:anim calcmode="lin" valueType="num">
                                          <p:cBhvr>
                                            <p:cTn id="81" dur="500" fill="hold"/>
                                            <p:tgtEl>
                                              <p:spTgt spid="102"/>
                                            </p:tgtEl>
                                            <p:attrNameLst>
                                              <p:attrName>ppt_h</p:attrName>
                                            </p:attrNameLst>
                                          </p:cBhvr>
                                          <p:tavLst>
                                            <p:tav tm="0">
                                              <p:val>
                                                <p:fltVal val="0"/>
                                              </p:val>
                                            </p:tav>
                                            <p:tav tm="100000">
                                              <p:val>
                                                <p:strVal val="#ppt_h"/>
                                              </p:val>
                                            </p:tav>
                                          </p:tavLst>
                                        </p:anim>
                                        <p:animEffect transition="in" filter="fade">
                                          <p:cBhvr>
                                            <p:cTn id="82" dur="500"/>
                                            <p:tgtEl>
                                              <p:spTgt spid="102"/>
                                            </p:tgtEl>
                                          </p:cBhvr>
                                        </p:animEffect>
                                        <p:anim calcmode="lin" valueType="num">
                                          <p:cBhvr>
                                            <p:cTn id="83" dur="500" fill="hold"/>
                                            <p:tgtEl>
                                              <p:spTgt spid="102"/>
                                            </p:tgtEl>
                                            <p:attrNameLst>
                                              <p:attrName>ppt_x</p:attrName>
                                            </p:attrNameLst>
                                          </p:cBhvr>
                                          <p:tavLst>
                                            <p:tav tm="0">
                                              <p:val>
                                                <p:fltVal val="0.5"/>
                                              </p:val>
                                            </p:tav>
                                            <p:tav tm="100000">
                                              <p:val>
                                                <p:strVal val="#ppt_x"/>
                                              </p:val>
                                            </p:tav>
                                          </p:tavLst>
                                        </p:anim>
                                        <p:anim calcmode="lin" valueType="num">
                                          <p:cBhvr>
                                            <p:cTn id="84" dur="500" fill="hold"/>
                                            <p:tgtEl>
                                              <p:spTgt spid="1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animBg="1"/>
          <p:bldP spid="89" grpId="0"/>
          <p:bldP spid="90" grpId="0"/>
          <p:bldP spid="91" grpId="0"/>
          <p:bldP spid="92" grpId="0"/>
          <p:bldP spid="93" grpId="0" animBg="1"/>
          <p:bldP spid="97" grpId="0"/>
          <p:bldP spid="98" grpId="0"/>
          <p:bldP spid="99" grpId="0" animBg="1"/>
          <p:bldP spid="100" grpId="0" animBg="1"/>
          <p:bldP spid="101" grpId="0" animBg="1"/>
          <p:bldP spid="10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298781" y="4682588"/>
            <a:ext cx="1347937" cy="1345229"/>
            <a:chOff x="5186121" y="3507044"/>
            <a:chExt cx="1010953" cy="1008922"/>
          </a:xfrm>
        </p:grpSpPr>
        <p:sp>
          <p:nvSpPr>
            <p:cNvPr id="30"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1"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2"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3"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4"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5"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6"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7"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8"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39"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0"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1"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2"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3"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4"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5"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6"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7"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8"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49"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0"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grpSp>
      <p:grpSp>
        <p:nvGrpSpPr>
          <p:cNvPr id="51" name="组合 50"/>
          <p:cNvGrpSpPr/>
          <p:nvPr/>
        </p:nvGrpSpPr>
        <p:grpSpPr>
          <a:xfrm>
            <a:off x="5627279" y="3055114"/>
            <a:ext cx="1347939" cy="1343985"/>
            <a:chOff x="5107781" y="2781590"/>
            <a:chExt cx="1010954" cy="1007989"/>
          </a:xfrm>
        </p:grpSpPr>
        <p:sp>
          <p:nvSpPr>
            <p:cNvPr id="52"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3"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4"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5"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6"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7"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58"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59"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0"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1"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2"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3"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4"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5"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6"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7"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8"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69"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0"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1"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2"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3"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4"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grpSp>
      <p:grpSp>
        <p:nvGrpSpPr>
          <p:cNvPr id="75" name="组合 74"/>
          <p:cNvGrpSpPr/>
          <p:nvPr/>
        </p:nvGrpSpPr>
        <p:grpSpPr>
          <a:xfrm>
            <a:off x="6954452" y="4691584"/>
            <a:ext cx="1347937" cy="1346472"/>
            <a:chOff x="6073970" y="3409136"/>
            <a:chExt cx="1010953" cy="1009854"/>
          </a:xfrm>
        </p:grpSpPr>
        <p:sp>
          <p:nvSpPr>
            <p:cNvPr id="76"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7"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8"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79"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0"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1"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2"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3"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4"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5"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6"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7"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8"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89"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0"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1"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2"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3"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4"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5"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96"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grpSp>
      <p:sp>
        <p:nvSpPr>
          <p:cNvPr id="97" name="Oval 70"/>
          <p:cNvSpPr>
            <a:spLocks noChangeArrowheads="1"/>
          </p:cNvSpPr>
          <p:nvPr/>
        </p:nvSpPr>
        <p:spPr bwMode="auto">
          <a:xfrm flipH="1">
            <a:off x="7064748" y="1559447"/>
            <a:ext cx="2873696" cy="2870735"/>
          </a:xfrm>
          <a:prstGeom prst="ellipse">
            <a:avLst/>
          </a:prstGeom>
          <a:solidFill>
            <a:schemeClr val="bg1"/>
          </a:solidFill>
          <a:ln>
            <a:noFill/>
          </a:ln>
        </p:spPr>
        <p:txBody>
          <a:bodyPr/>
          <a:lstStyle/>
          <a:p>
            <a:pPr eaLnBrk="1" hangingPunct="1"/>
            <a:endParaRPr lang="zh-CN" altLang="zh-CN" sz="2400">
              <a:solidFill>
                <a:schemeClr val="bg1"/>
              </a:solidFill>
              <a:cs typeface="+mn-ea"/>
              <a:sym typeface="+mn-lt"/>
            </a:endParaRPr>
          </a:p>
        </p:txBody>
      </p:sp>
      <p:sp>
        <p:nvSpPr>
          <p:cNvPr id="98" name="Oval 71"/>
          <p:cNvSpPr>
            <a:spLocks noChangeArrowheads="1"/>
          </p:cNvSpPr>
          <p:nvPr/>
        </p:nvSpPr>
        <p:spPr bwMode="auto">
          <a:xfrm flipH="1">
            <a:off x="7359455" y="1854104"/>
            <a:ext cx="2285527" cy="2282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solidFill>
                <a:schemeClr val="bg1"/>
              </a:solidFill>
              <a:cs typeface="+mn-ea"/>
              <a:sym typeface="+mn-lt"/>
            </a:endParaRPr>
          </a:p>
        </p:txBody>
      </p:sp>
      <p:sp>
        <p:nvSpPr>
          <p:cNvPr id="99" name="Freeform 72"/>
          <p:cNvSpPr>
            <a:spLocks noEditPoints="1"/>
          </p:cNvSpPr>
          <p:nvPr/>
        </p:nvSpPr>
        <p:spPr bwMode="auto">
          <a:xfrm flipH="1">
            <a:off x="7305984" y="1799400"/>
            <a:ext cx="2391224" cy="2392072"/>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5096D0"/>
          </a:solidFill>
          <a:ln>
            <a:noFill/>
          </a:ln>
        </p:spPr>
        <p:txBody>
          <a:bodyPr/>
          <a:lstStyle/>
          <a:p>
            <a:pPr>
              <a:defRPr/>
            </a:pPr>
            <a:endParaRPr lang="en-US" sz="2400">
              <a:solidFill>
                <a:schemeClr val="bg1"/>
              </a:solidFill>
              <a:cs typeface="+mn-ea"/>
              <a:sym typeface="+mn-lt"/>
            </a:endParaRPr>
          </a:p>
        </p:txBody>
      </p:sp>
      <p:sp>
        <p:nvSpPr>
          <p:cNvPr id="100" name="Freeform 73"/>
          <p:cNvSpPr>
            <a:spLocks noEditPoints="1"/>
          </p:cNvSpPr>
          <p:nvPr/>
        </p:nvSpPr>
        <p:spPr bwMode="auto">
          <a:xfrm flipH="1">
            <a:off x="7575822" y="2072922"/>
            <a:ext cx="1851551" cy="184502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5096D0"/>
          </a:solidFill>
          <a:ln>
            <a:noFill/>
          </a:ln>
        </p:spPr>
        <p:txBody>
          <a:bodyPr/>
          <a:lstStyle/>
          <a:p>
            <a:endParaRPr lang="zh-CN" altLang="en-US" sz="2400">
              <a:solidFill>
                <a:schemeClr val="bg1"/>
              </a:solidFill>
              <a:cs typeface="+mn-ea"/>
              <a:sym typeface="+mn-lt"/>
            </a:endParaRPr>
          </a:p>
        </p:txBody>
      </p:sp>
      <p:sp>
        <p:nvSpPr>
          <p:cNvPr id="101" name="Freeform 74"/>
          <p:cNvSpPr>
            <a:spLocks noEditPoints="1"/>
          </p:cNvSpPr>
          <p:nvPr/>
        </p:nvSpPr>
        <p:spPr bwMode="auto">
          <a:xfrm flipH="1">
            <a:off x="7844414" y="2348930"/>
            <a:ext cx="1314364" cy="1293012"/>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5096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02" name="Freeform 75"/>
          <p:cNvSpPr>
            <a:spLocks noEditPoints="1"/>
          </p:cNvSpPr>
          <p:nvPr/>
        </p:nvSpPr>
        <p:spPr bwMode="auto">
          <a:xfrm flipH="1">
            <a:off x="8114251" y="2622452"/>
            <a:ext cx="774692" cy="745968"/>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5096D0"/>
          </a:solidFill>
          <a:ln>
            <a:noFill/>
          </a:ln>
        </p:spPr>
        <p:txBody>
          <a:bodyPr/>
          <a:lstStyle/>
          <a:p>
            <a:endParaRPr lang="zh-CN" altLang="en-US" sz="2400">
              <a:solidFill>
                <a:schemeClr val="bg1"/>
              </a:solidFill>
              <a:cs typeface="+mn-ea"/>
              <a:sym typeface="+mn-lt"/>
            </a:endParaRPr>
          </a:p>
        </p:txBody>
      </p:sp>
      <p:sp>
        <p:nvSpPr>
          <p:cNvPr id="103" name="Oval 76"/>
          <p:cNvSpPr>
            <a:spLocks noChangeArrowheads="1"/>
          </p:cNvSpPr>
          <p:nvPr/>
        </p:nvSpPr>
        <p:spPr bwMode="auto">
          <a:xfrm flipH="1">
            <a:off x="8351757" y="2854945"/>
            <a:ext cx="284759" cy="279739"/>
          </a:xfrm>
          <a:prstGeom prst="ellipse">
            <a:avLst/>
          </a:prstGeom>
          <a:solidFill>
            <a:srgbClr val="5096D0"/>
          </a:solidFill>
          <a:ln>
            <a:noFill/>
          </a:ln>
        </p:spPr>
        <p:txBody>
          <a:bodyPr/>
          <a:lstStyle/>
          <a:p>
            <a:pPr eaLnBrk="1" hangingPunct="1"/>
            <a:endParaRPr lang="zh-CN" altLang="zh-CN" sz="2400">
              <a:solidFill>
                <a:schemeClr val="bg1"/>
              </a:solidFill>
              <a:cs typeface="+mn-ea"/>
              <a:sym typeface="+mn-lt"/>
            </a:endParaRPr>
          </a:p>
        </p:txBody>
      </p:sp>
      <p:grpSp>
        <p:nvGrpSpPr>
          <p:cNvPr id="104" name="组合 103"/>
          <p:cNvGrpSpPr/>
          <p:nvPr/>
        </p:nvGrpSpPr>
        <p:grpSpPr>
          <a:xfrm>
            <a:off x="7220185" y="2955651"/>
            <a:ext cx="1315607" cy="1315391"/>
            <a:chOff x="6598099" y="2161504"/>
            <a:chExt cx="986705" cy="986543"/>
          </a:xfrm>
        </p:grpSpPr>
        <p:sp>
          <p:nvSpPr>
            <p:cNvPr id="105"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06"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07"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08"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09"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0"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1"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2"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3"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4"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5"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6"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7"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8"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19"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0"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1"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2"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3"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4"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solidFill>
              <a:srgbClr val="5096D0"/>
            </a:solidFill>
            <a:ln w="9525">
              <a:solidFill>
                <a:schemeClr val="bg1"/>
              </a:solidFill>
              <a:round/>
            </a:ln>
          </p:spPr>
          <p:txBody>
            <a:bodyPr/>
            <a:lstStyle/>
            <a:p>
              <a:endParaRPr lang="zh-CN" altLang="en-US" sz="2400">
                <a:solidFill>
                  <a:schemeClr val="bg1"/>
                </a:solidFill>
                <a:cs typeface="+mn-ea"/>
                <a:sym typeface="+mn-lt"/>
              </a:endParaRPr>
            </a:p>
          </p:txBody>
        </p:sp>
        <p:sp>
          <p:nvSpPr>
            <p:cNvPr id="125"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grpSp>
      <p:sp>
        <p:nvSpPr>
          <p:cNvPr id="126" name="Freeform 98"/>
          <p:cNvSpPr/>
          <p:nvPr/>
        </p:nvSpPr>
        <p:spPr bwMode="auto">
          <a:xfrm flipH="1">
            <a:off x="9478355" y="3981358"/>
            <a:ext cx="72123" cy="73353"/>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27" name="Freeform 106"/>
          <p:cNvSpPr/>
          <p:nvPr/>
        </p:nvSpPr>
        <p:spPr bwMode="auto">
          <a:xfrm flipH="1">
            <a:off x="8474861" y="2978030"/>
            <a:ext cx="60931" cy="77084"/>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grpSp>
        <p:nvGrpSpPr>
          <p:cNvPr id="128" name="组合 127"/>
          <p:cNvGrpSpPr/>
          <p:nvPr/>
        </p:nvGrpSpPr>
        <p:grpSpPr>
          <a:xfrm>
            <a:off x="913345" y="2019003"/>
            <a:ext cx="487363" cy="584200"/>
            <a:chOff x="685009" y="1514252"/>
            <a:chExt cx="365522" cy="438150"/>
          </a:xfrm>
        </p:grpSpPr>
        <p:sp>
          <p:nvSpPr>
            <p:cNvPr id="129" name="Flowchart: Off-page Connector 108"/>
            <p:cNvSpPr/>
            <p:nvPr/>
          </p:nvSpPr>
          <p:spPr bwMode="auto">
            <a:xfrm>
              <a:off x="704059" y="1529730"/>
              <a:ext cx="317898" cy="422672"/>
            </a:xfrm>
            <a:prstGeom prst="flowChartOffpageConnector">
              <a:avLst/>
            </a:prstGeom>
            <a:gradFill flip="none" rotWithShape="1">
              <a:gsLst>
                <a:gs pos="0">
                  <a:schemeClr val="bg1">
                    <a:lumMod val="95000"/>
                  </a:schemeClr>
                </a:gs>
                <a:gs pos="33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cs typeface="+mn-ea"/>
                <a:sym typeface="+mn-lt"/>
              </a:endParaRPr>
            </a:p>
          </p:txBody>
        </p:sp>
        <p:sp>
          <p:nvSpPr>
            <p:cNvPr id="130"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5096D0"/>
                  </a:solidFill>
                  <a:cs typeface="+mn-ea"/>
                  <a:sym typeface="+mn-lt"/>
                </a:rPr>
                <a:t>1</a:t>
              </a:r>
              <a:endParaRPr lang="en-US" altLang="zh-CN" sz="2400" dirty="0">
                <a:solidFill>
                  <a:srgbClr val="5096D0"/>
                </a:solidFill>
                <a:cs typeface="+mn-ea"/>
                <a:sym typeface="+mn-lt"/>
              </a:endParaRPr>
            </a:p>
          </p:txBody>
        </p:sp>
      </p:grpSp>
      <p:grpSp>
        <p:nvGrpSpPr>
          <p:cNvPr id="131" name="组合 130"/>
          <p:cNvGrpSpPr/>
          <p:nvPr/>
        </p:nvGrpSpPr>
        <p:grpSpPr>
          <a:xfrm>
            <a:off x="913345" y="3015954"/>
            <a:ext cx="487363" cy="601661"/>
            <a:chOff x="685009" y="2261965"/>
            <a:chExt cx="365522" cy="451246"/>
          </a:xfrm>
        </p:grpSpPr>
        <p:sp>
          <p:nvSpPr>
            <p:cNvPr id="132" name="Flowchart: Off-page Connector 109"/>
            <p:cNvSpPr/>
            <p:nvPr/>
          </p:nvSpPr>
          <p:spPr bwMode="auto">
            <a:xfrm>
              <a:off x="704059" y="2290540"/>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cs typeface="+mn-ea"/>
                <a:sym typeface="+mn-lt"/>
              </a:endParaRPr>
            </a:p>
          </p:txBody>
        </p:sp>
        <p:sp>
          <p:nvSpPr>
            <p:cNvPr id="133"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5096D0"/>
                  </a:solidFill>
                  <a:cs typeface="+mn-ea"/>
                  <a:sym typeface="+mn-lt"/>
                </a:rPr>
                <a:t>2</a:t>
              </a:r>
              <a:endParaRPr lang="en-US" altLang="zh-CN" sz="2400" dirty="0">
                <a:solidFill>
                  <a:srgbClr val="5096D0"/>
                </a:solidFill>
                <a:cs typeface="+mn-ea"/>
                <a:sym typeface="+mn-lt"/>
              </a:endParaRPr>
            </a:p>
          </p:txBody>
        </p:sp>
      </p:grpSp>
      <p:grpSp>
        <p:nvGrpSpPr>
          <p:cNvPr id="134" name="组合 133"/>
          <p:cNvGrpSpPr/>
          <p:nvPr/>
        </p:nvGrpSpPr>
        <p:grpSpPr>
          <a:xfrm>
            <a:off x="906995" y="4028779"/>
            <a:ext cx="487363" cy="601661"/>
            <a:chOff x="680246" y="3021584"/>
            <a:chExt cx="365522" cy="451246"/>
          </a:xfrm>
        </p:grpSpPr>
        <p:sp>
          <p:nvSpPr>
            <p:cNvPr id="135" name="Flowchart: Off-page Connector 110"/>
            <p:cNvSpPr/>
            <p:nvPr/>
          </p:nvSpPr>
          <p:spPr bwMode="auto">
            <a:xfrm>
              <a:off x="704059" y="3050159"/>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cs typeface="+mn-ea"/>
                <a:sym typeface="+mn-lt"/>
              </a:endParaRPr>
            </a:p>
          </p:txBody>
        </p:sp>
        <p:sp>
          <p:nvSpPr>
            <p:cNvPr id="13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5096D0"/>
                  </a:solidFill>
                  <a:cs typeface="+mn-ea"/>
                  <a:sym typeface="+mn-lt"/>
                </a:rPr>
                <a:t>3</a:t>
              </a:r>
              <a:endParaRPr lang="en-US" altLang="zh-CN" sz="2400" dirty="0">
                <a:solidFill>
                  <a:srgbClr val="5096D0"/>
                </a:solidFill>
                <a:cs typeface="+mn-ea"/>
                <a:sym typeface="+mn-lt"/>
              </a:endParaRPr>
            </a:p>
          </p:txBody>
        </p:sp>
      </p:grpSp>
      <p:sp>
        <p:nvSpPr>
          <p:cNvPr id="137" name="Rectangle 1436"/>
          <p:cNvSpPr>
            <a:spLocks noChangeArrowheads="1"/>
          </p:cNvSpPr>
          <p:nvPr/>
        </p:nvSpPr>
        <p:spPr bwMode="auto">
          <a:xfrm>
            <a:off x="1685613" y="1988841"/>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smtClean="0">
                <a:solidFill>
                  <a:srgbClr val="5096D0"/>
                </a:solidFill>
                <a:cs typeface="+mn-ea"/>
                <a:sym typeface="+mn-lt"/>
              </a:rPr>
              <a:t>点击输入标题</a:t>
            </a:r>
            <a:endParaRPr lang="en-US" altLang="zh-CN" sz="1600" b="1" dirty="0">
              <a:solidFill>
                <a:srgbClr val="5096D0"/>
              </a:solidFill>
              <a:cs typeface="+mn-ea"/>
              <a:sym typeface="+mn-lt"/>
            </a:endParaRPr>
          </a:p>
        </p:txBody>
      </p:sp>
      <p:sp>
        <p:nvSpPr>
          <p:cNvPr id="138" name="Content Placeholder 2"/>
          <p:cNvSpPr txBox="1"/>
          <p:nvPr/>
        </p:nvSpPr>
        <p:spPr bwMode="auto">
          <a:xfrm>
            <a:off x="1586445" y="2198392"/>
            <a:ext cx="3150655"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65" dirty="0">
                <a:solidFill>
                  <a:srgbClr val="7F7F7F"/>
                </a:solidFill>
                <a:cs typeface="+mn-ea"/>
                <a:sym typeface="+mn-lt"/>
              </a:rPr>
              <a:t>点击输入具体内容点击输入简要文本内容，文字内容需概况精炼的说明该分项内容</a:t>
            </a:r>
            <a:endParaRPr lang="en-US" altLang="zh-CN" sz="1065" dirty="0">
              <a:solidFill>
                <a:srgbClr val="7F7F7F"/>
              </a:solidFill>
              <a:cs typeface="+mn-ea"/>
              <a:sym typeface="+mn-lt"/>
            </a:endParaRPr>
          </a:p>
        </p:txBody>
      </p:sp>
      <p:sp>
        <p:nvSpPr>
          <p:cNvPr id="139" name="Rectangle 1436"/>
          <p:cNvSpPr>
            <a:spLocks noChangeArrowheads="1"/>
          </p:cNvSpPr>
          <p:nvPr/>
        </p:nvSpPr>
        <p:spPr bwMode="auto">
          <a:xfrm>
            <a:off x="1717319" y="2994815"/>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smtClean="0">
                <a:solidFill>
                  <a:srgbClr val="5096D0"/>
                </a:solidFill>
                <a:cs typeface="+mn-ea"/>
                <a:sym typeface="+mn-lt"/>
              </a:rPr>
              <a:t>点击输入标题</a:t>
            </a:r>
            <a:endParaRPr lang="en-US" altLang="zh-CN" sz="1600" b="1" dirty="0">
              <a:solidFill>
                <a:srgbClr val="5096D0"/>
              </a:solidFill>
              <a:cs typeface="+mn-ea"/>
              <a:sym typeface="+mn-lt"/>
            </a:endParaRPr>
          </a:p>
        </p:txBody>
      </p:sp>
      <p:sp>
        <p:nvSpPr>
          <p:cNvPr id="140" name="Content Placeholder 2"/>
          <p:cNvSpPr txBox="1"/>
          <p:nvPr/>
        </p:nvSpPr>
        <p:spPr bwMode="auto">
          <a:xfrm>
            <a:off x="1618195" y="3204866"/>
            <a:ext cx="3150655"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65" dirty="0">
                <a:solidFill>
                  <a:srgbClr val="7F7F7F"/>
                </a:solidFill>
                <a:cs typeface="+mn-ea"/>
                <a:sym typeface="+mn-lt"/>
              </a:rPr>
              <a:t>点击输入具体内容点击输入简要文本内容，文字内容需概况精炼的说明该分项内容</a:t>
            </a:r>
            <a:endParaRPr lang="en-US" altLang="zh-CN" sz="1065" dirty="0">
              <a:solidFill>
                <a:srgbClr val="7F7F7F"/>
              </a:solidFill>
              <a:cs typeface="+mn-ea"/>
              <a:sym typeface="+mn-lt"/>
            </a:endParaRPr>
          </a:p>
        </p:txBody>
      </p:sp>
      <p:sp>
        <p:nvSpPr>
          <p:cNvPr id="141" name="Rectangle 1436"/>
          <p:cNvSpPr>
            <a:spLocks noChangeArrowheads="1"/>
          </p:cNvSpPr>
          <p:nvPr/>
        </p:nvSpPr>
        <p:spPr bwMode="auto">
          <a:xfrm>
            <a:off x="1685613" y="3981103"/>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smtClean="0">
                <a:solidFill>
                  <a:srgbClr val="5096D0"/>
                </a:solidFill>
                <a:cs typeface="+mn-ea"/>
                <a:sym typeface="+mn-lt"/>
              </a:rPr>
              <a:t>点击输入标题</a:t>
            </a:r>
            <a:endParaRPr lang="en-US" altLang="zh-CN" sz="1600" b="1" dirty="0">
              <a:solidFill>
                <a:srgbClr val="5096D0"/>
              </a:solidFill>
              <a:cs typeface="+mn-ea"/>
              <a:sym typeface="+mn-lt"/>
            </a:endParaRPr>
          </a:p>
        </p:txBody>
      </p:sp>
      <p:sp>
        <p:nvSpPr>
          <p:cNvPr id="142" name="Content Placeholder 2"/>
          <p:cNvSpPr txBox="1"/>
          <p:nvPr/>
        </p:nvSpPr>
        <p:spPr bwMode="auto">
          <a:xfrm>
            <a:off x="1586445" y="4190705"/>
            <a:ext cx="3150655"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65" dirty="0">
                <a:solidFill>
                  <a:srgbClr val="7F7F7F"/>
                </a:solidFill>
                <a:cs typeface="+mn-ea"/>
                <a:sym typeface="+mn-lt"/>
              </a:rPr>
              <a:t>点击输入具体内容点击输入简要文本内容，文字内容需概况精炼的说明该分项内容</a:t>
            </a:r>
            <a:endParaRPr lang="en-US" altLang="zh-CN" sz="1065" dirty="0">
              <a:solidFill>
                <a:srgbClr val="7F7F7F"/>
              </a:solidFill>
              <a:cs typeface="+mn-ea"/>
              <a:sym typeface="+mn-lt"/>
            </a:endParaRPr>
          </a:p>
        </p:txBody>
      </p:sp>
      <p:sp>
        <p:nvSpPr>
          <p:cNvPr id="143" name="Rectangle 1436"/>
          <p:cNvSpPr>
            <a:spLocks noChangeArrowheads="1"/>
          </p:cNvSpPr>
          <p:nvPr/>
        </p:nvSpPr>
        <p:spPr bwMode="auto">
          <a:xfrm>
            <a:off x="1717319" y="5007669"/>
            <a:ext cx="1240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smtClean="0">
                <a:solidFill>
                  <a:srgbClr val="5096D0"/>
                </a:solidFill>
                <a:cs typeface="+mn-ea"/>
                <a:sym typeface="+mn-lt"/>
              </a:rPr>
              <a:t>点击输入标题</a:t>
            </a:r>
            <a:endParaRPr lang="en-US" altLang="zh-CN" sz="1600" b="1" dirty="0">
              <a:solidFill>
                <a:srgbClr val="5096D0"/>
              </a:solidFill>
              <a:cs typeface="+mn-ea"/>
              <a:sym typeface="+mn-lt"/>
            </a:endParaRPr>
          </a:p>
        </p:txBody>
      </p:sp>
      <p:sp>
        <p:nvSpPr>
          <p:cNvPr id="144" name="Content Placeholder 2"/>
          <p:cNvSpPr txBox="1"/>
          <p:nvPr/>
        </p:nvSpPr>
        <p:spPr bwMode="auto">
          <a:xfrm>
            <a:off x="1618195" y="5276554"/>
            <a:ext cx="3150655" cy="547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65" dirty="0">
                <a:solidFill>
                  <a:srgbClr val="7F7F7F"/>
                </a:solidFill>
                <a:cs typeface="+mn-ea"/>
                <a:sym typeface="+mn-lt"/>
              </a:rPr>
              <a:t>点击输入具体内容点击输入简要文本内容，文字内容需概况精炼的说明该分项内容</a:t>
            </a:r>
            <a:endParaRPr lang="en-US" altLang="zh-CN" sz="1065" dirty="0">
              <a:solidFill>
                <a:srgbClr val="7F7F7F"/>
              </a:solidFill>
              <a:cs typeface="+mn-ea"/>
              <a:sym typeface="+mn-lt"/>
            </a:endParaRPr>
          </a:p>
        </p:txBody>
      </p:sp>
      <p:grpSp>
        <p:nvGrpSpPr>
          <p:cNvPr id="145" name="组合 144"/>
          <p:cNvGrpSpPr/>
          <p:nvPr/>
        </p:nvGrpSpPr>
        <p:grpSpPr>
          <a:xfrm>
            <a:off x="938746" y="5081289"/>
            <a:ext cx="488951" cy="576264"/>
            <a:chOff x="704059" y="3810967"/>
            <a:chExt cx="366713" cy="432198"/>
          </a:xfrm>
        </p:grpSpPr>
        <p:sp>
          <p:nvSpPr>
            <p:cNvPr id="146" name="Flowchart: Off-page Connector 104"/>
            <p:cNvSpPr/>
            <p:nvPr/>
          </p:nvSpPr>
          <p:spPr bwMode="auto">
            <a:xfrm>
              <a:off x="727871" y="3862165"/>
              <a:ext cx="317898" cy="381000"/>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cs typeface="+mn-ea"/>
                <a:sym typeface="+mn-lt"/>
              </a:endParaRPr>
            </a:p>
          </p:txBody>
        </p:sp>
        <p:sp>
          <p:nvSpPr>
            <p:cNvPr id="147"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5096D0"/>
                  </a:solidFill>
                  <a:cs typeface="+mn-ea"/>
                  <a:sym typeface="+mn-lt"/>
                </a:rPr>
                <a:t>4</a:t>
              </a:r>
              <a:endParaRPr lang="en-US" altLang="zh-CN" sz="2400" dirty="0">
                <a:solidFill>
                  <a:srgbClr val="5096D0"/>
                </a:solidFill>
                <a:cs typeface="+mn-ea"/>
                <a:sym typeface="+mn-lt"/>
              </a:endParaRPr>
            </a:p>
          </p:txBody>
        </p:sp>
      </p:grpSp>
      <p:sp>
        <p:nvSpPr>
          <p:cNvPr id="148"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8"/>
                                        </p:tgtEl>
                                        <p:attrNameLst>
                                          <p:attrName>style.visibility</p:attrName>
                                        </p:attrNameLst>
                                      </p:cBhvr>
                                      <p:to>
                                        <p:strVal val="visible"/>
                                      </p:to>
                                    </p:set>
                                    <p:anim calcmode="lin" valueType="num">
                                      <p:cBhvr>
                                        <p:cTn id="12" dur="500" fill="hold"/>
                                        <p:tgtEl>
                                          <p:spTgt spid="98"/>
                                        </p:tgtEl>
                                        <p:attrNameLst>
                                          <p:attrName>ppt_w</p:attrName>
                                        </p:attrNameLst>
                                      </p:cBhvr>
                                      <p:tavLst>
                                        <p:tav tm="0">
                                          <p:val>
                                            <p:fltVal val="0"/>
                                          </p:val>
                                        </p:tav>
                                        <p:tav tm="100000">
                                          <p:val>
                                            <p:strVal val="#ppt_w"/>
                                          </p:val>
                                        </p:tav>
                                      </p:tavLst>
                                    </p:anim>
                                    <p:anim calcmode="lin" valueType="num">
                                      <p:cBhvr>
                                        <p:cTn id="13" dur="500" fill="hold"/>
                                        <p:tgtEl>
                                          <p:spTgt spid="98"/>
                                        </p:tgtEl>
                                        <p:attrNameLst>
                                          <p:attrName>ppt_h</p:attrName>
                                        </p:attrNameLst>
                                      </p:cBhvr>
                                      <p:tavLst>
                                        <p:tav tm="0">
                                          <p:val>
                                            <p:fltVal val="0"/>
                                          </p:val>
                                        </p:tav>
                                        <p:tav tm="100000">
                                          <p:val>
                                            <p:strVal val="#ppt_h"/>
                                          </p:val>
                                        </p:tav>
                                      </p:tavLst>
                                    </p:anim>
                                    <p:animEffect transition="in" filter="fade">
                                      <p:cBhvr>
                                        <p:cTn id="14" dur="500"/>
                                        <p:tgtEl>
                                          <p:spTgt spid="9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animEffect transition="in" filter="fade">
                                      <p:cBhvr>
                                        <p:cTn id="24" dur="500"/>
                                        <p:tgtEl>
                                          <p:spTgt spid="10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500" fill="hold"/>
                                        <p:tgtEl>
                                          <p:spTgt spid="102"/>
                                        </p:tgtEl>
                                        <p:attrNameLst>
                                          <p:attrName>ppt_w</p:attrName>
                                        </p:attrNameLst>
                                      </p:cBhvr>
                                      <p:tavLst>
                                        <p:tav tm="0">
                                          <p:val>
                                            <p:fltVal val="0"/>
                                          </p:val>
                                        </p:tav>
                                        <p:tav tm="100000">
                                          <p:val>
                                            <p:strVal val="#ppt_w"/>
                                          </p:val>
                                        </p:tav>
                                      </p:tavLst>
                                    </p:anim>
                                    <p:anim calcmode="lin" valueType="num">
                                      <p:cBhvr>
                                        <p:cTn id="33" dur="500" fill="hold"/>
                                        <p:tgtEl>
                                          <p:spTgt spid="102"/>
                                        </p:tgtEl>
                                        <p:attrNameLst>
                                          <p:attrName>ppt_h</p:attrName>
                                        </p:attrNameLst>
                                      </p:cBhvr>
                                      <p:tavLst>
                                        <p:tav tm="0">
                                          <p:val>
                                            <p:fltVal val="0"/>
                                          </p:val>
                                        </p:tav>
                                        <p:tav tm="100000">
                                          <p:val>
                                            <p:strVal val="#ppt_h"/>
                                          </p:val>
                                        </p:tav>
                                      </p:tavLst>
                                    </p:anim>
                                    <p:animEffect transition="in" filter="fade">
                                      <p:cBhvr>
                                        <p:cTn id="34" dur="500"/>
                                        <p:tgtEl>
                                          <p:spTgt spid="102"/>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500" fill="hold"/>
                                        <p:tgtEl>
                                          <p:spTgt spid="103"/>
                                        </p:tgtEl>
                                        <p:attrNameLst>
                                          <p:attrName>ppt_w</p:attrName>
                                        </p:attrNameLst>
                                      </p:cBhvr>
                                      <p:tavLst>
                                        <p:tav tm="0">
                                          <p:val>
                                            <p:fltVal val="0"/>
                                          </p:val>
                                        </p:tav>
                                        <p:tav tm="100000">
                                          <p:val>
                                            <p:strVal val="#ppt_w"/>
                                          </p:val>
                                        </p:tav>
                                      </p:tavLst>
                                    </p:anim>
                                    <p:anim calcmode="lin" valueType="num">
                                      <p:cBhvr>
                                        <p:cTn id="38" dur="500" fill="hold"/>
                                        <p:tgtEl>
                                          <p:spTgt spid="103"/>
                                        </p:tgtEl>
                                        <p:attrNameLst>
                                          <p:attrName>ppt_h</p:attrName>
                                        </p:attrNameLst>
                                      </p:cBhvr>
                                      <p:tavLst>
                                        <p:tav tm="0">
                                          <p:val>
                                            <p:fltVal val="0"/>
                                          </p:val>
                                        </p:tav>
                                        <p:tav tm="100000">
                                          <p:val>
                                            <p:strVal val="#ppt_h"/>
                                          </p:val>
                                        </p:tav>
                                      </p:tavLst>
                                    </p:anim>
                                    <p:animEffect transition="in" filter="fade">
                                      <p:cBhvr>
                                        <p:cTn id="39" dur="500"/>
                                        <p:tgtEl>
                                          <p:spTgt spid="103"/>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26"/>
                                        </p:tgtEl>
                                        <p:attrNameLst>
                                          <p:attrName>style.visibility</p:attrName>
                                        </p:attrNameLst>
                                      </p:cBhvr>
                                      <p:to>
                                        <p:strVal val="visible"/>
                                      </p:to>
                                    </p:set>
                                    <p:anim calcmode="lin" valueType="num">
                                      <p:cBhvr>
                                        <p:cTn id="42" dur="500" fill="hold"/>
                                        <p:tgtEl>
                                          <p:spTgt spid="126"/>
                                        </p:tgtEl>
                                        <p:attrNameLst>
                                          <p:attrName>ppt_w</p:attrName>
                                        </p:attrNameLst>
                                      </p:cBhvr>
                                      <p:tavLst>
                                        <p:tav tm="0">
                                          <p:val>
                                            <p:fltVal val="0"/>
                                          </p:val>
                                        </p:tav>
                                        <p:tav tm="100000">
                                          <p:val>
                                            <p:strVal val="#ppt_w"/>
                                          </p:val>
                                        </p:tav>
                                      </p:tavLst>
                                    </p:anim>
                                    <p:anim calcmode="lin" valueType="num">
                                      <p:cBhvr>
                                        <p:cTn id="43" dur="500" fill="hold"/>
                                        <p:tgtEl>
                                          <p:spTgt spid="126"/>
                                        </p:tgtEl>
                                        <p:attrNameLst>
                                          <p:attrName>ppt_h</p:attrName>
                                        </p:attrNameLst>
                                      </p:cBhvr>
                                      <p:tavLst>
                                        <p:tav tm="0">
                                          <p:val>
                                            <p:fltVal val="0"/>
                                          </p:val>
                                        </p:tav>
                                        <p:tav tm="100000">
                                          <p:val>
                                            <p:strVal val="#ppt_h"/>
                                          </p:val>
                                        </p:tav>
                                      </p:tavLst>
                                    </p:anim>
                                    <p:animEffect transition="in" filter="fade">
                                      <p:cBhvr>
                                        <p:cTn id="44" dur="500"/>
                                        <p:tgtEl>
                                          <p:spTgt spid="126"/>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27"/>
                                        </p:tgtEl>
                                        <p:attrNameLst>
                                          <p:attrName>style.visibility</p:attrName>
                                        </p:attrNameLst>
                                      </p:cBhvr>
                                      <p:to>
                                        <p:strVal val="visible"/>
                                      </p:to>
                                    </p:set>
                                    <p:anim calcmode="lin" valueType="num">
                                      <p:cBhvr>
                                        <p:cTn id="47" dur="500" fill="hold"/>
                                        <p:tgtEl>
                                          <p:spTgt spid="127"/>
                                        </p:tgtEl>
                                        <p:attrNameLst>
                                          <p:attrName>ppt_w</p:attrName>
                                        </p:attrNameLst>
                                      </p:cBhvr>
                                      <p:tavLst>
                                        <p:tav tm="0">
                                          <p:val>
                                            <p:fltVal val="0"/>
                                          </p:val>
                                        </p:tav>
                                        <p:tav tm="100000">
                                          <p:val>
                                            <p:strVal val="#ppt_w"/>
                                          </p:val>
                                        </p:tav>
                                      </p:tavLst>
                                    </p:anim>
                                    <p:anim calcmode="lin" valueType="num">
                                      <p:cBhvr>
                                        <p:cTn id="48" dur="500" fill="hold"/>
                                        <p:tgtEl>
                                          <p:spTgt spid="127"/>
                                        </p:tgtEl>
                                        <p:attrNameLst>
                                          <p:attrName>ppt_h</p:attrName>
                                        </p:attrNameLst>
                                      </p:cBhvr>
                                      <p:tavLst>
                                        <p:tav tm="0">
                                          <p:val>
                                            <p:fltVal val="0"/>
                                          </p:val>
                                        </p:tav>
                                        <p:tav tm="100000">
                                          <p:val>
                                            <p:strVal val="#ppt_h"/>
                                          </p:val>
                                        </p:tav>
                                      </p:tavLst>
                                    </p:anim>
                                    <p:animEffect transition="in" filter="fade">
                                      <p:cBhvr>
                                        <p:cTn id="49" dur="500"/>
                                        <p:tgtEl>
                                          <p:spTgt spid="127"/>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4"/>
                                        </p:tgtEl>
                                        <p:attrNameLst>
                                          <p:attrName>style.visibility</p:attrName>
                                        </p:attrNameLst>
                                      </p:cBhvr>
                                      <p:to>
                                        <p:strVal val="visible"/>
                                      </p:to>
                                    </p:set>
                                    <p:anim calcmode="lin" valueType="num">
                                      <p:cBhvr additive="base">
                                        <p:cTn id="52" dur="500" fill="hold"/>
                                        <p:tgtEl>
                                          <p:spTgt spid="104"/>
                                        </p:tgtEl>
                                        <p:attrNameLst>
                                          <p:attrName>ppt_x</p:attrName>
                                        </p:attrNameLst>
                                      </p:cBhvr>
                                      <p:tavLst>
                                        <p:tav tm="0">
                                          <p:val>
                                            <p:strVal val="0-#ppt_w/2"/>
                                          </p:val>
                                        </p:tav>
                                        <p:tav tm="100000">
                                          <p:val>
                                            <p:strVal val="#ppt_x"/>
                                          </p:val>
                                        </p:tav>
                                      </p:tavLst>
                                    </p:anim>
                                    <p:anim calcmode="lin" valueType="num">
                                      <p:cBhvr additive="base">
                                        <p:cTn id="53" dur="500" fill="hold"/>
                                        <p:tgtEl>
                                          <p:spTgt spid="10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fill="hold"/>
                                        <p:tgtEl>
                                          <p:spTgt spid="75"/>
                                        </p:tgtEl>
                                        <p:attrNameLst>
                                          <p:attrName>ppt_x</p:attrName>
                                        </p:attrNameLst>
                                      </p:cBhvr>
                                      <p:tavLst>
                                        <p:tav tm="0">
                                          <p:val>
                                            <p:strVal val="0-#ppt_w/2"/>
                                          </p:val>
                                        </p:tav>
                                        <p:tav tm="100000">
                                          <p:val>
                                            <p:strVal val="#ppt_x"/>
                                          </p:val>
                                        </p:tav>
                                      </p:tavLst>
                                    </p:anim>
                                    <p:anim calcmode="lin" valueType="num">
                                      <p:cBhvr additive="base">
                                        <p:cTn id="58" dur="500" fill="hold"/>
                                        <p:tgtEl>
                                          <p:spTgt spid="75"/>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0-#ppt_w/2"/>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0-#ppt_w/2"/>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750"/>
                                        <p:tgtEl>
                                          <p:spTgt spid="128"/>
                                        </p:tgtEl>
                                      </p:cBhvr>
                                    </p:animEffect>
                                    <p:anim calcmode="lin" valueType="num">
                                      <p:cBhvr>
                                        <p:cTn id="71" dur="750" fill="hold"/>
                                        <p:tgtEl>
                                          <p:spTgt spid="128"/>
                                        </p:tgtEl>
                                        <p:attrNameLst>
                                          <p:attrName>ppt_x</p:attrName>
                                        </p:attrNameLst>
                                      </p:cBhvr>
                                      <p:tavLst>
                                        <p:tav tm="0">
                                          <p:val>
                                            <p:strVal val="#ppt_x"/>
                                          </p:val>
                                        </p:tav>
                                        <p:tav tm="100000">
                                          <p:val>
                                            <p:strVal val="#ppt_x"/>
                                          </p:val>
                                        </p:tav>
                                      </p:tavLst>
                                    </p:anim>
                                    <p:anim calcmode="lin" valueType="num">
                                      <p:cBhvr>
                                        <p:cTn id="72" dur="750" fill="hold"/>
                                        <p:tgtEl>
                                          <p:spTgt spid="128"/>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wipe(left)">
                                      <p:cBhvr>
                                        <p:cTn id="76" dur="500"/>
                                        <p:tgtEl>
                                          <p:spTgt spid="137"/>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wipe(up)">
                                      <p:cBhvr>
                                        <p:cTn id="80" dur="500"/>
                                        <p:tgtEl>
                                          <p:spTgt spid="138"/>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fade">
                                      <p:cBhvr>
                                        <p:cTn id="84" dur="750"/>
                                        <p:tgtEl>
                                          <p:spTgt spid="131"/>
                                        </p:tgtEl>
                                      </p:cBhvr>
                                    </p:animEffect>
                                    <p:anim calcmode="lin" valueType="num">
                                      <p:cBhvr>
                                        <p:cTn id="85" dur="750" fill="hold"/>
                                        <p:tgtEl>
                                          <p:spTgt spid="131"/>
                                        </p:tgtEl>
                                        <p:attrNameLst>
                                          <p:attrName>ppt_x</p:attrName>
                                        </p:attrNameLst>
                                      </p:cBhvr>
                                      <p:tavLst>
                                        <p:tav tm="0">
                                          <p:val>
                                            <p:strVal val="#ppt_x"/>
                                          </p:val>
                                        </p:tav>
                                        <p:tav tm="100000">
                                          <p:val>
                                            <p:strVal val="#ppt_x"/>
                                          </p:val>
                                        </p:tav>
                                      </p:tavLst>
                                    </p:anim>
                                    <p:anim calcmode="lin" valueType="num">
                                      <p:cBhvr>
                                        <p:cTn id="86" dur="750" fill="hold"/>
                                        <p:tgtEl>
                                          <p:spTgt spid="131"/>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39"/>
                                        </p:tgtEl>
                                        <p:attrNameLst>
                                          <p:attrName>style.visibility</p:attrName>
                                        </p:attrNameLst>
                                      </p:cBhvr>
                                      <p:to>
                                        <p:strVal val="visible"/>
                                      </p:to>
                                    </p:set>
                                    <p:animEffect transition="in" filter="wipe(left)">
                                      <p:cBhvr>
                                        <p:cTn id="90" dur="500"/>
                                        <p:tgtEl>
                                          <p:spTgt spid="139"/>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wipe(up)">
                                      <p:cBhvr>
                                        <p:cTn id="94" dur="500"/>
                                        <p:tgtEl>
                                          <p:spTgt spid="140"/>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134"/>
                                        </p:tgtEl>
                                        <p:attrNameLst>
                                          <p:attrName>style.visibility</p:attrName>
                                        </p:attrNameLst>
                                      </p:cBhvr>
                                      <p:to>
                                        <p:strVal val="visible"/>
                                      </p:to>
                                    </p:set>
                                    <p:animEffect transition="in" filter="fade">
                                      <p:cBhvr>
                                        <p:cTn id="98" dur="750"/>
                                        <p:tgtEl>
                                          <p:spTgt spid="134"/>
                                        </p:tgtEl>
                                      </p:cBhvr>
                                    </p:animEffect>
                                    <p:anim calcmode="lin" valueType="num">
                                      <p:cBhvr>
                                        <p:cTn id="99" dur="750" fill="hold"/>
                                        <p:tgtEl>
                                          <p:spTgt spid="134"/>
                                        </p:tgtEl>
                                        <p:attrNameLst>
                                          <p:attrName>ppt_x</p:attrName>
                                        </p:attrNameLst>
                                      </p:cBhvr>
                                      <p:tavLst>
                                        <p:tav tm="0">
                                          <p:val>
                                            <p:strVal val="#ppt_x"/>
                                          </p:val>
                                        </p:tav>
                                        <p:tav tm="100000">
                                          <p:val>
                                            <p:strVal val="#ppt_x"/>
                                          </p:val>
                                        </p:tav>
                                      </p:tavLst>
                                    </p:anim>
                                    <p:anim calcmode="lin" valueType="num">
                                      <p:cBhvr>
                                        <p:cTn id="100" dur="750" fill="hold"/>
                                        <p:tgtEl>
                                          <p:spTgt spid="134"/>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41"/>
                                        </p:tgtEl>
                                        <p:attrNameLst>
                                          <p:attrName>style.visibility</p:attrName>
                                        </p:attrNameLst>
                                      </p:cBhvr>
                                      <p:to>
                                        <p:strVal val="visible"/>
                                      </p:to>
                                    </p:set>
                                    <p:animEffect transition="in" filter="wipe(left)">
                                      <p:cBhvr>
                                        <p:cTn id="104" dur="500"/>
                                        <p:tgtEl>
                                          <p:spTgt spid="141"/>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42"/>
                                        </p:tgtEl>
                                        <p:attrNameLst>
                                          <p:attrName>style.visibility</p:attrName>
                                        </p:attrNameLst>
                                      </p:cBhvr>
                                      <p:to>
                                        <p:strVal val="visible"/>
                                      </p:to>
                                    </p:set>
                                    <p:animEffect transition="in" filter="wipe(up)">
                                      <p:cBhvr>
                                        <p:cTn id="108" dur="500"/>
                                        <p:tgtEl>
                                          <p:spTgt spid="142"/>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145"/>
                                        </p:tgtEl>
                                        <p:attrNameLst>
                                          <p:attrName>style.visibility</p:attrName>
                                        </p:attrNameLst>
                                      </p:cBhvr>
                                      <p:to>
                                        <p:strVal val="visible"/>
                                      </p:to>
                                    </p:set>
                                    <p:animEffect transition="in" filter="fade">
                                      <p:cBhvr>
                                        <p:cTn id="112" dur="750"/>
                                        <p:tgtEl>
                                          <p:spTgt spid="145"/>
                                        </p:tgtEl>
                                      </p:cBhvr>
                                    </p:animEffect>
                                    <p:anim calcmode="lin" valueType="num">
                                      <p:cBhvr>
                                        <p:cTn id="113" dur="750" fill="hold"/>
                                        <p:tgtEl>
                                          <p:spTgt spid="145"/>
                                        </p:tgtEl>
                                        <p:attrNameLst>
                                          <p:attrName>ppt_x</p:attrName>
                                        </p:attrNameLst>
                                      </p:cBhvr>
                                      <p:tavLst>
                                        <p:tav tm="0">
                                          <p:val>
                                            <p:strVal val="#ppt_x"/>
                                          </p:val>
                                        </p:tav>
                                        <p:tav tm="100000">
                                          <p:val>
                                            <p:strVal val="#ppt_x"/>
                                          </p:val>
                                        </p:tav>
                                      </p:tavLst>
                                    </p:anim>
                                    <p:anim calcmode="lin" valueType="num">
                                      <p:cBhvr>
                                        <p:cTn id="114" dur="750" fill="hold"/>
                                        <p:tgtEl>
                                          <p:spTgt spid="145"/>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43"/>
                                        </p:tgtEl>
                                        <p:attrNameLst>
                                          <p:attrName>style.visibility</p:attrName>
                                        </p:attrNameLst>
                                      </p:cBhvr>
                                      <p:to>
                                        <p:strVal val="visible"/>
                                      </p:to>
                                    </p:set>
                                    <p:animEffect transition="in" filter="wipe(left)">
                                      <p:cBhvr>
                                        <p:cTn id="118" dur="500"/>
                                        <p:tgtEl>
                                          <p:spTgt spid="143"/>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wipe(up)">
                                      <p:cBhvr>
                                        <p:cTn id="122" dur="500"/>
                                        <p:tgtEl>
                                          <p:spTgt spid="144"/>
                                        </p:tgtEl>
                                      </p:cBhvr>
                                    </p:animEffect>
                                  </p:childTnLst>
                                </p:cTn>
                              </p:par>
                            </p:childTnLst>
                          </p:cTn>
                        </p:par>
                        <p:par>
                          <p:cTn id="123" fill="hold">
                            <p:stCondLst>
                              <p:cond delay="9000"/>
                            </p:stCondLst>
                            <p:childTnLst>
                              <p:par>
                                <p:cTn id="124" presetID="10" presetClass="entr" presetSubtype="0" fill="hold" grpId="0" nodeType="afterEffect">
                                  <p:stCondLst>
                                    <p:cond delay="0"/>
                                  </p:stCondLst>
                                  <p:childTnLst>
                                    <p:set>
                                      <p:cBhvr>
                                        <p:cTn id="125" dur="1" fill="hold">
                                          <p:stCondLst>
                                            <p:cond delay="0"/>
                                          </p:stCondLst>
                                        </p:cTn>
                                        <p:tgtEl>
                                          <p:spTgt spid="148"/>
                                        </p:tgtEl>
                                        <p:attrNameLst>
                                          <p:attrName>style.visibility</p:attrName>
                                        </p:attrNameLst>
                                      </p:cBhvr>
                                      <p:to>
                                        <p:strVal val="visible"/>
                                      </p:to>
                                    </p:set>
                                    <p:animEffect transition="in" filter="fade">
                                      <p:cBhvr>
                                        <p:cTn id="126" dur="2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26" grpId="0" animBg="1"/>
      <p:bldP spid="127" grpId="0" animBg="1"/>
      <p:bldP spid="137" grpId="0"/>
      <p:bldP spid="138" grpId="0"/>
      <p:bldP spid="139" grpId="0"/>
      <p:bldP spid="140" grpId="0"/>
      <p:bldP spid="141" grpId="0"/>
      <p:bldP spid="142" grpId="0"/>
      <p:bldP spid="143" grpId="0"/>
      <p:bldP spid="144" grpId="0"/>
      <p:bldP spid="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r="43382" b="30037"/>
          <a:stretch>
            <a:fillRect/>
          </a:stretch>
        </p:blipFill>
        <p:spPr>
          <a:xfrm rot="5166823">
            <a:off x="8081253" y="3489080"/>
            <a:ext cx="2939961" cy="479806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24" y="-110609"/>
            <a:ext cx="3052362" cy="6968609"/>
          </a:xfrm>
          <a:prstGeom prst="rect">
            <a:avLst/>
          </a:prstGeom>
        </p:spPr>
      </p:pic>
      <p:sp>
        <p:nvSpPr>
          <p:cNvPr id="3" name="TextBox 2"/>
          <p:cNvSpPr txBox="1"/>
          <p:nvPr/>
        </p:nvSpPr>
        <p:spPr>
          <a:xfrm>
            <a:off x="3800038" y="3075679"/>
            <a:ext cx="8210550" cy="3354692"/>
          </a:xfrm>
          <a:prstGeom prst="rect">
            <a:avLst/>
          </a:prstGeom>
          <a:noFill/>
        </p:spPr>
        <p:txBody>
          <a:bodyPr wrap="square" lIns="121848" tIns="60924" rIns="121848" bIns="60924" rtlCol="0">
            <a:spAutoFit/>
          </a:bodyPr>
          <a:lstStyle/>
          <a:p>
            <a:pPr>
              <a:lnSpc>
                <a:spcPct val="150000"/>
              </a:lnSpc>
            </a:pPr>
            <a:r>
              <a:rPr lang="zh-CN" altLang="en-US" sz="2000" dirty="0">
                <a:solidFill>
                  <a:schemeClr val="tx1">
                    <a:lumMod val="50000"/>
                    <a:lumOff val="50000"/>
                  </a:schemeClr>
                </a:solidFill>
                <a:cs typeface="+mn-ea"/>
                <a:sym typeface="+mn-lt"/>
              </a:rPr>
              <a:t>        回顾这一年的工作，在取得成绩的同时，我们也找到了工作中的不足和问题，主要反映于</a:t>
            </a:r>
            <a:r>
              <a:rPr lang="en-US" altLang="zh-CN" sz="2000" dirty="0">
                <a:solidFill>
                  <a:schemeClr val="tx1">
                    <a:lumMod val="50000"/>
                    <a:lumOff val="50000"/>
                  </a:schemeClr>
                </a:solidFill>
                <a:cs typeface="+mn-ea"/>
                <a:sym typeface="+mn-lt"/>
              </a:rPr>
              <a:t>xx</a:t>
            </a:r>
            <a:r>
              <a:rPr lang="zh-CN" altLang="en-US" sz="2000" dirty="0">
                <a:solidFill>
                  <a:schemeClr val="tx1">
                    <a:lumMod val="50000"/>
                    <a:lumOff val="50000"/>
                  </a:schemeClr>
                </a:solidFill>
                <a:cs typeface="+mn-ea"/>
                <a:sym typeface="+mn-lt"/>
              </a:rPr>
              <a:t>及</a:t>
            </a:r>
            <a:r>
              <a:rPr lang="en-US" altLang="zh-CN" sz="2000" dirty="0">
                <a:solidFill>
                  <a:schemeClr val="tx1">
                    <a:lumMod val="50000"/>
                    <a:lumOff val="50000"/>
                  </a:schemeClr>
                </a:solidFill>
                <a:cs typeface="+mn-ea"/>
                <a:sym typeface="+mn-lt"/>
              </a:rPr>
              <a:t>xxx</a:t>
            </a:r>
            <a:r>
              <a:rPr lang="zh-CN" altLang="en-US" sz="2000" dirty="0">
                <a:solidFill>
                  <a:schemeClr val="tx1">
                    <a:lumMod val="50000"/>
                    <a:lumOff val="50000"/>
                  </a:schemeClr>
                </a:solidFill>
                <a:cs typeface="+mn-ea"/>
                <a:sym typeface="+mn-lt"/>
              </a:rPr>
              <a:t>的风格、定型还有待进一步探索，尤其是网上的公司产品库充分体现我们</a:t>
            </a:r>
            <a:r>
              <a:rPr lang="en-US" altLang="zh-CN" sz="2000" dirty="0" err="1">
                <a:solidFill>
                  <a:schemeClr val="tx1">
                    <a:lumMod val="50000"/>
                    <a:lumOff val="50000"/>
                  </a:schemeClr>
                </a:solidFill>
                <a:cs typeface="+mn-ea"/>
                <a:sym typeface="+mn-lt"/>
              </a:rPr>
              <a:t>xxxxx</a:t>
            </a:r>
            <a:r>
              <a:rPr lang="zh-CN" altLang="en-US" sz="2000" dirty="0">
                <a:solidFill>
                  <a:schemeClr val="tx1">
                    <a:lumMod val="50000"/>
                    <a:lumOff val="50000"/>
                  </a:schemeClr>
                </a:solidFill>
                <a:cs typeface="+mn-ea"/>
                <a:sym typeface="+mn-lt"/>
              </a:rPr>
              <a:t>和我们这个平台能为客户提供良好的商机和快捷方便的信息、导航的功能发挥。展望新的一年，我们将继续努力，力争各项工作更上一个新台阶。</a:t>
            </a:r>
            <a:r>
              <a:rPr lang="en-US" altLang="zh-CN" sz="2000" dirty="0">
                <a:solidFill>
                  <a:schemeClr val="tx1">
                    <a:lumMod val="50000"/>
                    <a:lumOff val="50000"/>
                  </a:schemeClr>
                </a:solidFill>
                <a:cs typeface="+mn-ea"/>
                <a:sym typeface="+mn-lt"/>
              </a:rPr>
              <a:t>2016</a:t>
            </a:r>
            <a:r>
              <a:rPr lang="zh-CN" altLang="en-US" sz="2000" dirty="0">
                <a:solidFill>
                  <a:schemeClr val="tx1">
                    <a:lumMod val="50000"/>
                    <a:lumOff val="50000"/>
                  </a:schemeClr>
                </a:solidFill>
                <a:cs typeface="+mn-ea"/>
                <a:sym typeface="+mn-lt"/>
              </a:rPr>
              <a:t>我们所向披靡，</a:t>
            </a:r>
            <a:r>
              <a:rPr lang="en-US" altLang="zh-CN" sz="2000" dirty="0">
                <a:solidFill>
                  <a:schemeClr val="tx1">
                    <a:lumMod val="50000"/>
                    <a:lumOff val="50000"/>
                  </a:schemeClr>
                </a:solidFill>
                <a:cs typeface="+mn-ea"/>
                <a:sym typeface="+mn-lt"/>
              </a:rPr>
              <a:t>2016</a:t>
            </a:r>
            <a:r>
              <a:rPr lang="zh-CN" altLang="en-US" sz="2000" dirty="0">
                <a:solidFill>
                  <a:schemeClr val="tx1">
                    <a:lumMod val="50000"/>
                    <a:lumOff val="50000"/>
                  </a:schemeClr>
                </a:solidFill>
                <a:cs typeface="+mn-ea"/>
                <a:sym typeface="+mn-lt"/>
              </a:rPr>
              <a:t>我们勇往直前！</a:t>
            </a:r>
            <a:endParaRPr lang="zh-CN" altLang="en-US" sz="2000" dirty="0">
              <a:solidFill>
                <a:schemeClr val="tx1">
                  <a:lumMod val="50000"/>
                  <a:lumOff val="50000"/>
                </a:schemeClr>
              </a:solidFill>
              <a:cs typeface="+mn-ea"/>
              <a:sym typeface="+mn-lt"/>
            </a:endParaRPr>
          </a:p>
          <a:p>
            <a:pPr>
              <a:lnSpc>
                <a:spcPct val="150000"/>
              </a:lnSpc>
            </a:pPr>
            <a:endParaRPr lang="zh-CN" altLang="en-US" sz="2000" dirty="0">
              <a:solidFill>
                <a:schemeClr val="tx1">
                  <a:lumMod val="50000"/>
                  <a:lumOff val="50000"/>
                </a:schemeClr>
              </a:solidFill>
              <a:cs typeface="+mn-ea"/>
              <a:sym typeface="+mn-lt"/>
            </a:endParaRPr>
          </a:p>
        </p:txBody>
      </p:sp>
      <p:grpSp>
        <p:nvGrpSpPr>
          <p:cNvPr id="2" name="组合 1"/>
          <p:cNvGrpSpPr/>
          <p:nvPr/>
        </p:nvGrpSpPr>
        <p:grpSpPr>
          <a:xfrm>
            <a:off x="6187332" y="988902"/>
            <a:ext cx="1741513" cy="1692436"/>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teardrop">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0" name="椭圆 9"/>
                <p:cNvSpPr/>
                <p:nvPr/>
              </p:nvSpPr>
              <p:spPr>
                <a:xfrm>
                  <a:off x="1484232" y="1093651"/>
                  <a:ext cx="1504274" cy="1504273"/>
                </a:xfrm>
                <a:prstGeom prst="teardrop">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sp>
            <p:nvSpPr>
              <p:cNvPr id="8" name="椭圆 7"/>
              <p:cNvSpPr/>
              <p:nvPr/>
            </p:nvSpPr>
            <p:spPr>
              <a:xfrm>
                <a:off x="4565570" y="2763062"/>
                <a:ext cx="1370298" cy="1370793"/>
              </a:xfrm>
              <a:prstGeom prst="teardrop">
                <a:avLst/>
              </a:prstGeom>
              <a:solidFill>
                <a:srgbClr val="5096D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sp>
          <p:nvSpPr>
            <p:cNvPr id="12" name="TextBox 11"/>
            <p:cNvSpPr txBox="1"/>
            <p:nvPr/>
          </p:nvSpPr>
          <p:spPr>
            <a:xfrm>
              <a:off x="2273350" y="856571"/>
              <a:ext cx="950693" cy="1071161"/>
            </a:xfrm>
            <a:prstGeom prst="teardrop">
              <a:avLst/>
            </a:prstGeom>
            <a:noFill/>
          </p:spPr>
          <p:txBody>
            <a:bodyPr wrap="square" rtlCol="0">
              <a:spAutoFit/>
            </a:bodyPr>
            <a:lstStyle/>
            <a:p>
              <a:r>
                <a:rPr lang="zh-CN" altLang="en-US" sz="6000" b="1" dirty="0">
                  <a:solidFill>
                    <a:schemeClr val="bg1"/>
                  </a:solidFill>
                  <a:cs typeface="+mn-ea"/>
                  <a:sym typeface="+mn-lt"/>
                </a:rPr>
                <a:t>前 </a:t>
              </a:r>
              <a:endParaRPr lang="zh-CN" altLang="en-US" sz="6000" b="1" dirty="0">
                <a:solidFill>
                  <a:schemeClr val="bg1"/>
                </a:solidFill>
                <a:cs typeface="+mn-ea"/>
                <a:sym typeface="+mn-lt"/>
              </a:endParaRPr>
            </a:p>
          </p:txBody>
        </p:sp>
      </p:grpSp>
      <p:grpSp>
        <p:nvGrpSpPr>
          <p:cNvPr id="37" name="组合 36"/>
          <p:cNvGrpSpPr/>
          <p:nvPr/>
        </p:nvGrpSpPr>
        <p:grpSpPr>
          <a:xfrm>
            <a:off x="8192262" y="988902"/>
            <a:ext cx="1741513" cy="1692436"/>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teardrop">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43" name="椭圆 42"/>
                <p:cNvSpPr/>
                <p:nvPr/>
              </p:nvSpPr>
              <p:spPr>
                <a:xfrm>
                  <a:off x="1484232" y="1093651"/>
                  <a:ext cx="1504274" cy="1504273"/>
                </a:xfrm>
                <a:prstGeom prst="teardrop">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sp>
            <p:nvSpPr>
              <p:cNvPr id="41" name="椭圆 40"/>
              <p:cNvSpPr/>
              <p:nvPr/>
            </p:nvSpPr>
            <p:spPr>
              <a:xfrm>
                <a:off x="4565570" y="2763062"/>
                <a:ext cx="1370298" cy="1370793"/>
              </a:xfrm>
              <a:prstGeom prst="teardrop">
                <a:avLst/>
              </a:prstGeom>
              <a:solidFill>
                <a:srgbClr val="5096D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grpSp>
        <p:sp>
          <p:nvSpPr>
            <p:cNvPr id="39" name="TextBox 11"/>
            <p:cNvSpPr txBox="1"/>
            <p:nvPr/>
          </p:nvSpPr>
          <p:spPr>
            <a:xfrm>
              <a:off x="2309920" y="901616"/>
              <a:ext cx="950693" cy="1071161"/>
            </a:xfrm>
            <a:prstGeom prst="teardrop">
              <a:avLst/>
            </a:prstGeom>
            <a:noFill/>
          </p:spPr>
          <p:txBody>
            <a:bodyPr wrap="square" rtlCol="0">
              <a:spAutoFit/>
            </a:bodyPr>
            <a:lstStyle/>
            <a:p>
              <a:r>
                <a:rPr lang="zh-CN" altLang="en-US" sz="6000" b="1" dirty="0">
                  <a:solidFill>
                    <a:schemeClr val="bg1"/>
                  </a:solidFill>
                  <a:cs typeface="+mn-ea"/>
                  <a:sym typeface="+mn-lt"/>
                </a:rPr>
                <a:t>言</a:t>
              </a:r>
              <a:endParaRPr lang="zh-CN" altLang="en-US" sz="6000" b="1" dirty="0">
                <a:solidFill>
                  <a:schemeClr val="bg1"/>
                </a:solidFill>
                <a:cs typeface="+mn-ea"/>
                <a:sym typeface="+mn-lt"/>
              </a:endParaRPr>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64" y="1988741"/>
            <a:ext cx="1377777" cy="4883006"/>
          </a:xfrm>
          <a:prstGeom prst="rect">
            <a:avLst/>
          </a:prstGeom>
        </p:spPr>
      </p:pic>
      <p:sp>
        <p:nvSpPr>
          <p:cNvPr id="33" name="文本框 32"/>
          <p:cNvSpPr txBox="1"/>
          <p:nvPr/>
        </p:nvSpPr>
        <p:spPr>
          <a:xfrm>
            <a:off x="12192000" y="9372600"/>
            <a:ext cx="877163" cy="369332"/>
          </a:xfrm>
          <a:prstGeom prst="rect">
            <a:avLst/>
          </a:prstGeom>
          <a:noFill/>
        </p:spPr>
        <p:txBody>
          <a:bodyPr wrap="none" rtlCol="0">
            <a:spAutoFit/>
          </a:bodyPr>
          <a:lstStyle/>
          <a:p>
            <a:r>
              <a:rPr lang="zh-CN" altLang="en-US" dirty="0" smtClean="0">
                <a:cs typeface="+mn-ea"/>
                <a:sym typeface="+mn-lt"/>
              </a:rPr>
              <a:t>延时符</a:t>
            </a:r>
            <a:endParaRPr lang="zh-CN" altLang="en-US" dirty="0">
              <a:cs typeface="+mn-ea"/>
              <a:sym typeface="+mn-lt"/>
            </a:endParaRPr>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33306" y="1988741"/>
            <a:ext cx="1255097" cy="488300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5000">
        <p15:prstTrans prst="origami"/>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10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10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14" presetClass="entr" presetSubtype="10" fill="hold" grpId="0" nodeType="after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par>
                          <p:cTn id="30" fill="hold">
                            <p:stCondLst>
                              <p:cond delay="1125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11750"/>
                            </p:stCondLst>
                            <p:childTnLst>
                              <p:par>
                                <p:cTn id="35" presetID="22" presetClass="entr" presetSubtype="4"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936715" y="2684374"/>
            <a:ext cx="2661676" cy="2652752"/>
          </a:xfrm>
          <a:prstGeom prst="hexagon">
            <a:avLst/>
          </a:prstGeom>
          <a:solidFill>
            <a:srgbClr val="FFFFFF"/>
          </a:solidFill>
          <a:ln>
            <a:noFill/>
          </a:ln>
          <a:effectLst>
            <a:innerShdw blurRad="1905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空心弧 40"/>
          <p:cNvSpPr>
            <a:spLocks noChangeArrowheads="1"/>
          </p:cNvSpPr>
          <p:nvPr/>
        </p:nvSpPr>
        <p:spPr bwMode="auto">
          <a:xfrm rot="5400000">
            <a:off x="1323136" y="2242484"/>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cs typeface="+mn-ea"/>
              <a:sym typeface="+mn-lt"/>
            </a:endParaRPr>
          </a:p>
        </p:txBody>
      </p:sp>
      <p:sp>
        <p:nvSpPr>
          <p:cNvPr id="4" name="直接连接符 52"/>
          <p:cNvSpPr>
            <a:spLocks noChangeShapeType="1"/>
          </p:cNvSpPr>
          <p:nvPr/>
        </p:nvSpPr>
        <p:spPr bwMode="auto">
          <a:xfrm>
            <a:off x="3827615" y="2483209"/>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 name="直接连接符 58"/>
          <p:cNvSpPr>
            <a:spLocks noChangeShapeType="1"/>
          </p:cNvSpPr>
          <p:nvPr/>
        </p:nvSpPr>
        <p:spPr bwMode="auto">
          <a:xfrm>
            <a:off x="3832378" y="5085696"/>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cxnSp>
        <p:nvCxnSpPr>
          <p:cNvPr id="6" name="直接连接符 62"/>
          <p:cNvCxnSpPr>
            <a:cxnSpLocks noChangeShapeType="1"/>
          </p:cNvCxnSpPr>
          <p:nvPr/>
        </p:nvCxnSpPr>
        <p:spPr bwMode="auto">
          <a:xfrm>
            <a:off x="4466981" y="3297973"/>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7" name="直接连接符 66"/>
          <p:cNvSpPr>
            <a:spLocks noChangeShapeType="1"/>
          </p:cNvSpPr>
          <p:nvPr/>
        </p:nvSpPr>
        <p:spPr bwMode="auto">
          <a:xfrm>
            <a:off x="4476506" y="4260116"/>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8" name="矩形 71"/>
          <p:cNvSpPr>
            <a:spLocks noChangeArrowheads="1"/>
          </p:cNvSpPr>
          <p:nvPr/>
        </p:nvSpPr>
        <p:spPr bwMode="auto">
          <a:xfrm>
            <a:off x="5658796" y="2029956"/>
            <a:ext cx="1215703" cy="2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buNone/>
            </a:pPr>
            <a:r>
              <a:rPr lang="zh-CN" altLang="en-US" sz="1400" b="1" dirty="0">
                <a:solidFill>
                  <a:srgbClr val="5096D0"/>
                </a:solidFill>
                <a:latin typeface="+mn-lt"/>
                <a:ea typeface="+mn-ea"/>
                <a:cs typeface="+mn-ea"/>
                <a:sym typeface="+mn-lt"/>
              </a:rPr>
              <a:t>点击输入标题</a:t>
            </a:r>
            <a:endParaRPr lang="en-US" altLang="zh-CN" sz="1400" b="1" dirty="0">
              <a:solidFill>
                <a:srgbClr val="5096D0"/>
              </a:solidFill>
              <a:latin typeface="+mn-lt"/>
              <a:ea typeface="+mn-ea"/>
              <a:cs typeface="+mn-ea"/>
              <a:sym typeface="+mn-lt"/>
            </a:endParaRPr>
          </a:p>
        </p:txBody>
      </p:sp>
      <p:sp>
        <p:nvSpPr>
          <p:cNvPr id="9" name="矩形 47"/>
          <p:cNvSpPr>
            <a:spLocks noChangeArrowheads="1"/>
          </p:cNvSpPr>
          <p:nvPr/>
        </p:nvSpPr>
        <p:spPr bwMode="auto">
          <a:xfrm>
            <a:off x="5661177" y="2306182"/>
            <a:ext cx="2281238"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50000"/>
                    <a:lumOff val="50000"/>
                  </a:schemeClr>
                </a:solidFill>
                <a:latin typeface="+mn-lt"/>
                <a:ea typeface="+mn-ea"/>
                <a:cs typeface="+mn-ea"/>
                <a:sym typeface="+mn-lt"/>
              </a:rPr>
              <a:t>在此录入图表的描述说明，在此录入图表的描述</a:t>
            </a:r>
            <a:r>
              <a:rPr lang="zh-CN" altLang="en-US" sz="1100" dirty="0" smtClean="0">
                <a:solidFill>
                  <a:schemeClr val="tx1">
                    <a:lumMod val="50000"/>
                    <a:lumOff val="50000"/>
                  </a:schemeClr>
                </a:solidFill>
                <a:latin typeface="+mn-lt"/>
                <a:ea typeface="+mn-ea"/>
                <a:cs typeface="+mn-ea"/>
                <a:sym typeface="+mn-lt"/>
              </a:rPr>
              <a:t>说明</a:t>
            </a:r>
            <a:endParaRPr lang="zh-CN" altLang="en-US" sz="1400" dirty="0">
              <a:solidFill>
                <a:schemeClr val="tx1">
                  <a:lumMod val="50000"/>
                  <a:lumOff val="50000"/>
                </a:schemeClr>
              </a:solidFill>
              <a:latin typeface="+mn-lt"/>
              <a:ea typeface="+mn-ea"/>
              <a:cs typeface="+mn-ea"/>
              <a:sym typeface="+mn-lt"/>
            </a:endParaRPr>
          </a:p>
        </p:txBody>
      </p:sp>
      <p:sp>
        <p:nvSpPr>
          <p:cNvPr id="10" name="矩形 73"/>
          <p:cNvSpPr>
            <a:spLocks noChangeArrowheads="1"/>
          </p:cNvSpPr>
          <p:nvPr/>
        </p:nvSpPr>
        <p:spPr bwMode="auto">
          <a:xfrm>
            <a:off x="5738194" y="4804260"/>
            <a:ext cx="1215703" cy="2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buNone/>
            </a:pPr>
            <a:r>
              <a:rPr lang="zh-CN" altLang="en-US" sz="1400" b="1" dirty="0">
                <a:solidFill>
                  <a:srgbClr val="5096D0"/>
                </a:solidFill>
                <a:latin typeface="+mn-lt"/>
                <a:ea typeface="+mn-ea"/>
                <a:cs typeface="+mn-ea"/>
                <a:sym typeface="+mn-lt"/>
              </a:rPr>
              <a:t>点击输入标题</a:t>
            </a:r>
            <a:endParaRPr lang="en-US" altLang="zh-CN" sz="1400" b="1" dirty="0">
              <a:solidFill>
                <a:srgbClr val="5096D0"/>
              </a:solidFill>
              <a:latin typeface="+mn-lt"/>
              <a:ea typeface="+mn-ea"/>
              <a:cs typeface="+mn-ea"/>
              <a:sym typeface="+mn-lt"/>
            </a:endParaRPr>
          </a:p>
        </p:txBody>
      </p:sp>
      <p:sp>
        <p:nvSpPr>
          <p:cNvPr id="11" name="矩形 47"/>
          <p:cNvSpPr>
            <a:spLocks noChangeArrowheads="1"/>
          </p:cNvSpPr>
          <p:nvPr/>
        </p:nvSpPr>
        <p:spPr bwMode="auto">
          <a:xfrm>
            <a:off x="5973938" y="5194750"/>
            <a:ext cx="2281238"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50000"/>
                    <a:lumOff val="50000"/>
                  </a:schemeClr>
                </a:solidFill>
                <a:latin typeface="+mn-lt"/>
                <a:ea typeface="+mn-ea"/>
                <a:cs typeface="+mn-ea"/>
                <a:sym typeface="+mn-lt"/>
              </a:rPr>
              <a:t>在此录入图表的描述说明，在此录入上述图表的描述</a:t>
            </a:r>
            <a:r>
              <a:rPr lang="zh-CN" altLang="en-US" sz="1100" dirty="0" smtClean="0">
                <a:solidFill>
                  <a:schemeClr val="tx1">
                    <a:lumMod val="50000"/>
                    <a:lumOff val="50000"/>
                  </a:schemeClr>
                </a:solidFill>
                <a:latin typeface="+mn-lt"/>
                <a:ea typeface="+mn-ea"/>
                <a:cs typeface="+mn-ea"/>
                <a:sym typeface="+mn-lt"/>
              </a:rPr>
              <a:t>说明</a:t>
            </a:r>
            <a:endParaRPr lang="zh-CN" altLang="en-US" sz="1400" dirty="0">
              <a:solidFill>
                <a:schemeClr val="tx1">
                  <a:lumMod val="50000"/>
                  <a:lumOff val="50000"/>
                </a:schemeClr>
              </a:solidFill>
              <a:latin typeface="+mn-lt"/>
              <a:ea typeface="+mn-ea"/>
              <a:cs typeface="+mn-ea"/>
              <a:sym typeface="+mn-lt"/>
            </a:endParaRPr>
          </a:p>
        </p:txBody>
      </p:sp>
      <p:sp>
        <p:nvSpPr>
          <p:cNvPr id="12" name="矩形 75"/>
          <p:cNvSpPr>
            <a:spLocks noChangeArrowheads="1"/>
          </p:cNvSpPr>
          <p:nvPr/>
        </p:nvSpPr>
        <p:spPr bwMode="auto">
          <a:xfrm>
            <a:off x="7035159" y="2856250"/>
            <a:ext cx="1215703" cy="2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buNone/>
            </a:pPr>
            <a:r>
              <a:rPr lang="zh-CN" altLang="en-US" sz="1400" b="1" dirty="0">
                <a:solidFill>
                  <a:srgbClr val="5096D0"/>
                </a:solidFill>
                <a:latin typeface="+mn-lt"/>
                <a:ea typeface="+mn-ea"/>
                <a:cs typeface="+mn-ea"/>
                <a:sym typeface="+mn-lt"/>
              </a:rPr>
              <a:t>点击输入标题</a:t>
            </a:r>
            <a:endParaRPr lang="en-US" altLang="zh-CN" sz="1400" b="1" dirty="0">
              <a:solidFill>
                <a:srgbClr val="5096D0"/>
              </a:solidFill>
              <a:latin typeface="+mn-lt"/>
              <a:ea typeface="+mn-ea"/>
              <a:cs typeface="+mn-ea"/>
              <a:sym typeface="+mn-lt"/>
            </a:endParaRPr>
          </a:p>
        </p:txBody>
      </p:sp>
      <p:sp>
        <p:nvSpPr>
          <p:cNvPr id="13" name="矩形 47"/>
          <p:cNvSpPr>
            <a:spLocks noChangeArrowheads="1"/>
          </p:cNvSpPr>
          <p:nvPr/>
        </p:nvSpPr>
        <p:spPr bwMode="auto">
          <a:xfrm>
            <a:off x="7291540" y="31937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50000"/>
                    <a:lumOff val="50000"/>
                  </a:schemeClr>
                </a:solidFill>
                <a:latin typeface="+mn-lt"/>
                <a:ea typeface="+mn-ea"/>
                <a:cs typeface="+mn-ea"/>
                <a:sym typeface="+mn-lt"/>
              </a:rPr>
              <a:t>在此录入图表的描述说明，在此录入图表的描述说明。</a:t>
            </a:r>
            <a:endParaRPr lang="zh-CN" altLang="en-US" sz="1400" dirty="0">
              <a:solidFill>
                <a:schemeClr val="tx1">
                  <a:lumMod val="50000"/>
                  <a:lumOff val="50000"/>
                </a:schemeClr>
              </a:solidFill>
              <a:latin typeface="+mn-lt"/>
              <a:ea typeface="+mn-ea"/>
              <a:cs typeface="+mn-ea"/>
              <a:sym typeface="+mn-lt"/>
            </a:endParaRPr>
          </a:p>
        </p:txBody>
      </p:sp>
      <p:sp>
        <p:nvSpPr>
          <p:cNvPr id="14" name="矩形 77"/>
          <p:cNvSpPr>
            <a:spLocks noChangeArrowheads="1"/>
          </p:cNvSpPr>
          <p:nvPr/>
        </p:nvSpPr>
        <p:spPr bwMode="auto">
          <a:xfrm>
            <a:off x="7114557" y="3947010"/>
            <a:ext cx="1215703" cy="2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buNone/>
            </a:pPr>
            <a:r>
              <a:rPr lang="zh-CN" altLang="en-US" sz="1400" b="1" dirty="0">
                <a:solidFill>
                  <a:srgbClr val="5096D0"/>
                </a:solidFill>
                <a:latin typeface="+mn-lt"/>
                <a:ea typeface="+mn-ea"/>
                <a:cs typeface="+mn-ea"/>
                <a:sym typeface="+mn-lt"/>
              </a:rPr>
              <a:t>点击输入标题</a:t>
            </a:r>
            <a:endParaRPr lang="en-US" altLang="zh-CN" sz="1400" b="1" dirty="0">
              <a:solidFill>
                <a:srgbClr val="5096D0"/>
              </a:solidFill>
              <a:latin typeface="+mn-lt"/>
              <a:ea typeface="+mn-ea"/>
              <a:cs typeface="+mn-ea"/>
              <a:sym typeface="+mn-lt"/>
            </a:endParaRPr>
          </a:p>
        </p:txBody>
      </p:sp>
      <p:sp>
        <p:nvSpPr>
          <p:cNvPr id="15" name="矩形 47"/>
          <p:cNvSpPr>
            <a:spLocks noChangeArrowheads="1"/>
          </p:cNvSpPr>
          <p:nvPr/>
        </p:nvSpPr>
        <p:spPr bwMode="auto">
          <a:xfrm>
            <a:off x="7291540" y="4337862"/>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50000"/>
                    <a:lumOff val="50000"/>
                  </a:schemeClr>
                </a:solidFill>
                <a:latin typeface="+mn-lt"/>
                <a:ea typeface="+mn-ea"/>
                <a:cs typeface="+mn-ea"/>
                <a:sym typeface="+mn-lt"/>
              </a:rPr>
              <a:t>在此录入图表的描述说明，在此录入图表的描述说明。</a:t>
            </a:r>
            <a:endParaRPr lang="zh-CN" altLang="en-US" sz="1400" dirty="0">
              <a:solidFill>
                <a:schemeClr val="tx1">
                  <a:lumMod val="50000"/>
                  <a:lumOff val="50000"/>
                </a:schemeClr>
              </a:solidFill>
              <a:latin typeface="+mn-lt"/>
              <a:ea typeface="+mn-ea"/>
              <a:cs typeface="+mn-ea"/>
              <a:sym typeface="+mn-lt"/>
            </a:endParaRPr>
          </a:p>
        </p:txBody>
      </p:sp>
      <p:grpSp>
        <p:nvGrpSpPr>
          <p:cNvPr id="16" name="组合 15"/>
          <p:cNvGrpSpPr/>
          <p:nvPr/>
        </p:nvGrpSpPr>
        <p:grpSpPr>
          <a:xfrm>
            <a:off x="1421761" y="2528488"/>
            <a:ext cx="2497422" cy="2497422"/>
            <a:chOff x="-112105" y="2839261"/>
            <a:chExt cx="2497422" cy="2497422"/>
          </a:xfrm>
        </p:grpSpPr>
        <p:grpSp>
          <p:nvGrpSpPr>
            <p:cNvPr id="17" name="组合 16"/>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19" name="同心圆 3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40"/>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椭圆 81"/>
            <p:cNvSpPr>
              <a:spLocks noChangeArrowheads="1"/>
            </p:cNvSpPr>
            <p:nvPr/>
          </p:nvSpPr>
          <p:spPr bwMode="auto">
            <a:xfrm>
              <a:off x="75318" y="3038785"/>
              <a:ext cx="2104717" cy="2104715"/>
            </a:xfrm>
            <a:prstGeom prst="hexagon">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mn-lt"/>
                <a:ea typeface="+mn-ea"/>
                <a:cs typeface="+mn-ea"/>
                <a:sym typeface="+mn-lt"/>
              </a:endParaRPr>
            </a:p>
          </p:txBody>
        </p:sp>
      </p:grpSp>
      <p:sp>
        <p:nvSpPr>
          <p:cNvPr id="21" name="六边形 20"/>
          <p:cNvSpPr/>
          <p:nvPr/>
        </p:nvSpPr>
        <p:spPr>
          <a:xfrm>
            <a:off x="3543076" y="2352178"/>
            <a:ext cx="345998" cy="345998"/>
          </a:xfrm>
          <a:prstGeom prst="hexagon">
            <a:avLst/>
          </a:prstGeom>
          <a:solidFill>
            <a:srgbClr val="5096D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6D0"/>
              </a:solidFill>
              <a:cs typeface="+mn-ea"/>
              <a:sym typeface="+mn-lt"/>
            </a:endParaRPr>
          </a:p>
        </p:txBody>
      </p:sp>
      <p:sp>
        <p:nvSpPr>
          <p:cNvPr id="22" name="六边形 21"/>
          <p:cNvSpPr/>
          <p:nvPr/>
        </p:nvSpPr>
        <p:spPr>
          <a:xfrm>
            <a:off x="4130508" y="3162876"/>
            <a:ext cx="345998" cy="345998"/>
          </a:xfrm>
          <a:prstGeom prst="hexagon">
            <a:avLst/>
          </a:prstGeom>
          <a:solidFill>
            <a:srgbClr val="5096D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6D0"/>
              </a:solidFill>
              <a:cs typeface="+mn-ea"/>
              <a:sym typeface="+mn-lt"/>
            </a:endParaRPr>
          </a:p>
        </p:txBody>
      </p:sp>
      <p:sp>
        <p:nvSpPr>
          <p:cNvPr id="23" name="六边形 22"/>
          <p:cNvSpPr/>
          <p:nvPr/>
        </p:nvSpPr>
        <p:spPr>
          <a:xfrm>
            <a:off x="4120983" y="4087843"/>
            <a:ext cx="345998" cy="345998"/>
          </a:xfrm>
          <a:prstGeom prst="hexagon">
            <a:avLst/>
          </a:prstGeom>
          <a:solidFill>
            <a:srgbClr val="5096D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6D0"/>
              </a:solidFill>
              <a:cs typeface="+mn-ea"/>
              <a:sym typeface="+mn-lt"/>
            </a:endParaRPr>
          </a:p>
        </p:txBody>
      </p:sp>
      <p:sp>
        <p:nvSpPr>
          <p:cNvPr id="24" name="六边形 23"/>
          <p:cNvSpPr/>
          <p:nvPr/>
        </p:nvSpPr>
        <p:spPr>
          <a:xfrm>
            <a:off x="3514121" y="4912696"/>
            <a:ext cx="345998" cy="345998"/>
          </a:xfrm>
          <a:prstGeom prst="hexagon">
            <a:avLst/>
          </a:prstGeom>
          <a:solidFill>
            <a:srgbClr val="5096D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6D0"/>
              </a:solidFill>
              <a:cs typeface="+mn-ea"/>
              <a:sym typeface="+mn-lt"/>
            </a:endParaRPr>
          </a:p>
        </p:txBody>
      </p:sp>
      <p:grpSp>
        <p:nvGrpSpPr>
          <p:cNvPr id="25" name="组合 24"/>
          <p:cNvGrpSpPr/>
          <p:nvPr/>
        </p:nvGrpSpPr>
        <p:grpSpPr>
          <a:xfrm>
            <a:off x="4836692" y="2179975"/>
            <a:ext cx="674791" cy="674791"/>
            <a:chOff x="4144744" y="632511"/>
            <a:chExt cx="674791" cy="674791"/>
          </a:xfrm>
        </p:grpSpPr>
        <p:grpSp>
          <p:nvGrpSpPr>
            <p:cNvPr id="26" name="组合 25"/>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54"/>
            <p:cNvGrpSpPr/>
            <p:nvPr/>
          </p:nvGrpSpPr>
          <p:grpSpPr bwMode="auto">
            <a:xfrm>
              <a:off x="4291856" y="741324"/>
              <a:ext cx="380564" cy="457163"/>
              <a:chOff x="0" y="0"/>
              <a:chExt cx="239649" cy="288000"/>
            </a:xfrm>
            <a:solidFill>
              <a:srgbClr val="C00000"/>
            </a:solidFill>
          </p:grpSpPr>
          <p:sp>
            <p:nvSpPr>
              <p:cNvPr id="28"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5096D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cs typeface="+mn-ea"/>
                  <a:sym typeface="+mn-lt"/>
                </a:endParaRPr>
              </a:p>
            </p:txBody>
          </p:sp>
          <p:sp>
            <p:nvSpPr>
              <p:cNvPr id="29"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5096D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cs typeface="+mn-ea"/>
                  <a:sym typeface="+mn-lt"/>
                </a:endParaRPr>
              </a:p>
            </p:txBody>
          </p:sp>
        </p:grpSp>
      </p:grpSp>
      <p:grpSp>
        <p:nvGrpSpPr>
          <p:cNvPr id="32" name="组合 31"/>
          <p:cNvGrpSpPr/>
          <p:nvPr/>
        </p:nvGrpSpPr>
        <p:grpSpPr>
          <a:xfrm>
            <a:off x="6175612" y="2960578"/>
            <a:ext cx="674791" cy="674791"/>
            <a:chOff x="5433376" y="607668"/>
            <a:chExt cx="674791" cy="674791"/>
          </a:xfrm>
        </p:grpSpPr>
        <p:grpSp>
          <p:nvGrpSpPr>
            <p:cNvPr id="33" name="组合 32"/>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34"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5096D0"/>
            </a:solidFill>
            <a:ln>
              <a:noFill/>
            </a:ln>
          </p:spPr>
          <p:txBody>
            <a:bodyPr lIns="121920" tIns="60960" rIns="121920" bIns="60960"/>
            <a:lstStyle/>
            <a:p>
              <a:endParaRPr lang="zh-CN" altLang="en-US">
                <a:solidFill>
                  <a:schemeClr val="tx1">
                    <a:lumMod val="50000"/>
                    <a:lumOff val="50000"/>
                  </a:schemeClr>
                </a:solidFill>
                <a:cs typeface="+mn-ea"/>
                <a:sym typeface="+mn-lt"/>
              </a:endParaRPr>
            </a:p>
          </p:txBody>
        </p:sp>
      </p:grpSp>
      <p:grpSp>
        <p:nvGrpSpPr>
          <p:cNvPr id="37" name="组合 36"/>
          <p:cNvGrpSpPr/>
          <p:nvPr/>
        </p:nvGrpSpPr>
        <p:grpSpPr>
          <a:xfrm>
            <a:off x="6206403" y="3923446"/>
            <a:ext cx="674791" cy="674791"/>
            <a:chOff x="6312694" y="592940"/>
            <a:chExt cx="674791" cy="674791"/>
          </a:xfrm>
        </p:grpSpPr>
        <p:grpSp>
          <p:nvGrpSpPr>
            <p:cNvPr id="38" name="组合 37"/>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39"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5096D0"/>
            </a:solidFill>
            <a:ln>
              <a:noFill/>
            </a:ln>
          </p:spPr>
          <p:txBody>
            <a:bodyPr lIns="121920" tIns="60960" rIns="121920" bIns="60960"/>
            <a:lstStyle/>
            <a:p>
              <a:endParaRPr lang="zh-CN" altLang="en-US">
                <a:solidFill>
                  <a:schemeClr val="tx1">
                    <a:lumMod val="50000"/>
                    <a:lumOff val="50000"/>
                  </a:schemeClr>
                </a:solidFill>
                <a:cs typeface="+mn-ea"/>
                <a:sym typeface="+mn-lt"/>
              </a:endParaRPr>
            </a:p>
          </p:txBody>
        </p:sp>
      </p:grpSp>
      <p:grpSp>
        <p:nvGrpSpPr>
          <p:cNvPr id="42" name="组合 41"/>
          <p:cNvGrpSpPr/>
          <p:nvPr/>
        </p:nvGrpSpPr>
        <p:grpSpPr>
          <a:xfrm>
            <a:off x="4907534" y="4748301"/>
            <a:ext cx="674791" cy="674791"/>
            <a:chOff x="7074694" y="598563"/>
            <a:chExt cx="674791" cy="674791"/>
          </a:xfrm>
        </p:grpSpPr>
        <p:grpSp>
          <p:nvGrpSpPr>
            <p:cNvPr id="43" name="组合 42"/>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5096D0"/>
            </a:solidFill>
            <a:ln>
              <a:noFill/>
            </a:ln>
          </p:spPr>
          <p:txBody>
            <a:bodyPr lIns="121920" tIns="60960" rIns="121920" bIns="60960"/>
            <a:lstStyle/>
            <a:p>
              <a:endParaRPr lang="zh-CN" altLang="en-US">
                <a:cs typeface="+mn-ea"/>
                <a:sym typeface="+mn-lt"/>
              </a:endParaRPr>
            </a:p>
          </p:txBody>
        </p:sp>
      </p:grpSp>
      <p:sp>
        <p:nvSpPr>
          <p:cNvPr id="47"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3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6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9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12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iterate type="lt">
                                    <p:tmPct val="15000"/>
                                  </p:iterate>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200"/>
                                  </p:stCondLst>
                                  <p:iterate type="lt">
                                    <p:tmPct val="15000"/>
                                  </p:iterate>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400"/>
                                  </p:stCondLst>
                                  <p:iterate type="lt">
                                    <p:tmPct val="15000"/>
                                  </p:iterate>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600"/>
                                  </p:stCondLst>
                                  <p:iterate type="lt">
                                    <p:tmPct val="15000"/>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1+#ppt_w/2"/>
                                          </p:val>
                                        </p:tav>
                                        <p:tav tm="100000">
                                          <p:val>
                                            <p:strVal val="#ppt_x"/>
                                          </p:val>
                                        </p:tav>
                                      </p:tavLst>
                                    </p:anim>
                                    <p:anim calcmode="lin" valueType="num">
                                      <p:cBhvr additive="base">
                                        <p:cTn id="7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inVertical)">
                                      <p:cBhvr>
                                        <p:cTn id="81" dur="500"/>
                                        <p:tgtEl>
                                          <p:spTgt spid="9"/>
                                        </p:tgtEl>
                                      </p:cBhvr>
                                    </p:animEffect>
                                  </p:childTnLst>
                                </p:cTn>
                              </p:par>
                              <p:par>
                                <p:cTn id="82" presetID="16" presetClass="entr" presetSubtype="21" fill="hold" grpId="0" nodeType="withEffect">
                                  <p:stCondLst>
                                    <p:cond delay="300"/>
                                  </p:stCondLst>
                                  <p:childTnLst>
                                    <p:set>
                                      <p:cBhvr>
                                        <p:cTn id="83" dur="1" fill="hold">
                                          <p:stCondLst>
                                            <p:cond delay="0"/>
                                          </p:stCondLst>
                                        </p:cTn>
                                        <p:tgtEl>
                                          <p:spTgt spid="13"/>
                                        </p:tgtEl>
                                        <p:attrNameLst>
                                          <p:attrName>style.visibility</p:attrName>
                                        </p:attrNameLst>
                                      </p:cBhvr>
                                      <p:to>
                                        <p:strVal val="visible"/>
                                      </p:to>
                                    </p:set>
                                    <p:animEffect transition="in" filter="barn(inVertical)">
                                      <p:cBhvr>
                                        <p:cTn id="84" dur="500"/>
                                        <p:tgtEl>
                                          <p:spTgt spid="13"/>
                                        </p:tgtEl>
                                      </p:cBhvr>
                                    </p:animEffect>
                                  </p:childTnLst>
                                </p:cTn>
                              </p:par>
                              <p:par>
                                <p:cTn id="85" presetID="16" presetClass="entr" presetSubtype="21" fill="hold" grpId="0" nodeType="withEffect">
                                  <p:stCondLst>
                                    <p:cond delay="600"/>
                                  </p:stCondLst>
                                  <p:childTnLst>
                                    <p:set>
                                      <p:cBhvr>
                                        <p:cTn id="86" dur="1" fill="hold">
                                          <p:stCondLst>
                                            <p:cond delay="0"/>
                                          </p:stCondLst>
                                        </p:cTn>
                                        <p:tgtEl>
                                          <p:spTgt spid="15"/>
                                        </p:tgtEl>
                                        <p:attrNameLst>
                                          <p:attrName>style.visibility</p:attrName>
                                        </p:attrNameLst>
                                      </p:cBhvr>
                                      <p:to>
                                        <p:strVal val="visible"/>
                                      </p:to>
                                    </p:set>
                                    <p:animEffect transition="in" filter="barn(inVertical)">
                                      <p:cBhvr>
                                        <p:cTn id="87" dur="500"/>
                                        <p:tgtEl>
                                          <p:spTgt spid="15"/>
                                        </p:tgtEl>
                                      </p:cBhvr>
                                    </p:animEffect>
                                  </p:childTnLst>
                                </p:cTn>
                              </p:par>
                              <p:par>
                                <p:cTn id="88" presetID="16" presetClass="entr" presetSubtype="21" fill="hold" grpId="0" nodeType="withEffect">
                                  <p:stCondLst>
                                    <p:cond delay="900"/>
                                  </p:stCondLst>
                                  <p:childTnLst>
                                    <p:set>
                                      <p:cBhvr>
                                        <p:cTn id="89" dur="1" fill="hold">
                                          <p:stCondLst>
                                            <p:cond delay="0"/>
                                          </p:stCondLst>
                                        </p:cTn>
                                        <p:tgtEl>
                                          <p:spTgt spid="11"/>
                                        </p:tgtEl>
                                        <p:attrNameLst>
                                          <p:attrName>style.visibility</p:attrName>
                                        </p:attrNameLst>
                                      </p:cBhvr>
                                      <p:to>
                                        <p:strVal val="visible"/>
                                      </p:to>
                                    </p:set>
                                    <p:animEffect transition="in" filter="barn(inVertical)">
                                      <p:cBhvr>
                                        <p:cTn id="90" dur="500"/>
                                        <p:tgtEl>
                                          <p:spTgt spid="11"/>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p:bldP spid="9" grpId="0"/>
      <p:bldP spid="10" grpId="0"/>
      <p:bldP spid="11" grpId="0"/>
      <p:bldP spid="12" grpId="0"/>
      <p:bldP spid="13" grpId="0"/>
      <p:bldP spid="14" grpId="0"/>
      <p:bldP spid="15" grpId="0"/>
      <p:bldP spid="21" grpId="0" animBg="1"/>
      <p:bldP spid="22" grpId="0" animBg="1"/>
      <p:bldP spid="23" grpId="0" animBg="1"/>
      <p:bldP spid="24"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3110" y="1444253"/>
            <a:ext cx="2349796" cy="2349792"/>
            <a:chOff x="13083790" y="2381040"/>
            <a:chExt cx="1543987" cy="1543987"/>
          </a:xfrm>
        </p:grpSpPr>
        <p:sp>
          <p:nvSpPr>
            <p:cNvPr id="4" name="椭圆 3"/>
            <p:cNvSpPr/>
            <p:nvPr/>
          </p:nvSpPr>
          <p:spPr>
            <a:xfrm>
              <a:off x="13083790" y="2381040"/>
              <a:ext cx="1543987" cy="1543987"/>
            </a:xfrm>
            <a:prstGeom prst="ellipse">
              <a:avLst/>
            </a:prstGeom>
            <a:gradFill flip="none" rotWithShape="1">
              <a:gsLst>
                <a:gs pos="100000">
                  <a:schemeClr val="bg1">
                    <a:lumMod val="50000"/>
                  </a:schemeClr>
                </a:gs>
                <a:gs pos="0">
                  <a:schemeClr val="bg1"/>
                </a:gs>
              </a:gsLst>
              <a:lin ang="5400000" scaled="1"/>
              <a:tileRect/>
            </a:gradFill>
            <a:ln>
              <a:noFill/>
            </a:ln>
            <a:effectLst>
              <a:outerShdw blurRad="1778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5" name="椭圆 4"/>
            <p:cNvSpPr/>
            <p:nvPr/>
          </p:nvSpPr>
          <p:spPr>
            <a:xfrm>
              <a:off x="13305636" y="2602891"/>
              <a:ext cx="1100289" cy="1100286"/>
            </a:xfrm>
            <a:prstGeom prst="ellipse">
              <a:avLst/>
            </a:prstGeom>
            <a:gradFill flip="none" rotWithShape="1">
              <a:gsLst>
                <a:gs pos="100000">
                  <a:schemeClr val="bg1">
                    <a:lumMod val="95000"/>
                  </a:schemeClr>
                </a:gs>
                <a:gs pos="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grpSp>
        <p:nvGrpSpPr>
          <p:cNvPr id="6" name="组合 5"/>
          <p:cNvGrpSpPr/>
          <p:nvPr/>
        </p:nvGrpSpPr>
        <p:grpSpPr>
          <a:xfrm>
            <a:off x="3863187" y="1444253"/>
            <a:ext cx="2349796" cy="2349792"/>
            <a:chOff x="13083790" y="2381040"/>
            <a:chExt cx="1543987" cy="1543987"/>
          </a:xfrm>
        </p:grpSpPr>
        <p:sp>
          <p:nvSpPr>
            <p:cNvPr id="7" name="椭圆 6"/>
            <p:cNvSpPr/>
            <p:nvPr/>
          </p:nvSpPr>
          <p:spPr>
            <a:xfrm>
              <a:off x="13083790" y="2381040"/>
              <a:ext cx="1543987" cy="1543987"/>
            </a:xfrm>
            <a:prstGeom prst="ellipse">
              <a:avLst/>
            </a:prstGeom>
            <a:gradFill flip="none" rotWithShape="1">
              <a:gsLst>
                <a:gs pos="100000">
                  <a:schemeClr val="bg1">
                    <a:lumMod val="50000"/>
                  </a:schemeClr>
                </a:gs>
                <a:gs pos="0">
                  <a:schemeClr val="bg1"/>
                </a:gs>
              </a:gsLst>
              <a:lin ang="5400000" scaled="1"/>
              <a:tileRect/>
            </a:gradFill>
            <a:ln>
              <a:noFill/>
            </a:ln>
            <a:effectLst>
              <a:outerShdw blurRad="1778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8" name="椭圆 7"/>
            <p:cNvSpPr/>
            <p:nvPr/>
          </p:nvSpPr>
          <p:spPr>
            <a:xfrm>
              <a:off x="13305636" y="2602891"/>
              <a:ext cx="1100289" cy="1100286"/>
            </a:xfrm>
            <a:prstGeom prst="ellipse">
              <a:avLst/>
            </a:prstGeom>
            <a:gradFill flip="none" rotWithShape="1">
              <a:gsLst>
                <a:gs pos="100000">
                  <a:schemeClr val="bg1">
                    <a:lumMod val="95000"/>
                  </a:schemeClr>
                </a:gs>
                <a:gs pos="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grpSp>
        <p:nvGrpSpPr>
          <p:cNvPr id="9" name="组合 8"/>
          <p:cNvGrpSpPr/>
          <p:nvPr/>
        </p:nvGrpSpPr>
        <p:grpSpPr>
          <a:xfrm>
            <a:off x="6989238" y="1444253"/>
            <a:ext cx="2349796" cy="2349792"/>
            <a:chOff x="13083790" y="2381040"/>
            <a:chExt cx="1543987" cy="1543987"/>
          </a:xfrm>
        </p:grpSpPr>
        <p:sp>
          <p:nvSpPr>
            <p:cNvPr id="10" name="椭圆 9"/>
            <p:cNvSpPr/>
            <p:nvPr/>
          </p:nvSpPr>
          <p:spPr>
            <a:xfrm>
              <a:off x="13083790" y="2381040"/>
              <a:ext cx="1543987" cy="1543987"/>
            </a:xfrm>
            <a:prstGeom prst="ellipse">
              <a:avLst/>
            </a:prstGeom>
            <a:gradFill flip="none" rotWithShape="1">
              <a:gsLst>
                <a:gs pos="100000">
                  <a:schemeClr val="bg1">
                    <a:lumMod val="50000"/>
                  </a:schemeClr>
                </a:gs>
                <a:gs pos="0">
                  <a:schemeClr val="bg1"/>
                </a:gs>
              </a:gsLst>
              <a:lin ang="5400000" scaled="1"/>
              <a:tileRect/>
            </a:gradFill>
            <a:ln>
              <a:noFill/>
            </a:ln>
            <a:effectLst>
              <a:outerShdw blurRad="1778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1" name="椭圆 10"/>
            <p:cNvSpPr/>
            <p:nvPr/>
          </p:nvSpPr>
          <p:spPr>
            <a:xfrm>
              <a:off x="13305636" y="2602891"/>
              <a:ext cx="1100289" cy="1100286"/>
            </a:xfrm>
            <a:prstGeom prst="ellipse">
              <a:avLst/>
            </a:prstGeom>
            <a:gradFill flip="none" rotWithShape="1">
              <a:gsLst>
                <a:gs pos="100000">
                  <a:schemeClr val="bg1">
                    <a:lumMod val="95000"/>
                  </a:schemeClr>
                </a:gs>
                <a:gs pos="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grpSp>
        <p:nvGrpSpPr>
          <p:cNvPr id="12" name="Group 11"/>
          <p:cNvGrpSpPr>
            <a:grpSpLocks noChangeAspect="1"/>
          </p:cNvGrpSpPr>
          <p:nvPr/>
        </p:nvGrpSpPr>
        <p:grpSpPr bwMode="auto">
          <a:xfrm>
            <a:off x="4541196" y="2248734"/>
            <a:ext cx="993776" cy="705580"/>
            <a:chOff x="1407" y="1098"/>
            <a:chExt cx="800" cy="568"/>
          </a:xfrm>
          <a:solidFill>
            <a:srgbClr val="5096D0"/>
          </a:solidFill>
        </p:grpSpPr>
        <p:sp>
          <p:nvSpPr>
            <p:cNvPr id="13"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4"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5"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6"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7"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8"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19"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0"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grpSp>
      <p:grpSp>
        <p:nvGrpSpPr>
          <p:cNvPr id="21" name="Group 32"/>
          <p:cNvGrpSpPr>
            <a:grpSpLocks noChangeAspect="1"/>
          </p:cNvGrpSpPr>
          <p:nvPr/>
        </p:nvGrpSpPr>
        <p:grpSpPr bwMode="auto">
          <a:xfrm>
            <a:off x="7707099" y="2248734"/>
            <a:ext cx="993775" cy="705580"/>
            <a:chOff x="4354" y="1098"/>
            <a:chExt cx="800" cy="568"/>
          </a:xfrm>
          <a:solidFill>
            <a:srgbClr val="5096D0"/>
          </a:solidFill>
        </p:grpSpPr>
        <p:sp>
          <p:nvSpPr>
            <p:cNvPr id="22"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3"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4"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5" name="Freeform 36"/>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6" name="Freeform 37"/>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27" name="Freeform 38"/>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grpSp>
      <p:grpSp>
        <p:nvGrpSpPr>
          <p:cNvPr id="28" name="Group 121"/>
          <p:cNvGrpSpPr>
            <a:grpSpLocks noChangeAspect="1"/>
          </p:cNvGrpSpPr>
          <p:nvPr/>
        </p:nvGrpSpPr>
        <p:grpSpPr bwMode="auto">
          <a:xfrm>
            <a:off x="1755757" y="2251565"/>
            <a:ext cx="826075" cy="703095"/>
            <a:chOff x="515" y="3088"/>
            <a:chExt cx="665" cy="566"/>
          </a:xfrm>
          <a:solidFill>
            <a:srgbClr val="5096D0"/>
          </a:solidFill>
        </p:grpSpPr>
        <p:sp>
          <p:nvSpPr>
            <p:cNvPr id="29" name="Freeform 122"/>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0"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1" name="Freeform 124"/>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2" name="Freeform 125"/>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3" name="Freeform 126"/>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4" name="Freeform 127"/>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5" name="Freeform 128"/>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6" name="Freeform 129"/>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sp>
          <p:nvSpPr>
            <p:cNvPr id="37" name="Freeform 130"/>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sym typeface="+mn-lt"/>
              </a:endParaRPr>
            </a:p>
          </p:txBody>
        </p:sp>
      </p:grpSp>
      <p:sp>
        <p:nvSpPr>
          <p:cNvPr id="38" name="等腰三角形 37"/>
          <p:cNvSpPr/>
          <p:nvPr/>
        </p:nvSpPr>
        <p:spPr>
          <a:xfrm flipV="1">
            <a:off x="4821557" y="3951807"/>
            <a:ext cx="437647" cy="377283"/>
          </a:xfrm>
          <a:prstGeom prst="triangle">
            <a:avLst/>
          </a:prstGeom>
          <a:solidFill>
            <a:srgbClr val="5096D0"/>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9" name="等腰三角形 38"/>
          <p:cNvSpPr/>
          <p:nvPr/>
        </p:nvSpPr>
        <p:spPr>
          <a:xfrm flipV="1">
            <a:off x="8007523" y="3951807"/>
            <a:ext cx="437647" cy="377283"/>
          </a:xfrm>
          <a:prstGeom prst="triangle">
            <a:avLst/>
          </a:prstGeom>
          <a:solidFill>
            <a:srgbClr val="5096D0"/>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0" name="等腰三角形 39"/>
          <p:cNvSpPr/>
          <p:nvPr/>
        </p:nvSpPr>
        <p:spPr>
          <a:xfrm flipV="1">
            <a:off x="1918491" y="3951807"/>
            <a:ext cx="437647" cy="377283"/>
          </a:xfrm>
          <a:prstGeom prst="triangle">
            <a:avLst/>
          </a:prstGeom>
          <a:solidFill>
            <a:srgbClr val="5096D0"/>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1" name="矩形 40"/>
          <p:cNvSpPr/>
          <p:nvPr/>
        </p:nvSpPr>
        <p:spPr>
          <a:xfrm>
            <a:off x="986189" y="4381611"/>
            <a:ext cx="2249334" cy="400110"/>
          </a:xfrm>
          <a:prstGeom prst="rect">
            <a:avLst/>
          </a:prstGeom>
        </p:spPr>
        <p:txBody>
          <a:bodyPr wrap="none">
            <a:spAutoFit/>
          </a:bodyPr>
          <a:lstStyle/>
          <a:p>
            <a:r>
              <a:rPr lang="zh-CN" altLang="en-US" sz="2000" b="1" dirty="0">
                <a:solidFill>
                  <a:srgbClr val="5096D0"/>
                </a:solidFill>
                <a:cs typeface="+mn-ea"/>
                <a:sym typeface="+mn-lt"/>
              </a:rPr>
              <a:t>点击此处添加标题</a:t>
            </a:r>
            <a:endParaRPr lang="zh-CN" altLang="en-US" sz="2000" b="1" dirty="0">
              <a:solidFill>
                <a:srgbClr val="5096D0"/>
              </a:solidFill>
              <a:cs typeface="+mn-ea"/>
              <a:sym typeface="+mn-lt"/>
            </a:endParaRPr>
          </a:p>
        </p:txBody>
      </p:sp>
      <p:sp>
        <p:nvSpPr>
          <p:cNvPr id="42" name="矩形 41"/>
          <p:cNvSpPr/>
          <p:nvPr/>
        </p:nvSpPr>
        <p:spPr>
          <a:xfrm>
            <a:off x="973110" y="4834242"/>
            <a:ext cx="2403209" cy="972574"/>
          </a:xfrm>
          <a:prstGeom prst="rect">
            <a:avLst/>
          </a:prstGeom>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标题数字等都可以通过点击和重新输入进行更改，顶部“开始”面板中可以对字体、字号、颜色、行距等进行</a:t>
            </a:r>
            <a:r>
              <a:rPr lang="zh-CN" altLang="en-US" sz="1100" dirty="0" smtClean="0">
                <a:solidFill>
                  <a:schemeClr val="tx1">
                    <a:lumMod val="50000"/>
                    <a:lumOff val="50000"/>
                  </a:schemeClr>
                </a:solidFill>
                <a:cs typeface="+mn-ea"/>
                <a:sym typeface="+mn-lt"/>
              </a:rPr>
              <a:t>修改</a:t>
            </a:r>
            <a:endParaRPr lang="zh-CN" altLang="en-US" sz="1100" dirty="0">
              <a:solidFill>
                <a:schemeClr val="tx1">
                  <a:lumMod val="50000"/>
                  <a:lumOff val="50000"/>
                </a:schemeClr>
              </a:solidFill>
              <a:cs typeface="+mn-ea"/>
              <a:sym typeface="+mn-lt"/>
            </a:endParaRPr>
          </a:p>
        </p:txBody>
      </p:sp>
      <p:sp>
        <p:nvSpPr>
          <p:cNvPr id="43" name="矩形 42"/>
          <p:cNvSpPr/>
          <p:nvPr/>
        </p:nvSpPr>
        <p:spPr>
          <a:xfrm>
            <a:off x="3901442" y="4381611"/>
            <a:ext cx="2249334" cy="400110"/>
          </a:xfrm>
          <a:prstGeom prst="rect">
            <a:avLst/>
          </a:prstGeom>
        </p:spPr>
        <p:txBody>
          <a:bodyPr wrap="none">
            <a:spAutoFit/>
          </a:bodyPr>
          <a:lstStyle/>
          <a:p>
            <a:r>
              <a:rPr lang="zh-CN" altLang="en-US" sz="2000" b="1" dirty="0">
                <a:solidFill>
                  <a:srgbClr val="5096D0"/>
                </a:solidFill>
                <a:cs typeface="+mn-ea"/>
                <a:sym typeface="+mn-lt"/>
              </a:rPr>
              <a:t>点击此处添加标题</a:t>
            </a:r>
            <a:endParaRPr lang="zh-CN" altLang="en-US" sz="2000" b="1" dirty="0">
              <a:solidFill>
                <a:srgbClr val="5096D0"/>
              </a:solidFill>
              <a:cs typeface="+mn-ea"/>
              <a:sym typeface="+mn-lt"/>
            </a:endParaRPr>
          </a:p>
        </p:txBody>
      </p:sp>
      <p:sp>
        <p:nvSpPr>
          <p:cNvPr id="44" name="矩形 43"/>
          <p:cNvSpPr/>
          <p:nvPr/>
        </p:nvSpPr>
        <p:spPr>
          <a:xfrm>
            <a:off x="7089700" y="4381611"/>
            <a:ext cx="2249334" cy="400110"/>
          </a:xfrm>
          <a:prstGeom prst="rect">
            <a:avLst/>
          </a:prstGeom>
        </p:spPr>
        <p:txBody>
          <a:bodyPr wrap="none">
            <a:spAutoFit/>
          </a:bodyPr>
          <a:lstStyle/>
          <a:p>
            <a:r>
              <a:rPr lang="zh-CN" altLang="en-US" sz="2000" b="1" dirty="0">
                <a:solidFill>
                  <a:srgbClr val="5096D0"/>
                </a:solidFill>
                <a:cs typeface="+mn-ea"/>
                <a:sym typeface="+mn-lt"/>
              </a:rPr>
              <a:t>点击此处添加标题</a:t>
            </a:r>
            <a:endParaRPr lang="zh-CN" altLang="en-US" sz="2000" b="1" dirty="0">
              <a:solidFill>
                <a:srgbClr val="5096D0"/>
              </a:solidFill>
              <a:cs typeface="+mn-ea"/>
              <a:sym typeface="+mn-lt"/>
            </a:endParaRPr>
          </a:p>
        </p:txBody>
      </p:sp>
      <p:sp>
        <p:nvSpPr>
          <p:cNvPr id="45" name="矩形 44"/>
          <p:cNvSpPr/>
          <p:nvPr/>
        </p:nvSpPr>
        <p:spPr>
          <a:xfrm>
            <a:off x="3863187" y="4834242"/>
            <a:ext cx="2480162" cy="972574"/>
          </a:xfrm>
          <a:prstGeom prst="rect">
            <a:avLst/>
          </a:prstGeom>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标题数字等都可以通过点击和重新输入进行更改，顶部“开始”面板中可以对字体、字号、颜色、行距等进行</a:t>
            </a:r>
            <a:r>
              <a:rPr lang="zh-CN" altLang="en-US" sz="1100" dirty="0" smtClean="0">
                <a:solidFill>
                  <a:schemeClr val="tx1">
                    <a:lumMod val="50000"/>
                    <a:lumOff val="50000"/>
                  </a:schemeClr>
                </a:solidFill>
                <a:cs typeface="+mn-ea"/>
                <a:sym typeface="+mn-lt"/>
              </a:rPr>
              <a:t>修改</a:t>
            </a:r>
            <a:endParaRPr lang="zh-CN" altLang="en-US" sz="1100" dirty="0">
              <a:solidFill>
                <a:schemeClr val="tx1">
                  <a:lumMod val="50000"/>
                  <a:lumOff val="50000"/>
                </a:schemeClr>
              </a:solidFill>
              <a:cs typeface="+mn-ea"/>
              <a:sym typeface="+mn-lt"/>
            </a:endParaRPr>
          </a:p>
        </p:txBody>
      </p:sp>
      <p:sp>
        <p:nvSpPr>
          <p:cNvPr id="46" name="矩形 45"/>
          <p:cNvSpPr/>
          <p:nvPr/>
        </p:nvSpPr>
        <p:spPr>
          <a:xfrm>
            <a:off x="6865875" y="4834243"/>
            <a:ext cx="2473160" cy="972574"/>
          </a:xfrm>
          <a:prstGeom prst="rect">
            <a:avLst/>
          </a:prstGeom>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标题数字等都可以通过点击和重新输入进行更改，顶部“开始”面板中可以对字体、字号、颜色、行距等进行</a:t>
            </a:r>
            <a:r>
              <a:rPr lang="zh-CN" altLang="en-US" sz="1100" dirty="0" smtClean="0">
                <a:solidFill>
                  <a:schemeClr val="tx1">
                    <a:lumMod val="50000"/>
                    <a:lumOff val="50000"/>
                  </a:schemeClr>
                </a:solidFill>
                <a:cs typeface="+mn-ea"/>
                <a:sym typeface="+mn-lt"/>
              </a:rPr>
              <a:t>修改</a:t>
            </a:r>
            <a:endParaRPr lang="zh-CN" altLang="en-US" sz="11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14" presetClass="entr" presetSubtype="10" fill="hold" grpId="0" nodeType="afterEffect">
                                  <p:stCondLst>
                                    <p:cond delay="0"/>
                                  </p:stCondLst>
                                  <p:iterate type="lt">
                                    <p:tmPct val="10000"/>
                                  </p:iterate>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par>
                                <p:cTn id="50" presetID="14" presetClass="entr" presetSubtype="10" fill="hold" grpId="0" nodeType="with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grpId="0" nodeType="withEffect">
                                  <p:stCondLst>
                                    <p:cond delay="0"/>
                                  </p:stCondLst>
                                  <p:iterate type="lt">
                                    <p:tmPct val="10000"/>
                                  </p:iterate>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par>
                                <p:cTn id="56" presetID="14" presetClass="entr" presetSubtype="10" fill="hold" grpId="0" nodeType="withEffect">
                                  <p:stCondLst>
                                    <p:cond delay="0"/>
                                  </p:stCondLst>
                                  <p:iterate type="lt">
                                    <p:tmPct val="10000"/>
                                  </p:iterate>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iterate type="lt">
                                    <p:tmPct val="10000"/>
                                  </p:iterate>
                                  <p:childTnLst>
                                    <p:set>
                                      <p:cBhvr>
                                        <p:cTn id="60" dur="1" fill="hold">
                                          <p:stCondLst>
                                            <p:cond delay="0"/>
                                          </p:stCondLst>
                                        </p:cTn>
                                        <p:tgtEl>
                                          <p:spTgt spid="45"/>
                                        </p:tgtEl>
                                        <p:attrNameLst>
                                          <p:attrName>style.visibility</p:attrName>
                                        </p:attrNameLst>
                                      </p:cBhvr>
                                      <p:to>
                                        <p:strVal val="visible"/>
                                      </p:to>
                                    </p:set>
                                    <p:animEffect transition="in" filter="randombar(horizontal)">
                                      <p:cBhvr>
                                        <p:cTn id="61" dur="500"/>
                                        <p:tgtEl>
                                          <p:spTgt spid="45"/>
                                        </p:tgtEl>
                                      </p:cBhvr>
                                    </p:animEffect>
                                  </p:childTnLst>
                                </p:cTn>
                              </p:par>
                              <p:par>
                                <p:cTn id="62" presetID="14" presetClass="entr" presetSubtype="10" fill="hold" grpId="0" nodeType="withEffect">
                                  <p:stCondLst>
                                    <p:cond delay="0"/>
                                  </p:stCondLst>
                                  <p:iterate type="lt">
                                    <p:tmPct val="10000"/>
                                  </p:iterate>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P spid="42" grpId="0"/>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6"/>
          <p:cNvSpPr>
            <a:spLocks noChangeArrowheads="1"/>
          </p:cNvSpPr>
          <p:nvPr/>
        </p:nvSpPr>
        <p:spPr bwMode="auto">
          <a:xfrm>
            <a:off x="2765088" y="1871678"/>
            <a:ext cx="54737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4400" b="1" dirty="0" smtClean="0">
                <a:solidFill>
                  <a:srgbClr val="5096D0"/>
                </a:solidFill>
                <a:cs typeface="+mn-ea"/>
                <a:sym typeface="+mn-lt"/>
              </a:rPr>
              <a:t>研究成果与应用</a:t>
            </a:r>
            <a:endParaRPr lang="zh-CN" altLang="en-US" sz="4400" b="1" dirty="0">
              <a:solidFill>
                <a:srgbClr val="5096D0"/>
              </a:solidFill>
              <a:cs typeface="+mn-ea"/>
              <a:sym typeface="+mn-lt"/>
            </a:endParaRPr>
          </a:p>
        </p:txBody>
      </p:sp>
      <p:cxnSp>
        <p:nvCxnSpPr>
          <p:cNvPr id="14" name="直接连接符 18"/>
          <p:cNvCxnSpPr>
            <a:cxnSpLocks noChangeShapeType="1"/>
            <a:endCxn id="17" idx="4"/>
          </p:cNvCxnSpPr>
          <p:nvPr/>
        </p:nvCxnSpPr>
        <p:spPr bwMode="auto">
          <a:xfrm>
            <a:off x="3378200" y="3906576"/>
            <a:ext cx="3175" cy="1397000"/>
          </a:xfrm>
          <a:prstGeom prst="line">
            <a:avLst/>
          </a:prstGeom>
          <a:noFill/>
          <a:ln w="127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39"/>
          <p:cNvSpPr>
            <a:spLocks noChangeAspect="1" noChangeArrowheads="1"/>
          </p:cNvSpPr>
          <p:nvPr/>
        </p:nvSpPr>
        <p:spPr bwMode="auto">
          <a:xfrm>
            <a:off x="3308350" y="3751001"/>
            <a:ext cx="144463" cy="144463"/>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16" name="Oval 40"/>
          <p:cNvSpPr>
            <a:spLocks noChangeAspect="1" noChangeArrowheads="1"/>
          </p:cNvSpPr>
          <p:nvPr/>
        </p:nvSpPr>
        <p:spPr bwMode="auto">
          <a:xfrm>
            <a:off x="3308350" y="4401876"/>
            <a:ext cx="144463" cy="144463"/>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17" name="Oval 41"/>
          <p:cNvSpPr>
            <a:spLocks noChangeAspect="1" noChangeArrowheads="1"/>
          </p:cNvSpPr>
          <p:nvPr/>
        </p:nvSpPr>
        <p:spPr bwMode="auto">
          <a:xfrm>
            <a:off x="3308350" y="5159114"/>
            <a:ext cx="144463" cy="144462"/>
          </a:xfrm>
          <a:prstGeom prst="ellipse">
            <a:avLst/>
          </a:prstGeom>
          <a:solidFill>
            <a:schemeClr val="bg1"/>
          </a:solidFill>
          <a:ln w="28575">
            <a:solidFill>
              <a:schemeClr val="accent1"/>
            </a:solidFill>
            <a:round/>
          </a:ln>
        </p:spPr>
        <p:txBody>
          <a:bodyPr/>
          <a:lstStyle/>
          <a:p>
            <a:endParaRPr lang="zh-CN" altLang="en-US">
              <a:solidFill>
                <a:schemeClr val="accent1"/>
              </a:solidFill>
              <a:cs typeface="+mn-ea"/>
              <a:sym typeface="+mn-lt"/>
            </a:endParaRPr>
          </a:p>
        </p:txBody>
      </p:sp>
      <p:sp>
        <p:nvSpPr>
          <p:cNvPr id="18" name="TextBox 22"/>
          <p:cNvSpPr txBox="1">
            <a:spLocks noChangeArrowheads="1"/>
          </p:cNvSpPr>
          <p:nvPr/>
        </p:nvSpPr>
        <p:spPr bwMode="auto">
          <a:xfrm>
            <a:off x="3671888" y="3563676"/>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研究最终目标</a:t>
            </a:r>
            <a:endParaRPr lang="zh-CN" altLang="en-US" dirty="0">
              <a:solidFill>
                <a:schemeClr val="tx1">
                  <a:lumMod val="50000"/>
                  <a:lumOff val="50000"/>
                </a:schemeClr>
              </a:solidFill>
              <a:latin typeface="+mn-lt"/>
              <a:ea typeface="+mn-ea"/>
              <a:cs typeface="+mn-ea"/>
              <a:sym typeface="+mn-lt"/>
            </a:endParaRPr>
          </a:p>
        </p:txBody>
      </p:sp>
      <p:sp>
        <p:nvSpPr>
          <p:cNvPr id="19" name="TextBox 23"/>
          <p:cNvSpPr txBox="1">
            <a:spLocks noChangeArrowheads="1"/>
          </p:cNvSpPr>
          <p:nvPr/>
        </p:nvSpPr>
        <p:spPr bwMode="auto">
          <a:xfrm>
            <a:off x="3671888" y="4255826"/>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成果形式</a:t>
            </a:r>
            <a:endParaRPr lang="zh-CN" altLang="en-US">
              <a:solidFill>
                <a:schemeClr val="tx1">
                  <a:lumMod val="50000"/>
                  <a:lumOff val="50000"/>
                </a:schemeClr>
              </a:solidFill>
              <a:latin typeface="+mn-lt"/>
              <a:ea typeface="+mn-ea"/>
              <a:cs typeface="+mn-ea"/>
              <a:sym typeface="+mn-lt"/>
            </a:endParaRPr>
          </a:p>
        </p:txBody>
      </p:sp>
      <p:sp>
        <p:nvSpPr>
          <p:cNvPr id="20" name="TextBox 24"/>
          <p:cNvSpPr txBox="1">
            <a:spLocks noChangeArrowheads="1"/>
          </p:cNvSpPr>
          <p:nvPr/>
        </p:nvSpPr>
        <p:spPr bwMode="auto">
          <a:xfrm>
            <a:off x="3671888" y="4976551"/>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应用前景</a:t>
            </a:r>
            <a:endParaRPr lang="zh-CN" altLang="en-US">
              <a:solidFill>
                <a:schemeClr val="tx1">
                  <a:lumMod val="50000"/>
                  <a:lumOff val="50000"/>
                </a:schemeClr>
              </a:solidFill>
              <a:latin typeface="+mn-lt"/>
              <a:ea typeface="+mn-ea"/>
              <a:cs typeface="+mn-ea"/>
              <a:sym typeface="+mn-lt"/>
            </a:endParaRPr>
          </a:p>
        </p:txBody>
      </p:sp>
      <p:sp>
        <p:nvSpPr>
          <p:cNvPr id="21" name="文本框 20"/>
          <p:cNvSpPr txBox="1"/>
          <p:nvPr/>
        </p:nvSpPr>
        <p:spPr>
          <a:xfrm>
            <a:off x="1075612" y="1468741"/>
            <a:ext cx="2106667" cy="4708981"/>
          </a:xfrm>
          <a:prstGeom prst="rect">
            <a:avLst/>
          </a:prstGeom>
          <a:noFill/>
        </p:spPr>
        <p:txBody>
          <a:bodyPr wrap="none" rtlCol="0">
            <a:spAutoFit/>
          </a:bodyPr>
          <a:lstStyle/>
          <a:p>
            <a:r>
              <a:rPr lang="en-US" altLang="zh-CN" sz="30000" dirty="0" smtClean="0">
                <a:solidFill>
                  <a:srgbClr val="5096D0"/>
                </a:solidFill>
                <a:cs typeface="+mn-ea"/>
                <a:sym typeface="+mn-lt"/>
              </a:rPr>
              <a:t>4</a:t>
            </a:r>
            <a:endParaRPr lang="zh-CN" altLang="en-US" sz="30000" dirty="0">
              <a:solidFill>
                <a:srgbClr val="5096D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299"/>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799"/>
                            </p:stCondLst>
                            <p:childTnLst>
                              <p:par>
                                <p:cTn id="23" presetID="2"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2299"/>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autoUpdateAnimBg="0"/>
      <p:bldP spid="16" grpId="0" animBg="1" autoUpdateAnimBg="0"/>
      <p:bldP spid="17" grpId="0" animBg="1" autoUpdateAnimBg="0"/>
      <p:bldP spid="18" grpId="0" autoUpdateAnimBg="0"/>
      <p:bldP spid="19" grpId="0" autoUpdateAnimBg="0"/>
      <p:bldP spid="20" grpId="0" autoUpdateAnimBg="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 name="组合 552"/>
          <p:cNvGrpSpPr/>
          <p:nvPr/>
        </p:nvGrpSpPr>
        <p:grpSpPr>
          <a:xfrm>
            <a:off x="3628047" y="2108006"/>
            <a:ext cx="2119389" cy="2119389"/>
            <a:chOff x="6011860" y="4373484"/>
            <a:chExt cx="2119389" cy="2119389"/>
          </a:xfrm>
        </p:grpSpPr>
        <p:sp>
          <p:nvSpPr>
            <p:cNvPr id="555" name="椭圆 554"/>
            <p:cNvSpPr/>
            <p:nvPr/>
          </p:nvSpPr>
          <p:spPr>
            <a:xfrm>
              <a:off x="6011860" y="4373484"/>
              <a:ext cx="2119389" cy="2119389"/>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56" name="椭圆 555"/>
            <p:cNvSpPr/>
            <p:nvPr/>
          </p:nvSpPr>
          <p:spPr>
            <a:xfrm>
              <a:off x="6206995" y="4568619"/>
              <a:ext cx="1729119" cy="1729119"/>
            </a:xfrm>
            <a:prstGeom prst="ellipse">
              <a:avLst/>
            </a:prstGeom>
            <a:solidFill>
              <a:schemeClr val="bg1"/>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57" name="椭圆 556"/>
            <p:cNvSpPr/>
            <p:nvPr/>
          </p:nvSpPr>
          <p:spPr>
            <a:xfrm>
              <a:off x="6443296" y="4804920"/>
              <a:ext cx="1256517" cy="125651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558" name="组合 557"/>
            <p:cNvGrpSpPr/>
            <p:nvPr/>
          </p:nvGrpSpPr>
          <p:grpSpPr>
            <a:xfrm>
              <a:off x="6440880" y="4802504"/>
              <a:ext cx="1261348" cy="1261349"/>
              <a:chOff x="2993266" y="1901066"/>
              <a:chExt cx="947668" cy="947668"/>
            </a:xfrm>
          </p:grpSpPr>
          <p:sp>
            <p:nvSpPr>
              <p:cNvPr id="564" name="椭圆 563"/>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5" name="椭圆 564"/>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grpSp>
        <p:nvGrpSpPr>
          <p:cNvPr id="566" name="组合 565"/>
          <p:cNvGrpSpPr/>
          <p:nvPr/>
        </p:nvGrpSpPr>
        <p:grpSpPr>
          <a:xfrm>
            <a:off x="805635" y="2108006"/>
            <a:ext cx="2119389" cy="2119389"/>
            <a:chOff x="1612045" y="1900353"/>
            <a:chExt cx="2119389" cy="2119389"/>
          </a:xfrm>
        </p:grpSpPr>
        <p:sp>
          <p:nvSpPr>
            <p:cNvPr id="567" name="椭圆 566"/>
            <p:cNvSpPr/>
            <p:nvPr/>
          </p:nvSpPr>
          <p:spPr>
            <a:xfrm>
              <a:off x="1612045" y="1900353"/>
              <a:ext cx="2119389" cy="2119389"/>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8" name="椭圆 567"/>
            <p:cNvSpPr/>
            <p:nvPr/>
          </p:nvSpPr>
          <p:spPr>
            <a:xfrm>
              <a:off x="1807180" y="2095488"/>
              <a:ext cx="1729119" cy="1729119"/>
            </a:xfrm>
            <a:prstGeom prst="ellipse">
              <a:avLst/>
            </a:prstGeom>
            <a:solidFill>
              <a:schemeClr val="bg1"/>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69" name="椭圆 568"/>
            <p:cNvSpPr/>
            <p:nvPr/>
          </p:nvSpPr>
          <p:spPr>
            <a:xfrm>
              <a:off x="2043481" y="2331789"/>
              <a:ext cx="1256517" cy="125651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570" name="组合 569"/>
            <p:cNvGrpSpPr/>
            <p:nvPr/>
          </p:nvGrpSpPr>
          <p:grpSpPr>
            <a:xfrm>
              <a:off x="2041065" y="2329373"/>
              <a:ext cx="1261348" cy="1261349"/>
              <a:chOff x="2993266" y="1901066"/>
              <a:chExt cx="947668" cy="947668"/>
            </a:xfrm>
          </p:grpSpPr>
          <p:sp>
            <p:nvSpPr>
              <p:cNvPr id="573" name="椭圆 57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74" name="椭圆 57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572" name="TextBox 19"/>
            <p:cNvSpPr txBox="1"/>
            <p:nvPr/>
          </p:nvSpPr>
          <p:spPr>
            <a:xfrm>
              <a:off x="1899613" y="2699524"/>
              <a:ext cx="1556992" cy="5442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3765"/>
              <a:r>
                <a:rPr lang="en-US" altLang="zh-CN" sz="2800" b="1" dirty="0">
                  <a:solidFill>
                    <a:srgbClr val="5096D0"/>
                  </a:solidFill>
                  <a:effectLst>
                    <a:outerShdw blurRad="38100" dist="38100" dir="2700000" algn="tl">
                      <a:srgbClr val="000000">
                        <a:alpha val="43137"/>
                      </a:srgbClr>
                    </a:outerShdw>
                  </a:effectLst>
                  <a:cs typeface="+mn-ea"/>
                  <a:sym typeface="+mn-lt"/>
                </a:rPr>
                <a:t>77%</a:t>
              </a:r>
              <a:endParaRPr lang="zh-CN" altLang="en-US" sz="2800" b="1" dirty="0">
                <a:solidFill>
                  <a:srgbClr val="5096D0"/>
                </a:solidFill>
                <a:effectLst>
                  <a:outerShdw blurRad="38100" dist="38100" dir="2700000" algn="tl">
                    <a:srgbClr val="000000">
                      <a:alpha val="43137"/>
                    </a:srgbClr>
                  </a:outerShdw>
                </a:effectLst>
                <a:cs typeface="+mn-ea"/>
                <a:sym typeface="+mn-lt"/>
              </a:endParaRPr>
            </a:p>
          </p:txBody>
        </p:sp>
      </p:grpSp>
      <p:grpSp>
        <p:nvGrpSpPr>
          <p:cNvPr id="576" name="组合 575"/>
          <p:cNvGrpSpPr/>
          <p:nvPr/>
        </p:nvGrpSpPr>
        <p:grpSpPr>
          <a:xfrm>
            <a:off x="6450459" y="2108006"/>
            <a:ext cx="2119389" cy="2119389"/>
            <a:chOff x="6011860" y="4373484"/>
            <a:chExt cx="2119389" cy="2119389"/>
          </a:xfrm>
        </p:grpSpPr>
        <p:sp>
          <p:nvSpPr>
            <p:cNvPr id="578" name="椭圆 577"/>
            <p:cNvSpPr/>
            <p:nvPr/>
          </p:nvSpPr>
          <p:spPr>
            <a:xfrm>
              <a:off x="6011860" y="4373484"/>
              <a:ext cx="2119389" cy="2119389"/>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93" name="椭圆 592"/>
            <p:cNvSpPr/>
            <p:nvPr/>
          </p:nvSpPr>
          <p:spPr>
            <a:xfrm>
              <a:off x="6206995" y="4568619"/>
              <a:ext cx="1729119" cy="1729119"/>
            </a:xfrm>
            <a:prstGeom prst="ellipse">
              <a:avLst/>
            </a:prstGeom>
            <a:solidFill>
              <a:schemeClr val="bg1"/>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97" name="椭圆 596"/>
            <p:cNvSpPr/>
            <p:nvPr/>
          </p:nvSpPr>
          <p:spPr>
            <a:xfrm>
              <a:off x="6443296" y="4804920"/>
              <a:ext cx="1256517" cy="125651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630" name="组合 629"/>
            <p:cNvGrpSpPr/>
            <p:nvPr/>
          </p:nvGrpSpPr>
          <p:grpSpPr>
            <a:xfrm>
              <a:off x="6440880" y="4802504"/>
              <a:ext cx="1261348" cy="1261349"/>
              <a:chOff x="2993266" y="1901066"/>
              <a:chExt cx="947668" cy="947668"/>
            </a:xfrm>
          </p:grpSpPr>
          <p:sp>
            <p:nvSpPr>
              <p:cNvPr id="631" name="椭圆 630"/>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32" name="椭圆 63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grpSp>
        <p:nvGrpSpPr>
          <p:cNvPr id="635" name="组合 634"/>
          <p:cNvGrpSpPr/>
          <p:nvPr/>
        </p:nvGrpSpPr>
        <p:grpSpPr>
          <a:xfrm>
            <a:off x="9272870" y="2108006"/>
            <a:ext cx="2119389" cy="2119389"/>
            <a:chOff x="6011860" y="4373484"/>
            <a:chExt cx="2119389" cy="2119389"/>
          </a:xfrm>
        </p:grpSpPr>
        <p:sp>
          <p:nvSpPr>
            <p:cNvPr id="638" name="椭圆 637"/>
            <p:cNvSpPr/>
            <p:nvPr/>
          </p:nvSpPr>
          <p:spPr>
            <a:xfrm>
              <a:off x="6011860" y="4373484"/>
              <a:ext cx="2119389" cy="2119389"/>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39" name="椭圆 638"/>
            <p:cNvSpPr/>
            <p:nvPr/>
          </p:nvSpPr>
          <p:spPr>
            <a:xfrm>
              <a:off x="6206995" y="4568619"/>
              <a:ext cx="1729119" cy="1729119"/>
            </a:xfrm>
            <a:prstGeom prst="ellipse">
              <a:avLst/>
            </a:prstGeom>
            <a:solidFill>
              <a:schemeClr val="bg1"/>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40" name="椭圆 639"/>
            <p:cNvSpPr/>
            <p:nvPr/>
          </p:nvSpPr>
          <p:spPr>
            <a:xfrm>
              <a:off x="6443296" y="4804920"/>
              <a:ext cx="1256517" cy="125651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652" name="组合 651"/>
            <p:cNvGrpSpPr/>
            <p:nvPr/>
          </p:nvGrpSpPr>
          <p:grpSpPr>
            <a:xfrm>
              <a:off x="6440880" y="4802504"/>
              <a:ext cx="1261348" cy="1261349"/>
              <a:chOff x="2993266" y="1901066"/>
              <a:chExt cx="947668" cy="947668"/>
            </a:xfrm>
          </p:grpSpPr>
          <p:sp>
            <p:nvSpPr>
              <p:cNvPr id="653" name="椭圆 65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654" name="椭圆 65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sp>
        <p:nvSpPr>
          <p:cNvPr id="659" name="TextBox 19"/>
          <p:cNvSpPr txBox="1"/>
          <p:nvPr/>
        </p:nvSpPr>
        <p:spPr>
          <a:xfrm>
            <a:off x="3892443" y="2895555"/>
            <a:ext cx="1556992" cy="5442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3765"/>
            <a:r>
              <a:rPr lang="en-US" altLang="zh-CN" sz="2800" b="1" dirty="0">
                <a:solidFill>
                  <a:srgbClr val="5096D0"/>
                </a:solidFill>
                <a:effectLst>
                  <a:outerShdw blurRad="38100" dist="38100" dir="2700000" algn="tl">
                    <a:srgbClr val="000000">
                      <a:alpha val="43137"/>
                    </a:srgbClr>
                  </a:outerShdw>
                </a:effectLst>
                <a:cs typeface="+mn-ea"/>
                <a:sym typeface="+mn-lt"/>
              </a:rPr>
              <a:t>50%</a:t>
            </a:r>
            <a:endParaRPr lang="zh-CN" altLang="en-US" sz="2800" b="1" dirty="0">
              <a:solidFill>
                <a:srgbClr val="5096D0"/>
              </a:solidFill>
              <a:effectLst>
                <a:outerShdw blurRad="38100" dist="38100" dir="2700000" algn="tl">
                  <a:srgbClr val="000000">
                    <a:alpha val="43137"/>
                  </a:srgbClr>
                </a:outerShdw>
              </a:effectLst>
              <a:cs typeface="+mn-ea"/>
              <a:sym typeface="+mn-lt"/>
            </a:endParaRPr>
          </a:p>
        </p:txBody>
      </p:sp>
      <p:sp>
        <p:nvSpPr>
          <p:cNvPr id="665" name="TextBox 19"/>
          <p:cNvSpPr txBox="1"/>
          <p:nvPr/>
        </p:nvSpPr>
        <p:spPr>
          <a:xfrm>
            <a:off x="6767189" y="2907176"/>
            <a:ext cx="1556992" cy="5442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3765"/>
            <a:r>
              <a:rPr lang="en-US" altLang="zh-CN" sz="2800" b="1" dirty="0">
                <a:solidFill>
                  <a:srgbClr val="5096D0"/>
                </a:solidFill>
                <a:effectLst>
                  <a:outerShdw blurRad="38100" dist="38100" dir="2700000" algn="tl">
                    <a:srgbClr val="000000">
                      <a:alpha val="43137"/>
                    </a:srgbClr>
                  </a:outerShdw>
                </a:effectLst>
                <a:cs typeface="+mn-ea"/>
                <a:sym typeface="+mn-lt"/>
              </a:rPr>
              <a:t>25%</a:t>
            </a:r>
            <a:endParaRPr lang="zh-CN" altLang="en-US" sz="2800" b="1" dirty="0">
              <a:solidFill>
                <a:srgbClr val="5096D0"/>
              </a:solidFill>
              <a:effectLst>
                <a:outerShdw blurRad="38100" dist="38100" dir="2700000" algn="tl">
                  <a:srgbClr val="000000">
                    <a:alpha val="43137"/>
                  </a:srgbClr>
                </a:outerShdw>
              </a:effectLst>
              <a:cs typeface="+mn-ea"/>
              <a:sym typeface="+mn-lt"/>
            </a:endParaRPr>
          </a:p>
        </p:txBody>
      </p:sp>
      <p:sp>
        <p:nvSpPr>
          <p:cNvPr id="666" name="TextBox 19"/>
          <p:cNvSpPr txBox="1"/>
          <p:nvPr/>
        </p:nvSpPr>
        <p:spPr>
          <a:xfrm>
            <a:off x="9554067" y="2859592"/>
            <a:ext cx="1556992" cy="5442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3765"/>
            <a:r>
              <a:rPr lang="en-US" altLang="zh-CN" sz="2800" b="1" dirty="0">
                <a:solidFill>
                  <a:srgbClr val="5096D0"/>
                </a:solidFill>
                <a:effectLst>
                  <a:outerShdw blurRad="38100" dist="38100" dir="2700000" algn="tl">
                    <a:srgbClr val="000000">
                      <a:alpha val="43137"/>
                    </a:srgbClr>
                  </a:outerShdw>
                </a:effectLst>
                <a:cs typeface="+mn-ea"/>
                <a:sym typeface="+mn-lt"/>
              </a:rPr>
              <a:t>61%</a:t>
            </a:r>
            <a:endParaRPr lang="zh-CN" altLang="en-US" sz="2800" b="1" dirty="0">
              <a:solidFill>
                <a:srgbClr val="5096D0"/>
              </a:solidFill>
              <a:effectLst>
                <a:outerShdw blurRad="38100" dist="38100" dir="2700000" algn="tl">
                  <a:srgbClr val="000000">
                    <a:alpha val="43137"/>
                  </a:srgbClr>
                </a:outerShdw>
              </a:effectLst>
              <a:cs typeface="+mn-ea"/>
              <a:sym typeface="+mn-lt"/>
            </a:endParaRPr>
          </a:p>
        </p:txBody>
      </p:sp>
      <p:grpSp>
        <p:nvGrpSpPr>
          <p:cNvPr id="668" name="组合 667"/>
          <p:cNvGrpSpPr/>
          <p:nvPr/>
        </p:nvGrpSpPr>
        <p:grpSpPr>
          <a:xfrm>
            <a:off x="745652" y="4990549"/>
            <a:ext cx="2252092" cy="975974"/>
            <a:chOff x="901036" y="4121000"/>
            <a:chExt cx="2128344" cy="922347"/>
          </a:xfrm>
        </p:grpSpPr>
        <p:sp>
          <p:nvSpPr>
            <p:cNvPr id="669" name="TextBox 28"/>
            <p:cNvSpPr txBox="1"/>
            <p:nvPr/>
          </p:nvSpPr>
          <p:spPr>
            <a:xfrm>
              <a:off x="1093304" y="4121000"/>
              <a:ext cx="1483410" cy="349038"/>
            </a:xfrm>
            <a:prstGeom prst="rect">
              <a:avLst/>
            </a:prstGeom>
            <a:noFill/>
          </p:spPr>
          <p:txBody>
            <a:bodyPr wrap="none" rtlCol="0">
              <a:spAutoFit/>
            </a:bodyPr>
            <a:lstStyle/>
            <a:p>
              <a:r>
                <a:rPr lang="zh-CN" altLang="en-US" b="1" dirty="0">
                  <a:solidFill>
                    <a:schemeClr val="tx1">
                      <a:lumMod val="50000"/>
                      <a:lumOff val="50000"/>
                    </a:schemeClr>
                  </a:solidFill>
                  <a:cs typeface="+mn-ea"/>
                  <a:sym typeface="+mn-lt"/>
                </a:rPr>
                <a:t>单击添加标题</a:t>
              </a:r>
              <a:endParaRPr lang="zh-CN" altLang="en-US" b="1" dirty="0">
                <a:solidFill>
                  <a:schemeClr val="tx1">
                    <a:lumMod val="50000"/>
                    <a:lumOff val="50000"/>
                  </a:schemeClr>
                </a:solidFill>
                <a:cs typeface="+mn-ea"/>
                <a:sym typeface="+mn-lt"/>
              </a:endParaRPr>
            </a:p>
          </p:txBody>
        </p:sp>
        <p:sp>
          <p:nvSpPr>
            <p:cNvPr id="670" name="TextBox 29"/>
            <p:cNvSpPr txBox="1"/>
            <p:nvPr/>
          </p:nvSpPr>
          <p:spPr>
            <a:xfrm>
              <a:off x="901036" y="4464223"/>
              <a:ext cx="2128344" cy="579124"/>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cs typeface="+mn-ea"/>
                  <a:sym typeface="+mn-lt"/>
                </a:rPr>
                <a:t>点击此处添加内容点击此处添加内容点击此处添加内容</a:t>
              </a:r>
              <a:endParaRPr lang="zh-CN" altLang="zh-CN" sz="1200" dirty="0">
                <a:solidFill>
                  <a:schemeClr val="tx1">
                    <a:lumMod val="50000"/>
                    <a:lumOff val="50000"/>
                  </a:schemeClr>
                </a:solidFill>
                <a:cs typeface="+mn-ea"/>
                <a:sym typeface="+mn-lt"/>
              </a:endParaRPr>
            </a:p>
          </p:txBody>
        </p:sp>
      </p:grpSp>
      <p:grpSp>
        <p:nvGrpSpPr>
          <p:cNvPr id="671" name="组合 670"/>
          <p:cNvGrpSpPr/>
          <p:nvPr/>
        </p:nvGrpSpPr>
        <p:grpSpPr>
          <a:xfrm>
            <a:off x="3451296" y="4995945"/>
            <a:ext cx="2252092" cy="975974"/>
            <a:chOff x="901036" y="4121000"/>
            <a:chExt cx="2128344" cy="922347"/>
          </a:xfrm>
        </p:grpSpPr>
        <p:sp>
          <p:nvSpPr>
            <p:cNvPr id="672" name="TextBox 28"/>
            <p:cNvSpPr txBox="1"/>
            <p:nvPr/>
          </p:nvSpPr>
          <p:spPr>
            <a:xfrm>
              <a:off x="1093304" y="4121000"/>
              <a:ext cx="1483410" cy="349038"/>
            </a:xfrm>
            <a:prstGeom prst="rect">
              <a:avLst/>
            </a:prstGeom>
            <a:noFill/>
          </p:spPr>
          <p:txBody>
            <a:bodyPr wrap="none" rtlCol="0">
              <a:spAutoFit/>
            </a:bodyPr>
            <a:lstStyle/>
            <a:p>
              <a:r>
                <a:rPr lang="zh-CN" altLang="en-US" b="1" dirty="0">
                  <a:solidFill>
                    <a:schemeClr val="tx1">
                      <a:lumMod val="50000"/>
                      <a:lumOff val="50000"/>
                    </a:schemeClr>
                  </a:solidFill>
                  <a:cs typeface="+mn-ea"/>
                  <a:sym typeface="+mn-lt"/>
                </a:rPr>
                <a:t>单击添加标题</a:t>
              </a:r>
              <a:endParaRPr lang="zh-CN" altLang="en-US" b="1" dirty="0">
                <a:solidFill>
                  <a:schemeClr val="tx1">
                    <a:lumMod val="50000"/>
                    <a:lumOff val="50000"/>
                  </a:schemeClr>
                </a:solidFill>
                <a:cs typeface="+mn-ea"/>
                <a:sym typeface="+mn-lt"/>
              </a:endParaRPr>
            </a:p>
          </p:txBody>
        </p:sp>
        <p:sp>
          <p:nvSpPr>
            <p:cNvPr id="673" name="TextBox 29"/>
            <p:cNvSpPr txBox="1"/>
            <p:nvPr/>
          </p:nvSpPr>
          <p:spPr>
            <a:xfrm>
              <a:off x="901036" y="4464223"/>
              <a:ext cx="2128344" cy="579124"/>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cs typeface="+mn-ea"/>
                  <a:sym typeface="+mn-lt"/>
                </a:rPr>
                <a:t>点击此处添加内容点击此处添加内容点击此处添加内容</a:t>
              </a:r>
              <a:endParaRPr lang="zh-CN" altLang="zh-CN" sz="1200" dirty="0">
                <a:solidFill>
                  <a:schemeClr val="tx1">
                    <a:lumMod val="50000"/>
                    <a:lumOff val="50000"/>
                  </a:schemeClr>
                </a:solidFill>
                <a:cs typeface="+mn-ea"/>
                <a:sym typeface="+mn-lt"/>
              </a:endParaRPr>
            </a:p>
          </p:txBody>
        </p:sp>
      </p:grpSp>
      <p:grpSp>
        <p:nvGrpSpPr>
          <p:cNvPr id="674" name="组合 673"/>
          <p:cNvGrpSpPr/>
          <p:nvPr/>
        </p:nvGrpSpPr>
        <p:grpSpPr>
          <a:xfrm>
            <a:off x="6437183" y="4995945"/>
            <a:ext cx="2252092" cy="975974"/>
            <a:chOff x="901036" y="4121000"/>
            <a:chExt cx="2128344" cy="922347"/>
          </a:xfrm>
        </p:grpSpPr>
        <p:sp>
          <p:nvSpPr>
            <p:cNvPr id="675" name="TextBox 28"/>
            <p:cNvSpPr txBox="1"/>
            <p:nvPr/>
          </p:nvSpPr>
          <p:spPr>
            <a:xfrm>
              <a:off x="1093304" y="4121000"/>
              <a:ext cx="1483410" cy="349038"/>
            </a:xfrm>
            <a:prstGeom prst="rect">
              <a:avLst/>
            </a:prstGeom>
            <a:noFill/>
          </p:spPr>
          <p:txBody>
            <a:bodyPr wrap="none" rtlCol="0">
              <a:spAutoFit/>
            </a:bodyPr>
            <a:lstStyle/>
            <a:p>
              <a:r>
                <a:rPr lang="zh-CN" altLang="en-US" b="1" dirty="0">
                  <a:solidFill>
                    <a:schemeClr val="tx1">
                      <a:lumMod val="50000"/>
                      <a:lumOff val="50000"/>
                    </a:schemeClr>
                  </a:solidFill>
                  <a:cs typeface="+mn-ea"/>
                  <a:sym typeface="+mn-lt"/>
                </a:rPr>
                <a:t>单击添加标题</a:t>
              </a:r>
              <a:endParaRPr lang="zh-CN" altLang="en-US" b="1" dirty="0">
                <a:solidFill>
                  <a:schemeClr val="tx1">
                    <a:lumMod val="50000"/>
                    <a:lumOff val="50000"/>
                  </a:schemeClr>
                </a:solidFill>
                <a:cs typeface="+mn-ea"/>
                <a:sym typeface="+mn-lt"/>
              </a:endParaRPr>
            </a:p>
          </p:txBody>
        </p:sp>
        <p:sp>
          <p:nvSpPr>
            <p:cNvPr id="676" name="TextBox 29"/>
            <p:cNvSpPr txBox="1"/>
            <p:nvPr/>
          </p:nvSpPr>
          <p:spPr>
            <a:xfrm>
              <a:off x="901036" y="4464223"/>
              <a:ext cx="2128344" cy="579124"/>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cs typeface="+mn-ea"/>
                  <a:sym typeface="+mn-lt"/>
                </a:rPr>
                <a:t>点击此处添加内容点击此处添加内容点击此处添加内容</a:t>
              </a:r>
              <a:endParaRPr lang="zh-CN" altLang="zh-CN" sz="1200" dirty="0">
                <a:solidFill>
                  <a:schemeClr val="tx1">
                    <a:lumMod val="50000"/>
                    <a:lumOff val="50000"/>
                  </a:schemeClr>
                </a:solidFill>
                <a:cs typeface="+mn-ea"/>
                <a:sym typeface="+mn-lt"/>
              </a:endParaRPr>
            </a:p>
          </p:txBody>
        </p:sp>
      </p:grpSp>
      <p:grpSp>
        <p:nvGrpSpPr>
          <p:cNvPr id="677" name="组合 676"/>
          <p:cNvGrpSpPr/>
          <p:nvPr/>
        </p:nvGrpSpPr>
        <p:grpSpPr>
          <a:xfrm>
            <a:off x="9300027" y="4990549"/>
            <a:ext cx="2252092" cy="975974"/>
            <a:chOff x="901036" y="4121000"/>
            <a:chExt cx="2128344" cy="922347"/>
          </a:xfrm>
        </p:grpSpPr>
        <p:sp>
          <p:nvSpPr>
            <p:cNvPr id="678" name="TextBox 28"/>
            <p:cNvSpPr txBox="1"/>
            <p:nvPr/>
          </p:nvSpPr>
          <p:spPr>
            <a:xfrm>
              <a:off x="1093304" y="4121000"/>
              <a:ext cx="1483410" cy="349038"/>
            </a:xfrm>
            <a:prstGeom prst="rect">
              <a:avLst/>
            </a:prstGeom>
            <a:noFill/>
          </p:spPr>
          <p:txBody>
            <a:bodyPr wrap="none" rtlCol="0">
              <a:spAutoFit/>
            </a:bodyPr>
            <a:lstStyle/>
            <a:p>
              <a:r>
                <a:rPr lang="zh-CN" altLang="en-US" b="1" dirty="0">
                  <a:solidFill>
                    <a:schemeClr val="tx1">
                      <a:lumMod val="50000"/>
                      <a:lumOff val="50000"/>
                    </a:schemeClr>
                  </a:solidFill>
                  <a:cs typeface="+mn-ea"/>
                  <a:sym typeface="+mn-lt"/>
                </a:rPr>
                <a:t>单击添加标题</a:t>
              </a:r>
              <a:endParaRPr lang="zh-CN" altLang="en-US" b="1" dirty="0">
                <a:solidFill>
                  <a:schemeClr val="tx1">
                    <a:lumMod val="50000"/>
                    <a:lumOff val="50000"/>
                  </a:schemeClr>
                </a:solidFill>
                <a:cs typeface="+mn-ea"/>
                <a:sym typeface="+mn-lt"/>
              </a:endParaRPr>
            </a:p>
          </p:txBody>
        </p:sp>
        <p:sp>
          <p:nvSpPr>
            <p:cNvPr id="679" name="TextBox 29"/>
            <p:cNvSpPr txBox="1"/>
            <p:nvPr/>
          </p:nvSpPr>
          <p:spPr>
            <a:xfrm>
              <a:off x="901036" y="4464223"/>
              <a:ext cx="2128344" cy="579124"/>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cs typeface="+mn-ea"/>
                  <a:sym typeface="+mn-lt"/>
                </a:rPr>
                <a:t>点击此处添加内容点击此处添加内容点击此处添加内容</a:t>
              </a:r>
              <a:endParaRPr lang="zh-CN" altLang="zh-CN" sz="1200" dirty="0">
                <a:solidFill>
                  <a:schemeClr val="tx1">
                    <a:lumMod val="50000"/>
                    <a:lumOff val="50000"/>
                  </a:schemeClr>
                </a:solidFill>
                <a:cs typeface="+mn-ea"/>
                <a:sym typeface="+mn-lt"/>
              </a:endParaRPr>
            </a:p>
          </p:txBody>
        </p:sp>
      </p:grpSp>
      <p:grpSp>
        <p:nvGrpSpPr>
          <p:cNvPr id="2" name="组合 1"/>
          <p:cNvGrpSpPr/>
          <p:nvPr/>
        </p:nvGrpSpPr>
        <p:grpSpPr>
          <a:xfrm>
            <a:off x="729523" y="4384085"/>
            <a:ext cx="10800000" cy="515592"/>
            <a:chOff x="729523" y="4384085"/>
            <a:chExt cx="10800000" cy="515592"/>
          </a:xfrm>
          <a:solidFill>
            <a:srgbClr val="5096D0"/>
          </a:solidFill>
        </p:grpSpPr>
        <p:cxnSp>
          <p:nvCxnSpPr>
            <p:cNvPr id="667" name="直接连接符 666"/>
            <p:cNvCxnSpPr/>
            <p:nvPr/>
          </p:nvCxnSpPr>
          <p:spPr>
            <a:xfrm>
              <a:off x="729523" y="4643136"/>
              <a:ext cx="10800000" cy="0"/>
            </a:xfrm>
            <a:prstGeom prst="line">
              <a:avLst/>
            </a:prstGeom>
            <a:grpFill/>
            <a:ln w="28575">
              <a:solidFill>
                <a:srgbClr val="5096D0"/>
              </a:solidFill>
              <a:prstDash val="sysDash"/>
            </a:ln>
          </p:spPr>
          <p:style>
            <a:lnRef idx="1">
              <a:schemeClr val="accent1"/>
            </a:lnRef>
            <a:fillRef idx="0">
              <a:schemeClr val="accent1"/>
            </a:fillRef>
            <a:effectRef idx="0">
              <a:schemeClr val="accent1"/>
            </a:effectRef>
            <a:fontRef idx="minor">
              <a:schemeClr val="tx1"/>
            </a:fontRef>
          </p:style>
        </p:cxnSp>
        <p:sp>
          <p:nvSpPr>
            <p:cNvPr id="680" name="Freeform 5"/>
            <p:cNvSpPr>
              <a:spLocks noEditPoints="1"/>
            </p:cNvSpPr>
            <p:nvPr/>
          </p:nvSpPr>
          <p:spPr bwMode="auto">
            <a:xfrm rot="5400000">
              <a:off x="981053" y="4329010"/>
              <a:ext cx="515592" cy="625742"/>
            </a:xfrm>
            <a:custGeom>
              <a:avLst/>
              <a:gdLst>
                <a:gd name="T0" fmla="*/ 85 w 90"/>
                <a:gd name="T1" fmla="*/ 84 h 110"/>
                <a:gd name="T2" fmla="*/ 72 w 90"/>
                <a:gd name="T3" fmla="*/ 74 h 110"/>
                <a:gd name="T4" fmla="*/ 61 w 90"/>
                <a:gd name="T5" fmla="*/ 75 h 110"/>
                <a:gd name="T6" fmla="*/ 51 w 90"/>
                <a:gd name="T7" fmla="*/ 57 h 110"/>
                <a:gd name="T8" fmla="*/ 74 w 90"/>
                <a:gd name="T9" fmla="*/ 13 h 110"/>
                <a:gd name="T10" fmla="*/ 71 w 90"/>
                <a:gd name="T11" fmla="*/ 0 h 110"/>
                <a:gd name="T12" fmla="*/ 45 w 90"/>
                <a:gd name="T13" fmla="*/ 46 h 110"/>
                <a:gd name="T14" fmla="*/ 18 w 90"/>
                <a:gd name="T15" fmla="*/ 0 h 110"/>
                <a:gd name="T16" fmla="*/ 16 w 90"/>
                <a:gd name="T17" fmla="*/ 13 h 110"/>
                <a:gd name="T18" fmla="*/ 39 w 90"/>
                <a:gd name="T19" fmla="*/ 57 h 110"/>
                <a:gd name="T20" fmla="*/ 29 w 90"/>
                <a:gd name="T21" fmla="*/ 75 h 110"/>
                <a:gd name="T22" fmla="*/ 18 w 90"/>
                <a:gd name="T23" fmla="*/ 74 h 110"/>
                <a:gd name="T24" fmla="*/ 5 w 90"/>
                <a:gd name="T25" fmla="*/ 84 h 110"/>
                <a:gd name="T26" fmla="*/ 10 w 90"/>
                <a:gd name="T27" fmla="*/ 108 h 110"/>
                <a:gd name="T28" fmla="*/ 21 w 90"/>
                <a:gd name="T29" fmla="*/ 109 h 110"/>
                <a:gd name="T30" fmla="*/ 33 w 90"/>
                <a:gd name="T31" fmla="*/ 100 h 110"/>
                <a:gd name="T32" fmla="*/ 36 w 90"/>
                <a:gd name="T33" fmla="*/ 93 h 110"/>
                <a:gd name="T34" fmla="*/ 36 w 90"/>
                <a:gd name="T35" fmla="*/ 93 h 110"/>
                <a:gd name="T36" fmla="*/ 36 w 90"/>
                <a:gd name="T37" fmla="*/ 92 h 110"/>
                <a:gd name="T38" fmla="*/ 45 w 90"/>
                <a:gd name="T39" fmla="*/ 67 h 110"/>
                <a:gd name="T40" fmla="*/ 54 w 90"/>
                <a:gd name="T41" fmla="*/ 92 h 110"/>
                <a:gd name="T42" fmla="*/ 54 w 90"/>
                <a:gd name="T43" fmla="*/ 93 h 110"/>
                <a:gd name="T44" fmla="*/ 54 w 90"/>
                <a:gd name="T45" fmla="*/ 93 h 110"/>
                <a:gd name="T46" fmla="*/ 57 w 90"/>
                <a:gd name="T47" fmla="*/ 100 h 110"/>
                <a:gd name="T48" fmla="*/ 69 w 90"/>
                <a:gd name="T49" fmla="*/ 109 h 110"/>
                <a:gd name="T50" fmla="*/ 80 w 90"/>
                <a:gd name="T51" fmla="*/ 108 h 110"/>
                <a:gd name="T52" fmla="*/ 85 w 90"/>
                <a:gd name="T53" fmla="*/ 84 h 110"/>
                <a:gd name="T54" fmla="*/ 26 w 90"/>
                <a:gd name="T55" fmla="*/ 95 h 110"/>
                <a:gd name="T56" fmla="*/ 19 w 90"/>
                <a:gd name="T57" fmla="*/ 101 h 110"/>
                <a:gd name="T58" fmla="*/ 14 w 90"/>
                <a:gd name="T59" fmla="*/ 101 h 110"/>
                <a:gd name="T60" fmla="*/ 13 w 90"/>
                <a:gd name="T61" fmla="*/ 88 h 110"/>
                <a:gd name="T62" fmla="*/ 20 w 90"/>
                <a:gd name="T63" fmla="*/ 82 h 110"/>
                <a:gd name="T64" fmla="*/ 24 w 90"/>
                <a:gd name="T65" fmla="*/ 83 h 110"/>
                <a:gd name="T66" fmla="*/ 26 w 90"/>
                <a:gd name="T67" fmla="*/ 95 h 110"/>
                <a:gd name="T68" fmla="*/ 45 w 90"/>
                <a:gd name="T69" fmla="*/ 58 h 110"/>
                <a:gd name="T70" fmla="*/ 42 w 90"/>
                <a:gd name="T71" fmla="*/ 55 h 110"/>
                <a:gd name="T72" fmla="*/ 45 w 90"/>
                <a:gd name="T73" fmla="*/ 52 h 110"/>
                <a:gd name="T74" fmla="*/ 48 w 90"/>
                <a:gd name="T75" fmla="*/ 55 h 110"/>
                <a:gd name="T76" fmla="*/ 45 w 90"/>
                <a:gd name="T77" fmla="*/ 58 h 110"/>
                <a:gd name="T78" fmla="*/ 76 w 90"/>
                <a:gd name="T79" fmla="*/ 101 h 110"/>
                <a:gd name="T80" fmla="*/ 71 w 90"/>
                <a:gd name="T81" fmla="*/ 101 h 110"/>
                <a:gd name="T82" fmla="*/ 64 w 90"/>
                <a:gd name="T83" fmla="*/ 95 h 110"/>
                <a:gd name="T84" fmla="*/ 65 w 90"/>
                <a:gd name="T85" fmla="*/ 83 h 110"/>
                <a:gd name="T86" fmla="*/ 70 w 90"/>
                <a:gd name="T87" fmla="*/ 82 h 110"/>
                <a:gd name="T88" fmla="*/ 77 w 90"/>
                <a:gd name="T89" fmla="*/ 88 h 110"/>
                <a:gd name="T90" fmla="*/ 76 w 90"/>
                <a:gd name="T91" fmla="*/ 10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10">
                  <a:moveTo>
                    <a:pt x="85" y="84"/>
                  </a:moveTo>
                  <a:cubicBezTo>
                    <a:pt x="82" y="79"/>
                    <a:pt x="77" y="75"/>
                    <a:pt x="72" y="74"/>
                  </a:cubicBezTo>
                  <a:cubicBezTo>
                    <a:pt x="69" y="73"/>
                    <a:pt x="65" y="73"/>
                    <a:pt x="61" y="75"/>
                  </a:cubicBezTo>
                  <a:cubicBezTo>
                    <a:pt x="51" y="57"/>
                    <a:pt x="51" y="57"/>
                    <a:pt x="51" y="57"/>
                  </a:cubicBezTo>
                  <a:cubicBezTo>
                    <a:pt x="57" y="45"/>
                    <a:pt x="71" y="17"/>
                    <a:pt x="74" y="13"/>
                  </a:cubicBezTo>
                  <a:cubicBezTo>
                    <a:pt x="77" y="7"/>
                    <a:pt x="71" y="0"/>
                    <a:pt x="71" y="0"/>
                  </a:cubicBezTo>
                  <a:cubicBezTo>
                    <a:pt x="45" y="46"/>
                    <a:pt x="45" y="46"/>
                    <a:pt x="45" y="46"/>
                  </a:cubicBezTo>
                  <a:cubicBezTo>
                    <a:pt x="18" y="0"/>
                    <a:pt x="18" y="0"/>
                    <a:pt x="18" y="0"/>
                  </a:cubicBezTo>
                  <a:cubicBezTo>
                    <a:pt x="18" y="0"/>
                    <a:pt x="13" y="7"/>
                    <a:pt x="16" y="13"/>
                  </a:cubicBezTo>
                  <a:cubicBezTo>
                    <a:pt x="18" y="17"/>
                    <a:pt x="32" y="45"/>
                    <a:pt x="39" y="57"/>
                  </a:cubicBezTo>
                  <a:cubicBezTo>
                    <a:pt x="29" y="75"/>
                    <a:pt x="29" y="75"/>
                    <a:pt x="29" y="75"/>
                  </a:cubicBezTo>
                  <a:cubicBezTo>
                    <a:pt x="25" y="73"/>
                    <a:pt x="21" y="73"/>
                    <a:pt x="18" y="74"/>
                  </a:cubicBezTo>
                  <a:cubicBezTo>
                    <a:pt x="13" y="75"/>
                    <a:pt x="8" y="79"/>
                    <a:pt x="5" y="84"/>
                  </a:cubicBezTo>
                  <a:cubicBezTo>
                    <a:pt x="0" y="93"/>
                    <a:pt x="2" y="104"/>
                    <a:pt x="10" y="108"/>
                  </a:cubicBezTo>
                  <a:cubicBezTo>
                    <a:pt x="13" y="110"/>
                    <a:pt x="17" y="110"/>
                    <a:pt x="21" y="109"/>
                  </a:cubicBezTo>
                  <a:cubicBezTo>
                    <a:pt x="26" y="108"/>
                    <a:pt x="30" y="105"/>
                    <a:pt x="33" y="100"/>
                  </a:cubicBezTo>
                  <a:cubicBezTo>
                    <a:pt x="34" y="97"/>
                    <a:pt x="35" y="95"/>
                    <a:pt x="36" y="93"/>
                  </a:cubicBezTo>
                  <a:cubicBezTo>
                    <a:pt x="36" y="93"/>
                    <a:pt x="36" y="93"/>
                    <a:pt x="36" y="93"/>
                  </a:cubicBezTo>
                  <a:cubicBezTo>
                    <a:pt x="36" y="92"/>
                    <a:pt x="36" y="92"/>
                    <a:pt x="36" y="92"/>
                  </a:cubicBezTo>
                  <a:cubicBezTo>
                    <a:pt x="38" y="78"/>
                    <a:pt x="42" y="70"/>
                    <a:pt x="45" y="67"/>
                  </a:cubicBezTo>
                  <a:cubicBezTo>
                    <a:pt x="48" y="70"/>
                    <a:pt x="52" y="78"/>
                    <a:pt x="54" y="92"/>
                  </a:cubicBezTo>
                  <a:cubicBezTo>
                    <a:pt x="54" y="92"/>
                    <a:pt x="54" y="92"/>
                    <a:pt x="54" y="93"/>
                  </a:cubicBezTo>
                  <a:cubicBezTo>
                    <a:pt x="54" y="93"/>
                    <a:pt x="54" y="93"/>
                    <a:pt x="54" y="93"/>
                  </a:cubicBezTo>
                  <a:cubicBezTo>
                    <a:pt x="55" y="95"/>
                    <a:pt x="55" y="97"/>
                    <a:pt x="57" y="100"/>
                  </a:cubicBezTo>
                  <a:cubicBezTo>
                    <a:pt x="60" y="105"/>
                    <a:pt x="64" y="108"/>
                    <a:pt x="69" y="109"/>
                  </a:cubicBezTo>
                  <a:cubicBezTo>
                    <a:pt x="73" y="110"/>
                    <a:pt x="77" y="110"/>
                    <a:pt x="80" y="108"/>
                  </a:cubicBezTo>
                  <a:cubicBezTo>
                    <a:pt x="88" y="104"/>
                    <a:pt x="90" y="93"/>
                    <a:pt x="85" y="84"/>
                  </a:cubicBezTo>
                  <a:moveTo>
                    <a:pt x="26" y="95"/>
                  </a:moveTo>
                  <a:cubicBezTo>
                    <a:pt x="24" y="98"/>
                    <a:pt x="21" y="100"/>
                    <a:pt x="19" y="101"/>
                  </a:cubicBezTo>
                  <a:cubicBezTo>
                    <a:pt x="17" y="101"/>
                    <a:pt x="16" y="102"/>
                    <a:pt x="14" y="101"/>
                  </a:cubicBezTo>
                  <a:cubicBezTo>
                    <a:pt x="11" y="99"/>
                    <a:pt x="10" y="93"/>
                    <a:pt x="13" y="88"/>
                  </a:cubicBezTo>
                  <a:cubicBezTo>
                    <a:pt x="14" y="85"/>
                    <a:pt x="17" y="83"/>
                    <a:pt x="20" y="82"/>
                  </a:cubicBezTo>
                  <a:cubicBezTo>
                    <a:pt x="21" y="82"/>
                    <a:pt x="23" y="82"/>
                    <a:pt x="24" y="83"/>
                  </a:cubicBezTo>
                  <a:cubicBezTo>
                    <a:pt x="28" y="85"/>
                    <a:pt x="28" y="90"/>
                    <a:pt x="26" y="95"/>
                  </a:cubicBezTo>
                  <a:moveTo>
                    <a:pt x="45" y="58"/>
                  </a:moveTo>
                  <a:cubicBezTo>
                    <a:pt x="43" y="58"/>
                    <a:pt x="42" y="57"/>
                    <a:pt x="42" y="55"/>
                  </a:cubicBezTo>
                  <a:cubicBezTo>
                    <a:pt x="42" y="53"/>
                    <a:pt x="43" y="52"/>
                    <a:pt x="45" y="52"/>
                  </a:cubicBezTo>
                  <a:cubicBezTo>
                    <a:pt x="47" y="52"/>
                    <a:pt x="48" y="53"/>
                    <a:pt x="48" y="55"/>
                  </a:cubicBezTo>
                  <a:cubicBezTo>
                    <a:pt x="48" y="57"/>
                    <a:pt x="47" y="58"/>
                    <a:pt x="45" y="58"/>
                  </a:cubicBezTo>
                  <a:moveTo>
                    <a:pt x="76" y="101"/>
                  </a:moveTo>
                  <a:cubicBezTo>
                    <a:pt x="74" y="102"/>
                    <a:pt x="72" y="101"/>
                    <a:pt x="71" y="101"/>
                  </a:cubicBezTo>
                  <a:cubicBezTo>
                    <a:pt x="69" y="100"/>
                    <a:pt x="66" y="98"/>
                    <a:pt x="64" y="95"/>
                  </a:cubicBezTo>
                  <a:cubicBezTo>
                    <a:pt x="61" y="90"/>
                    <a:pt x="62" y="85"/>
                    <a:pt x="65" y="83"/>
                  </a:cubicBezTo>
                  <a:cubicBezTo>
                    <a:pt x="67" y="82"/>
                    <a:pt x="69" y="82"/>
                    <a:pt x="70" y="82"/>
                  </a:cubicBezTo>
                  <a:cubicBezTo>
                    <a:pt x="73" y="83"/>
                    <a:pt x="75" y="85"/>
                    <a:pt x="77" y="88"/>
                  </a:cubicBezTo>
                  <a:cubicBezTo>
                    <a:pt x="80" y="93"/>
                    <a:pt x="79" y="99"/>
                    <a:pt x="76" y="101"/>
                  </a:cubicBezTo>
                </a:path>
              </a:pathLst>
            </a:custGeom>
            <a:grpFill/>
            <a:ln>
              <a:solidFill>
                <a:srgbClr val="5096D0"/>
              </a:solidFill>
            </a:ln>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sp>
        <p:nvSpPr>
          <p:cNvPr id="579" name="任意多边形 578"/>
          <p:cNvSpPr/>
          <p:nvPr/>
        </p:nvSpPr>
        <p:spPr>
          <a:xfrm>
            <a:off x="1011755" y="2326379"/>
            <a:ext cx="1707147" cy="1705880"/>
          </a:xfrm>
          <a:custGeom>
            <a:avLst/>
            <a:gdLst>
              <a:gd name="connsiteX0" fmla="*/ 828497 w 1707146"/>
              <a:gd name="connsiteY0" fmla="*/ 0 h 1705880"/>
              <a:gd name="connsiteX1" fmla="*/ 828497 w 1707146"/>
              <a:gd name="connsiteY1" fmla="*/ 220084 h 1705880"/>
              <a:gd name="connsiteX2" fmla="*/ 725649 w 1707146"/>
              <a:gd name="connsiteY2" fmla="*/ 230452 h 1705880"/>
              <a:gd name="connsiteX3" fmla="*/ 218822 w 1707146"/>
              <a:gd name="connsiteY3" fmla="*/ 852307 h 1705880"/>
              <a:gd name="connsiteX4" fmla="*/ 853573 w 1707146"/>
              <a:gd name="connsiteY4" fmla="*/ 1487058 h 1705880"/>
              <a:gd name="connsiteX5" fmla="*/ 1488324 w 1707146"/>
              <a:gd name="connsiteY5" fmla="*/ 852307 h 1705880"/>
              <a:gd name="connsiteX6" fmla="*/ 1488324 w 1707146"/>
              <a:gd name="connsiteY6" fmla="*/ 852306 h 1705880"/>
              <a:gd name="connsiteX7" fmla="*/ 1707146 w 1707146"/>
              <a:gd name="connsiteY7" fmla="*/ 852306 h 1705880"/>
              <a:gd name="connsiteX8" fmla="*/ 1707146 w 1707146"/>
              <a:gd name="connsiteY8" fmla="*/ 852307 h 1705880"/>
              <a:gd name="connsiteX9" fmla="*/ 853573 w 1707146"/>
              <a:gd name="connsiteY9" fmla="*/ 1705880 h 1705880"/>
              <a:gd name="connsiteX10" fmla="*/ 0 w 1707146"/>
              <a:gd name="connsiteY10" fmla="*/ 852307 h 1705880"/>
              <a:gd name="connsiteX11" fmla="*/ 766300 w 1707146"/>
              <a:gd name="connsiteY11" fmla="*/ 3141 h 170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7146" h="1705880">
                <a:moveTo>
                  <a:pt x="828497" y="0"/>
                </a:moveTo>
                <a:lnTo>
                  <a:pt x="828497" y="220084"/>
                </a:lnTo>
                <a:lnTo>
                  <a:pt x="725649" y="230452"/>
                </a:lnTo>
                <a:cubicBezTo>
                  <a:pt x="436404" y="289640"/>
                  <a:pt x="218822" y="545565"/>
                  <a:pt x="218822" y="852307"/>
                </a:cubicBezTo>
                <a:cubicBezTo>
                  <a:pt x="218822" y="1202870"/>
                  <a:pt x="503010" y="1487058"/>
                  <a:pt x="853573" y="1487058"/>
                </a:cubicBezTo>
                <a:cubicBezTo>
                  <a:pt x="1204136" y="1487058"/>
                  <a:pt x="1488324" y="1202870"/>
                  <a:pt x="1488324" y="852307"/>
                </a:cubicBezTo>
                <a:lnTo>
                  <a:pt x="1488324" y="852306"/>
                </a:lnTo>
                <a:lnTo>
                  <a:pt x="1707146" y="852306"/>
                </a:lnTo>
                <a:lnTo>
                  <a:pt x="1707146" y="852307"/>
                </a:lnTo>
                <a:cubicBezTo>
                  <a:pt x="1707146" y="1323722"/>
                  <a:pt x="1324988" y="1705880"/>
                  <a:pt x="853573" y="1705880"/>
                </a:cubicBezTo>
                <a:cubicBezTo>
                  <a:pt x="382158" y="1705880"/>
                  <a:pt x="0" y="1323722"/>
                  <a:pt x="0" y="852307"/>
                </a:cubicBezTo>
                <a:cubicBezTo>
                  <a:pt x="0" y="410356"/>
                  <a:pt x="335881" y="46853"/>
                  <a:pt x="766300" y="3141"/>
                </a:cubicBezTo>
                <a:close/>
              </a:path>
            </a:pathLst>
          </a:custGeom>
          <a:solidFill>
            <a:srgbClr val="5096D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black"/>
              </a:solidFill>
              <a:cs typeface="+mn-ea"/>
              <a:sym typeface="+mn-lt"/>
            </a:endParaRPr>
          </a:p>
        </p:txBody>
      </p:sp>
      <p:sp>
        <p:nvSpPr>
          <p:cNvPr id="580" name="任意多边形 579"/>
          <p:cNvSpPr/>
          <p:nvPr/>
        </p:nvSpPr>
        <p:spPr>
          <a:xfrm>
            <a:off x="3847101" y="2317428"/>
            <a:ext cx="822988" cy="1700979"/>
          </a:xfrm>
          <a:custGeom>
            <a:avLst/>
            <a:gdLst>
              <a:gd name="connsiteX0" fmla="*/ 822988 w 822988"/>
              <a:gd name="connsiteY0" fmla="*/ 0 h 1700979"/>
              <a:gd name="connsiteX1" fmla="*/ 822988 w 822988"/>
              <a:gd name="connsiteY1" fmla="*/ 218822 h 1700979"/>
              <a:gd name="connsiteX2" fmla="*/ 725649 w 822988"/>
              <a:gd name="connsiteY2" fmla="*/ 228634 h 1700979"/>
              <a:gd name="connsiteX3" fmla="*/ 218822 w 822988"/>
              <a:gd name="connsiteY3" fmla="*/ 850489 h 1700979"/>
              <a:gd name="connsiteX4" fmla="*/ 725649 w 822988"/>
              <a:gd name="connsiteY4" fmla="*/ 1472344 h 1700979"/>
              <a:gd name="connsiteX5" fmla="*/ 822988 w 822988"/>
              <a:gd name="connsiteY5" fmla="*/ 1482157 h 1700979"/>
              <a:gd name="connsiteX6" fmla="*/ 822988 w 822988"/>
              <a:gd name="connsiteY6" fmla="*/ 1700979 h 1700979"/>
              <a:gd name="connsiteX7" fmla="*/ 681549 w 822988"/>
              <a:gd name="connsiteY7" fmla="*/ 1686721 h 1700979"/>
              <a:gd name="connsiteX8" fmla="*/ 0 w 822988"/>
              <a:gd name="connsiteY8" fmla="*/ 850489 h 1700979"/>
              <a:gd name="connsiteX9" fmla="*/ 681549 w 822988"/>
              <a:gd name="connsiteY9" fmla="*/ 14258 h 170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88" h="1700979">
                <a:moveTo>
                  <a:pt x="822988" y="0"/>
                </a:moveTo>
                <a:lnTo>
                  <a:pt x="822988" y="218822"/>
                </a:lnTo>
                <a:lnTo>
                  <a:pt x="725649" y="228634"/>
                </a:lnTo>
                <a:cubicBezTo>
                  <a:pt x="436404" y="287822"/>
                  <a:pt x="218822" y="543747"/>
                  <a:pt x="218822" y="850489"/>
                </a:cubicBezTo>
                <a:cubicBezTo>
                  <a:pt x="218822" y="1157232"/>
                  <a:pt x="436404" y="1413156"/>
                  <a:pt x="725649" y="1472344"/>
                </a:cubicBezTo>
                <a:lnTo>
                  <a:pt x="822988" y="1482157"/>
                </a:lnTo>
                <a:lnTo>
                  <a:pt x="822988" y="1700979"/>
                </a:lnTo>
                <a:lnTo>
                  <a:pt x="681549" y="1686721"/>
                </a:lnTo>
                <a:cubicBezTo>
                  <a:pt x="292590" y="1607128"/>
                  <a:pt x="0" y="1262977"/>
                  <a:pt x="0" y="850489"/>
                </a:cubicBezTo>
                <a:cubicBezTo>
                  <a:pt x="0" y="438001"/>
                  <a:pt x="292590" y="93850"/>
                  <a:pt x="681549" y="14258"/>
                </a:cubicBezTo>
                <a:close/>
              </a:path>
            </a:pathLst>
          </a:custGeom>
          <a:solidFill>
            <a:srgbClr val="5096D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black"/>
              </a:solidFill>
              <a:cs typeface="+mn-ea"/>
              <a:sym typeface="+mn-lt"/>
            </a:endParaRPr>
          </a:p>
        </p:txBody>
      </p:sp>
      <p:sp>
        <p:nvSpPr>
          <p:cNvPr id="581" name="任意多边形 580"/>
          <p:cNvSpPr/>
          <p:nvPr/>
        </p:nvSpPr>
        <p:spPr>
          <a:xfrm>
            <a:off x="7485333" y="2303139"/>
            <a:ext cx="891675" cy="891672"/>
          </a:xfrm>
          <a:custGeom>
            <a:avLst/>
            <a:gdLst>
              <a:gd name="connsiteX0" fmla="*/ 38101 w 891674"/>
              <a:gd name="connsiteY0" fmla="*/ 0 h 891672"/>
              <a:gd name="connsiteX1" fmla="*/ 891674 w 891674"/>
              <a:gd name="connsiteY1" fmla="*/ 853573 h 891672"/>
              <a:gd name="connsiteX2" fmla="*/ 889750 w 891674"/>
              <a:gd name="connsiteY2" fmla="*/ 891672 h 891672"/>
              <a:gd name="connsiteX3" fmla="*/ 669011 w 891674"/>
              <a:gd name="connsiteY3" fmla="*/ 891672 h 891672"/>
              <a:gd name="connsiteX4" fmla="*/ 672852 w 891674"/>
              <a:gd name="connsiteY4" fmla="*/ 853573 h 891672"/>
              <a:gd name="connsiteX5" fmla="*/ 38101 w 891674"/>
              <a:gd name="connsiteY5" fmla="*/ 218822 h 891672"/>
              <a:gd name="connsiteX6" fmla="*/ 0 w 891674"/>
              <a:gd name="connsiteY6" fmla="*/ 222663 h 891672"/>
              <a:gd name="connsiteX7" fmla="*/ 0 w 891674"/>
              <a:gd name="connsiteY7" fmla="*/ 1924 h 89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674" h="891672">
                <a:moveTo>
                  <a:pt x="38101" y="0"/>
                </a:moveTo>
                <a:cubicBezTo>
                  <a:pt x="509516" y="0"/>
                  <a:pt x="891674" y="382158"/>
                  <a:pt x="891674" y="853573"/>
                </a:cubicBezTo>
                <a:lnTo>
                  <a:pt x="889750" y="891672"/>
                </a:lnTo>
                <a:lnTo>
                  <a:pt x="669011" y="891672"/>
                </a:lnTo>
                <a:lnTo>
                  <a:pt x="672852" y="853573"/>
                </a:lnTo>
                <a:cubicBezTo>
                  <a:pt x="672852" y="503010"/>
                  <a:pt x="388664" y="218822"/>
                  <a:pt x="38101" y="218822"/>
                </a:cubicBezTo>
                <a:lnTo>
                  <a:pt x="0" y="222663"/>
                </a:lnTo>
                <a:lnTo>
                  <a:pt x="0" y="1924"/>
                </a:lnTo>
                <a:close/>
              </a:path>
            </a:pathLst>
          </a:custGeom>
          <a:solidFill>
            <a:srgbClr val="5096D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black"/>
              </a:solidFill>
              <a:cs typeface="+mn-ea"/>
              <a:sym typeface="+mn-lt"/>
            </a:endParaRPr>
          </a:p>
        </p:txBody>
      </p:sp>
      <p:sp>
        <p:nvSpPr>
          <p:cNvPr id="582" name="任意多边形 581"/>
          <p:cNvSpPr/>
          <p:nvPr/>
        </p:nvSpPr>
        <p:spPr>
          <a:xfrm>
            <a:off x="9488676" y="2314201"/>
            <a:ext cx="1380584" cy="1706268"/>
          </a:xfrm>
          <a:custGeom>
            <a:avLst/>
            <a:gdLst>
              <a:gd name="connsiteX0" fmla="*/ 836199 w 1380584"/>
              <a:gd name="connsiteY0" fmla="*/ 0 h 1706268"/>
              <a:gd name="connsiteX1" fmla="*/ 836199 w 1380584"/>
              <a:gd name="connsiteY1" fmla="*/ 219696 h 1706268"/>
              <a:gd name="connsiteX2" fmla="*/ 725649 w 1380584"/>
              <a:gd name="connsiteY2" fmla="*/ 230840 h 1706268"/>
              <a:gd name="connsiteX3" fmla="*/ 218822 w 1380584"/>
              <a:gd name="connsiteY3" fmla="*/ 852695 h 1706268"/>
              <a:gd name="connsiteX4" fmla="*/ 853573 w 1380584"/>
              <a:gd name="connsiteY4" fmla="*/ 1487446 h 1706268"/>
              <a:gd name="connsiteX5" fmla="*/ 1169525 w 1380584"/>
              <a:gd name="connsiteY5" fmla="*/ 1403349 h 1706268"/>
              <a:gd name="connsiteX6" fmla="*/ 1242749 w 1380584"/>
              <a:gd name="connsiteY6" fmla="*/ 1352607 h 1706268"/>
              <a:gd name="connsiteX7" fmla="*/ 1380584 w 1380584"/>
              <a:gd name="connsiteY7" fmla="*/ 1520038 h 1706268"/>
              <a:gd name="connsiteX8" fmla="*/ 1304946 w 1380584"/>
              <a:gd name="connsiteY8" fmla="*/ 1577296 h 1706268"/>
              <a:gd name="connsiteX9" fmla="*/ 853573 w 1380584"/>
              <a:gd name="connsiteY9" fmla="*/ 1706268 h 1706268"/>
              <a:gd name="connsiteX10" fmla="*/ 0 w 1380584"/>
              <a:gd name="connsiteY10" fmla="*/ 852695 h 1706268"/>
              <a:gd name="connsiteX11" fmla="*/ 766300 w 1380584"/>
              <a:gd name="connsiteY11" fmla="*/ 3529 h 170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584" h="1706268">
                <a:moveTo>
                  <a:pt x="836199" y="0"/>
                </a:moveTo>
                <a:lnTo>
                  <a:pt x="836199" y="219696"/>
                </a:lnTo>
                <a:lnTo>
                  <a:pt x="725649" y="230840"/>
                </a:lnTo>
                <a:cubicBezTo>
                  <a:pt x="436404" y="290028"/>
                  <a:pt x="218822" y="545953"/>
                  <a:pt x="218822" y="852695"/>
                </a:cubicBezTo>
                <a:cubicBezTo>
                  <a:pt x="218822" y="1203258"/>
                  <a:pt x="503010" y="1487446"/>
                  <a:pt x="853573" y="1487446"/>
                </a:cubicBezTo>
                <a:cubicBezTo>
                  <a:pt x="968602" y="1487446"/>
                  <a:pt x="1076484" y="1456849"/>
                  <a:pt x="1169525" y="1403349"/>
                </a:cubicBezTo>
                <a:lnTo>
                  <a:pt x="1242749" y="1352607"/>
                </a:lnTo>
                <a:lnTo>
                  <a:pt x="1380584" y="1520038"/>
                </a:lnTo>
                <a:lnTo>
                  <a:pt x="1304946" y="1577296"/>
                </a:lnTo>
                <a:cubicBezTo>
                  <a:pt x="1174005" y="1659035"/>
                  <a:pt x="1019305" y="1706268"/>
                  <a:pt x="853573" y="1706268"/>
                </a:cubicBezTo>
                <a:cubicBezTo>
                  <a:pt x="382158" y="1706268"/>
                  <a:pt x="0" y="1324110"/>
                  <a:pt x="0" y="852695"/>
                </a:cubicBezTo>
                <a:cubicBezTo>
                  <a:pt x="0" y="410744"/>
                  <a:pt x="335881" y="47241"/>
                  <a:pt x="766300" y="3529"/>
                </a:cubicBezTo>
                <a:close/>
              </a:path>
            </a:pathLst>
          </a:custGeom>
          <a:solidFill>
            <a:srgbClr val="5096D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black"/>
              </a:solidFill>
              <a:cs typeface="+mn-ea"/>
              <a:sym typeface="+mn-lt"/>
            </a:endParaRPr>
          </a:p>
        </p:txBody>
      </p:sp>
      <p:sp>
        <p:nvSpPr>
          <p:cNvPr id="56"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4.79167E-6 -1.19862 L -4.79167E-6 4.44444E-6 L 0.0004 -0.12153 L -4.79167E-6 4.44444E-6 " pathEditMode="relative" rAng="0" ptsTypes="AAAA">
                                      <p:cBhvr>
                                        <p:cTn id="8" dur="600" fill="hold"/>
                                        <p:tgtEl>
                                          <p:spTgt spid="566"/>
                                        </p:tgtEl>
                                        <p:attrNameLst>
                                          <p:attrName>ppt_x</p:attrName>
                                          <p:attrName>ppt_y</p:attrName>
                                        </p:attrNameLst>
                                      </p:cBhvr>
                                      <p:rCtr x="13" y="59931"/>
                                    </p:animMotion>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579"/>
                                        </p:tgtEl>
                                        <p:attrNameLst>
                                          <p:attrName>style.visibility</p:attrName>
                                        </p:attrNameLst>
                                      </p:cBhvr>
                                      <p:to>
                                        <p:strVal val="visible"/>
                                      </p:to>
                                    </p:set>
                                    <p:animEffect transition="in" filter="wipe(up)">
                                      <p:cBhvr>
                                        <p:cTn id="12" dur="500"/>
                                        <p:tgtEl>
                                          <p:spTgt spid="57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53"/>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1.66667E-6 -1.19861 L 1.66667E-6 1.6763E-6 L 0.00035 -0.12162 L 1.66667E-6 1.6763E-6 " pathEditMode="relative" rAng="0" ptsTypes="AAAA">
                                      <p:cBhvr>
                                        <p:cTn id="17" dur="600" fill="hold"/>
                                        <p:tgtEl>
                                          <p:spTgt spid="553"/>
                                        </p:tgtEl>
                                        <p:attrNameLst>
                                          <p:attrName>ppt_x</p:attrName>
                                          <p:attrName>ppt_y</p:attrName>
                                        </p:attrNameLst>
                                      </p:cBhvr>
                                      <p:rCtr x="0" y="59900"/>
                                    </p:animMotion>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80"/>
                                        </p:tgtEl>
                                        <p:attrNameLst>
                                          <p:attrName>style.visibility</p:attrName>
                                        </p:attrNameLst>
                                      </p:cBhvr>
                                      <p:to>
                                        <p:strVal val="visible"/>
                                      </p:to>
                                    </p:set>
                                    <p:animEffect transition="in" filter="wipe(up)">
                                      <p:cBhvr>
                                        <p:cTn id="21" dur="500"/>
                                        <p:tgtEl>
                                          <p:spTgt spid="58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59"/>
                                        </p:tgtEl>
                                        <p:attrNameLst>
                                          <p:attrName>style.visibility</p:attrName>
                                        </p:attrNameLst>
                                      </p:cBhvr>
                                      <p:to>
                                        <p:strVal val="visible"/>
                                      </p:to>
                                    </p:set>
                                    <p:animEffect transition="in" filter="fade">
                                      <p:cBhvr>
                                        <p:cTn id="25" dur="500"/>
                                        <p:tgtEl>
                                          <p:spTgt spid="659"/>
                                        </p:tgtEl>
                                      </p:cBhvr>
                                    </p:animEffect>
                                  </p:childTnLst>
                                </p:cTn>
                              </p:par>
                            </p:childTnLst>
                          </p:cTn>
                        </p:par>
                        <p:par>
                          <p:cTn id="26" fill="hold">
                            <p:stCondLst>
                              <p:cond delay="1500"/>
                            </p:stCondLst>
                            <p:childTnLst>
                              <p:par>
                                <p:cTn id="27" presetID="1" presetClass="entr" presetSubtype="0" fill="hold" nodeType="afterEffect">
                                  <p:stCondLst>
                                    <p:cond delay="0"/>
                                  </p:stCondLst>
                                  <p:childTnLst>
                                    <p:set>
                                      <p:cBhvr>
                                        <p:cTn id="28" dur="1" fill="hold">
                                          <p:stCondLst>
                                            <p:cond delay="0"/>
                                          </p:stCondLst>
                                        </p:cTn>
                                        <p:tgtEl>
                                          <p:spTgt spid="576"/>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1.66667E-6 -1.19861 L 1.66667E-6 1.6763E-6 L 0.00035 -0.12162 L 1.66667E-6 1.6763E-6 " pathEditMode="relative" rAng="0" ptsTypes="AAAA">
                                      <p:cBhvr>
                                        <p:cTn id="30" dur="600" fill="hold"/>
                                        <p:tgtEl>
                                          <p:spTgt spid="576"/>
                                        </p:tgtEl>
                                        <p:attrNameLst>
                                          <p:attrName>ppt_x</p:attrName>
                                          <p:attrName>ppt_y</p:attrName>
                                        </p:attrNameLst>
                                      </p:cBhvr>
                                      <p:rCtr x="0" y="59900"/>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81"/>
                                        </p:tgtEl>
                                        <p:attrNameLst>
                                          <p:attrName>style.visibility</p:attrName>
                                        </p:attrNameLst>
                                      </p:cBhvr>
                                      <p:to>
                                        <p:strVal val="visible"/>
                                      </p:to>
                                    </p:set>
                                    <p:animEffect transition="in" filter="wipe(left)">
                                      <p:cBhvr>
                                        <p:cTn id="34" dur="500"/>
                                        <p:tgtEl>
                                          <p:spTgt spid="581"/>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65"/>
                                        </p:tgtEl>
                                        <p:attrNameLst>
                                          <p:attrName>style.visibility</p:attrName>
                                        </p:attrNameLst>
                                      </p:cBhvr>
                                      <p:to>
                                        <p:strVal val="visible"/>
                                      </p:to>
                                    </p:set>
                                    <p:animEffect transition="in" filter="fade">
                                      <p:cBhvr>
                                        <p:cTn id="38" dur="500"/>
                                        <p:tgtEl>
                                          <p:spTgt spid="665"/>
                                        </p:tgtEl>
                                      </p:cBhvr>
                                    </p:animEffect>
                                  </p:childTnLst>
                                </p:cTn>
                              </p:par>
                            </p:childTnLst>
                          </p:cTn>
                        </p:par>
                        <p:par>
                          <p:cTn id="39" fill="hold">
                            <p:stCondLst>
                              <p:cond delay="2500"/>
                            </p:stCondLst>
                            <p:childTnLst>
                              <p:par>
                                <p:cTn id="40" presetID="1" presetClass="entr" presetSubtype="0" fill="hold" nodeType="afterEffect">
                                  <p:stCondLst>
                                    <p:cond delay="0"/>
                                  </p:stCondLst>
                                  <p:childTnLst>
                                    <p:set>
                                      <p:cBhvr>
                                        <p:cTn id="41" dur="1" fill="hold">
                                          <p:stCondLst>
                                            <p:cond delay="0"/>
                                          </p:stCondLst>
                                        </p:cTn>
                                        <p:tgtEl>
                                          <p:spTgt spid="635"/>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1.66667E-6 -1.19861 L 1.66667E-6 1.6763E-6 L 0.00035 -0.12162 L 1.66667E-6 1.6763E-6 " pathEditMode="relative" rAng="0" ptsTypes="AAAA">
                                      <p:cBhvr>
                                        <p:cTn id="43" dur="600" fill="hold"/>
                                        <p:tgtEl>
                                          <p:spTgt spid="635"/>
                                        </p:tgtEl>
                                        <p:attrNameLst>
                                          <p:attrName>ppt_x</p:attrName>
                                          <p:attrName>ppt_y</p:attrName>
                                        </p:attrNameLst>
                                      </p:cBhvr>
                                      <p:rCtr x="0" y="59900"/>
                                    </p:animMotion>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582"/>
                                        </p:tgtEl>
                                        <p:attrNameLst>
                                          <p:attrName>style.visibility</p:attrName>
                                        </p:attrNameLst>
                                      </p:cBhvr>
                                      <p:to>
                                        <p:strVal val="visible"/>
                                      </p:to>
                                    </p:set>
                                    <p:animEffect transition="in" filter="wipe(up)">
                                      <p:cBhvr>
                                        <p:cTn id="47" dur="500"/>
                                        <p:tgtEl>
                                          <p:spTgt spid="58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66"/>
                                        </p:tgtEl>
                                        <p:attrNameLst>
                                          <p:attrName>style.visibility</p:attrName>
                                        </p:attrNameLst>
                                      </p:cBhvr>
                                      <p:to>
                                        <p:strVal val="visible"/>
                                      </p:to>
                                    </p:set>
                                    <p:animEffect transition="in" filter="fade">
                                      <p:cBhvr>
                                        <p:cTn id="51" dur="500"/>
                                        <p:tgtEl>
                                          <p:spTgt spid="666"/>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668"/>
                                        </p:tgtEl>
                                        <p:attrNameLst>
                                          <p:attrName>style.visibility</p:attrName>
                                        </p:attrNameLst>
                                      </p:cBhvr>
                                      <p:to>
                                        <p:strVal val="visible"/>
                                      </p:to>
                                    </p:set>
                                    <p:anim calcmode="lin" valueType="num">
                                      <p:cBhvr additive="base">
                                        <p:cTn id="59" dur="300" fill="hold"/>
                                        <p:tgtEl>
                                          <p:spTgt spid="668"/>
                                        </p:tgtEl>
                                        <p:attrNameLst>
                                          <p:attrName>ppt_x</p:attrName>
                                        </p:attrNameLst>
                                      </p:cBhvr>
                                      <p:tavLst>
                                        <p:tav tm="0">
                                          <p:val>
                                            <p:strVal val="0-#ppt_w/2"/>
                                          </p:val>
                                        </p:tav>
                                        <p:tav tm="100000">
                                          <p:val>
                                            <p:strVal val="#ppt_x"/>
                                          </p:val>
                                        </p:tav>
                                      </p:tavLst>
                                    </p:anim>
                                    <p:anim calcmode="lin" valueType="num">
                                      <p:cBhvr additive="base">
                                        <p:cTn id="60" dur="300" fill="hold"/>
                                        <p:tgtEl>
                                          <p:spTgt spid="668"/>
                                        </p:tgtEl>
                                        <p:attrNameLst>
                                          <p:attrName>ppt_y</p:attrName>
                                        </p:attrNameLst>
                                      </p:cBhvr>
                                      <p:tavLst>
                                        <p:tav tm="0">
                                          <p:val>
                                            <p:strVal val="#ppt_y"/>
                                          </p:val>
                                        </p:tav>
                                        <p:tav tm="100000">
                                          <p:val>
                                            <p:strVal val="#ppt_y"/>
                                          </p:val>
                                        </p:tav>
                                      </p:tavLst>
                                    </p:anim>
                                  </p:childTnLst>
                                </p:cTn>
                              </p:par>
                              <p:par>
                                <p:cTn id="61" presetID="63" presetClass="path" presetSubtype="0" autoRev="1" fill="hold" nodeType="withEffect">
                                  <p:stCondLst>
                                    <p:cond delay="300"/>
                                  </p:stCondLst>
                                  <p:childTnLst>
                                    <p:animMotion origin="layout" path="M 6.25E-7 2.59259E-6 L 0.00677 2.59259E-6 " pathEditMode="relative" rAng="0" ptsTypes="AA">
                                      <p:cBhvr>
                                        <p:cTn id="62" dur="100" fill="hold"/>
                                        <p:tgtEl>
                                          <p:spTgt spid="668"/>
                                        </p:tgtEl>
                                        <p:attrNameLst>
                                          <p:attrName>ppt_x</p:attrName>
                                          <p:attrName>ppt_y</p:attrName>
                                        </p:attrNameLst>
                                      </p:cBhvr>
                                      <p:rCtr x="339" y="0"/>
                                    </p:animMotion>
                                  </p:childTnLst>
                                </p:cTn>
                              </p:par>
                              <p:par>
                                <p:cTn id="63" presetID="8" presetClass="emph" presetSubtype="0" repeatCount="2000" autoRev="1" fill="hold" nodeType="withEffect">
                                  <p:stCondLst>
                                    <p:cond delay="100"/>
                                  </p:stCondLst>
                                  <p:childTnLst>
                                    <p:animRot by="240000">
                                      <p:cBhvr>
                                        <p:cTn id="64" dur="100" fill="hold"/>
                                        <p:tgtEl>
                                          <p:spTgt spid="668"/>
                                        </p:tgtEl>
                                        <p:attrNameLst>
                                          <p:attrName>r</p:attrName>
                                        </p:attrNameLst>
                                      </p:cBhvr>
                                    </p:animRot>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671"/>
                                        </p:tgtEl>
                                        <p:attrNameLst>
                                          <p:attrName>style.visibility</p:attrName>
                                        </p:attrNameLst>
                                      </p:cBhvr>
                                      <p:to>
                                        <p:strVal val="visible"/>
                                      </p:to>
                                    </p:set>
                                    <p:anim calcmode="lin" valueType="num">
                                      <p:cBhvr additive="base">
                                        <p:cTn id="68" dur="300" fill="hold"/>
                                        <p:tgtEl>
                                          <p:spTgt spid="671"/>
                                        </p:tgtEl>
                                        <p:attrNameLst>
                                          <p:attrName>ppt_x</p:attrName>
                                        </p:attrNameLst>
                                      </p:cBhvr>
                                      <p:tavLst>
                                        <p:tav tm="0">
                                          <p:val>
                                            <p:strVal val="0-#ppt_w/2"/>
                                          </p:val>
                                        </p:tav>
                                        <p:tav tm="100000">
                                          <p:val>
                                            <p:strVal val="#ppt_x"/>
                                          </p:val>
                                        </p:tav>
                                      </p:tavLst>
                                    </p:anim>
                                    <p:anim calcmode="lin" valueType="num">
                                      <p:cBhvr additive="base">
                                        <p:cTn id="69" dur="300" fill="hold"/>
                                        <p:tgtEl>
                                          <p:spTgt spid="671"/>
                                        </p:tgtEl>
                                        <p:attrNameLst>
                                          <p:attrName>ppt_y</p:attrName>
                                        </p:attrNameLst>
                                      </p:cBhvr>
                                      <p:tavLst>
                                        <p:tav tm="0">
                                          <p:val>
                                            <p:strVal val="#ppt_y"/>
                                          </p:val>
                                        </p:tav>
                                        <p:tav tm="100000">
                                          <p:val>
                                            <p:strVal val="#ppt_y"/>
                                          </p:val>
                                        </p:tav>
                                      </p:tavLst>
                                    </p:anim>
                                  </p:childTnLst>
                                </p:cTn>
                              </p:par>
                              <p:par>
                                <p:cTn id="70" presetID="63" presetClass="path" presetSubtype="0" autoRev="1" fill="hold" nodeType="withEffect">
                                  <p:stCondLst>
                                    <p:cond delay="300"/>
                                  </p:stCondLst>
                                  <p:childTnLst>
                                    <p:animMotion origin="layout" path="M 6.25E-7 2.59259E-6 L 0.00677 2.59259E-6 " pathEditMode="relative" rAng="0" ptsTypes="AA">
                                      <p:cBhvr>
                                        <p:cTn id="71" dur="100" fill="hold"/>
                                        <p:tgtEl>
                                          <p:spTgt spid="671"/>
                                        </p:tgtEl>
                                        <p:attrNameLst>
                                          <p:attrName>ppt_x</p:attrName>
                                          <p:attrName>ppt_y</p:attrName>
                                        </p:attrNameLst>
                                      </p:cBhvr>
                                      <p:rCtr x="339" y="0"/>
                                    </p:animMotion>
                                  </p:childTnLst>
                                </p:cTn>
                              </p:par>
                              <p:par>
                                <p:cTn id="72" presetID="8" presetClass="emph" presetSubtype="0" repeatCount="2000" autoRev="1" fill="hold" nodeType="withEffect">
                                  <p:stCondLst>
                                    <p:cond delay="100"/>
                                  </p:stCondLst>
                                  <p:childTnLst>
                                    <p:animRot by="240000">
                                      <p:cBhvr>
                                        <p:cTn id="73" dur="100" fill="hold"/>
                                        <p:tgtEl>
                                          <p:spTgt spid="671"/>
                                        </p:tgtEl>
                                        <p:attrNameLst>
                                          <p:attrName>r</p:attrName>
                                        </p:attrNameLst>
                                      </p:cBhvr>
                                    </p:animRot>
                                  </p:childTnLst>
                                </p:cTn>
                              </p:par>
                            </p:childTnLst>
                          </p:cTn>
                        </p:par>
                        <p:par>
                          <p:cTn id="74" fill="hold">
                            <p:stCondLst>
                              <p:cond delay="5000"/>
                            </p:stCondLst>
                            <p:childTnLst>
                              <p:par>
                                <p:cTn id="75" presetID="2" presetClass="entr" presetSubtype="8" fill="hold" nodeType="afterEffect">
                                  <p:stCondLst>
                                    <p:cond delay="0"/>
                                  </p:stCondLst>
                                  <p:childTnLst>
                                    <p:set>
                                      <p:cBhvr>
                                        <p:cTn id="76" dur="1" fill="hold">
                                          <p:stCondLst>
                                            <p:cond delay="0"/>
                                          </p:stCondLst>
                                        </p:cTn>
                                        <p:tgtEl>
                                          <p:spTgt spid="674"/>
                                        </p:tgtEl>
                                        <p:attrNameLst>
                                          <p:attrName>style.visibility</p:attrName>
                                        </p:attrNameLst>
                                      </p:cBhvr>
                                      <p:to>
                                        <p:strVal val="visible"/>
                                      </p:to>
                                    </p:set>
                                    <p:anim calcmode="lin" valueType="num">
                                      <p:cBhvr additive="base">
                                        <p:cTn id="77" dur="300" fill="hold"/>
                                        <p:tgtEl>
                                          <p:spTgt spid="674"/>
                                        </p:tgtEl>
                                        <p:attrNameLst>
                                          <p:attrName>ppt_x</p:attrName>
                                        </p:attrNameLst>
                                      </p:cBhvr>
                                      <p:tavLst>
                                        <p:tav tm="0">
                                          <p:val>
                                            <p:strVal val="0-#ppt_w/2"/>
                                          </p:val>
                                        </p:tav>
                                        <p:tav tm="100000">
                                          <p:val>
                                            <p:strVal val="#ppt_x"/>
                                          </p:val>
                                        </p:tav>
                                      </p:tavLst>
                                    </p:anim>
                                    <p:anim calcmode="lin" valueType="num">
                                      <p:cBhvr additive="base">
                                        <p:cTn id="78" dur="300" fill="hold"/>
                                        <p:tgtEl>
                                          <p:spTgt spid="674"/>
                                        </p:tgtEl>
                                        <p:attrNameLst>
                                          <p:attrName>ppt_y</p:attrName>
                                        </p:attrNameLst>
                                      </p:cBhvr>
                                      <p:tavLst>
                                        <p:tav tm="0">
                                          <p:val>
                                            <p:strVal val="#ppt_y"/>
                                          </p:val>
                                        </p:tav>
                                        <p:tav tm="100000">
                                          <p:val>
                                            <p:strVal val="#ppt_y"/>
                                          </p:val>
                                        </p:tav>
                                      </p:tavLst>
                                    </p:anim>
                                  </p:childTnLst>
                                </p:cTn>
                              </p:par>
                              <p:par>
                                <p:cTn id="79" presetID="63" presetClass="path" presetSubtype="0" autoRev="1" fill="hold" nodeType="withEffect">
                                  <p:stCondLst>
                                    <p:cond delay="300"/>
                                  </p:stCondLst>
                                  <p:childTnLst>
                                    <p:animMotion origin="layout" path="M 6.25E-7 2.59259E-6 L 0.00677 2.59259E-6 " pathEditMode="relative" rAng="0" ptsTypes="AA">
                                      <p:cBhvr>
                                        <p:cTn id="80" dur="100" fill="hold"/>
                                        <p:tgtEl>
                                          <p:spTgt spid="674"/>
                                        </p:tgtEl>
                                        <p:attrNameLst>
                                          <p:attrName>ppt_x</p:attrName>
                                          <p:attrName>ppt_y</p:attrName>
                                        </p:attrNameLst>
                                      </p:cBhvr>
                                      <p:rCtr x="339" y="0"/>
                                    </p:animMotion>
                                  </p:childTnLst>
                                </p:cTn>
                              </p:par>
                              <p:par>
                                <p:cTn id="81" presetID="8" presetClass="emph" presetSubtype="0" repeatCount="2000" autoRev="1" fill="hold" nodeType="withEffect">
                                  <p:stCondLst>
                                    <p:cond delay="100"/>
                                  </p:stCondLst>
                                  <p:childTnLst>
                                    <p:animRot by="240000">
                                      <p:cBhvr>
                                        <p:cTn id="82" dur="100" fill="hold"/>
                                        <p:tgtEl>
                                          <p:spTgt spid="674"/>
                                        </p:tgtEl>
                                        <p:attrNameLst>
                                          <p:attrName>r</p:attrName>
                                        </p:attrNameLst>
                                      </p:cBhvr>
                                    </p:animRot>
                                  </p:childTnLst>
                                </p:cTn>
                              </p:par>
                            </p:childTnLst>
                          </p:cTn>
                        </p:par>
                        <p:par>
                          <p:cTn id="83" fill="hold">
                            <p:stCondLst>
                              <p:cond delay="5500"/>
                            </p:stCondLst>
                            <p:childTnLst>
                              <p:par>
                                <p:cTn id="84" presetID="2" presetClass="entr" presetSubtype="8" fill="hold" nodeType="afterEffect">
                                  <p:stCondLst>
                                    <p:cond delay="0"/>
                                  </p:stCondLst>
                                  <p:childTnLst>
                                    <p:set>
                                      <p:cBhvr>
                                        <p:cTn id="85" dur="1" fill="hold">
                                          <p:stCondLst>
                                            <p:cond delay="0"/>
                                          </p:stCondLst>
                                        </p:cTn>
                                        <p:tgtEl>
                                          <p:spTgt spid="677"/>
                                        </p:tgtEl>
                                        <p:attrNameLst>
                                          <p:attrName>style.visibility</p:attrName>
                                        </p:attrNameLst>
                                      </p:cBhvr>
                                      <p:to>
                                        <p:strVal val="visible"/>
                                      </p:to>
                                    </p:set>
                                    <p:anim calcmode="lin" valueType="num">
                                      <p:cBhvr additive="base">
                                        <p:cTn id="86" dur="300" fill="hold"/>
                                        <p:tgtEl>
                                          <p:spTgt spid="677"/>
                                        </p:tgtEl>
                                        <p:attrNameLst>
                                          <p:attrName>ppt_x</p:attrName>
                                        </p:attrNameLst>
                                      </p:cBhvr>
                                      <p:tavLst>
                                        <p:tav tm="0">
                                          <p:val>
                                            <p:strVal val="0-#ppt_w/2"/>
                                          </p:val>
                                        </p:tav>
                                        <p:tav tm="100000">
                                          <p:val>
                                            <p:strVal val="#ppt_x"/>
                                          </p:val>
                                        </p:tav>
                                      </p:tavLst>
                                    </p:anim>
                                    <p:anim calcmode="lin" valueType="num">
                                      <p:cBhvr additive="base">
                                        <p:cTn id="87" dur="300" fill="hold"/>
                                        <p:tgtEl>
                                          <p:spTgt spid="677"/>
                                        </p:tgtEl>
                                        <p:attrNameLst>
                                          <p:attrName>ppt_y</p:attrName>
                                        </p:attrNameLst>
                                      </p:cBhvr>
                                      <p:tavLst>
                                        <p:tav tm="0">
                                          <p:val>
                                            <p:strVal val="#ppt_y"/>
                                          </p:val>
                                        </p:tav>
                                        <p:tav tm="100000">
                                          <p:val>
                                            <p:strVal val="#ppt_y"/>
                                          </p:val>
                                        </p:tav>
                                      </p:tavLst>
                                    </p:anim>
                                  </p:childTnLst>
                                </p:cTn>
                              </p:par>
                              <p:par>
                                <p:cTn id="88" presetID="63" presetClass="path" presetSubtype="0" autoRev="1" fill="hold" nodeType="withEffect">
                                  <p:stCondLst>
                                    <p:cond delay="300"/>
                                  </p:stCondLst>
                                  <p:childTnLst>
                                    <p:animMotion origin="layout" path="M 6.25E-7 2.59259E-6 L 0.00677 2.59259E-6 " pathEditMode="relative" rAng="0" ptsTypes="AA">
                                      <p:cBhvr>
                                        <p:cTn id="89" dur="100" fill="hold"/>
                                        <p:tgtEl>
                                          <p:spTgt spid="677"/>
                                        </p:tgtEl>
                                        <p:attrNameLst>
                                          <p:attrName>ppt_x</p:attrName>
                                          <p:attrName>ppt_y</p:attrName>
                                        </p:attrNameLst>
                                      </p:cBhvr>
                                      <p:rCtr x="339" y="0"/>
                                    </p:animMotion>
                                  </p:childTnLst>
                                </p:cTn>
                              </p:par>
                              <p:par>
                                <p:cTn id="90" presetID="8" presetClass="emph" presetSubtype="0" repeatCount="2000" autoRev="1" fill="hold" nodeType="withEffect">
                                  <p:stCondLst>
                                    <p:cond delay="100"/>
                                  </p:stCondLst>
                                  <p:childTnLst>
                                    <p:animRot by="240000">
                                      <p:cBhvr>
                                        <p:cTn id="91" dur="100" fill="hold"/>
                                        <p:tgtEl>
                                          <p:spTgt spid="677"/>
                                        </p:tgtEl>
                                        <p:attrNameLst>
                                          <p:attrName>r</p:attrName>
                                        </p:attrNameLst>
                                      </p:cBhvr>
                                    </p:animRo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P spid="665" grpId="0"/>
      <p:bldP spid="666" grpId="0"/>
      <p:bldP spid="579" grpId="0" animBg="1"/>
      <p:bldP spid="580" grpId="0" animBg="1"/>
      <p:bldP spid="581" grpId="0" animBg="1"/>
      <p:bldP spid="582" grpId="0" animBg="1"/>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六边形 44"/>
          <p:cNvSpPr/>
          <p:nvPr/>
        </p:nvSpPr>
        <p:spPr>
          <a:xfrm>
            <a:off x="290525" y="3193264"/>
            <a:ext cx="2205225" cy="1805635"/>
          </a:xfrm>
          <a:prstGeom prst="hexagon">
            <a:avLst/>
          </a:prstGeom>
          <a:solidFill>
            <a:schemeClr val="bg1">
              <a:lumMod val="85000"/>
            </a:schemeClr>
          </a:solidFill>
          <a:ln>
            <a:noFill/>
          </a:ln>
          <a:effectLst>
            <a:innerShdw blurRad="1905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nvGrpSpPr>
          <p:cNvPr id="46" name="组合 45"/>
          <p:cNvGrpSpPr/>
          <p:nvPr/>
        </p:nvGrpSpPr>
        <p:grpSpPr>
          <a:xfrm>
            <a:off x="545836" y="3034995"/>
            <a:ext cx="2065645" cy="1781261"/>
            <a:chOff x="304800" y="673100"/>
            <a:chExt cx="4000500" cy="4000500"/>
          </a:xfrm>
          <a:effectLst>
            <a:outerShdw blurRad="444500" dist="254000" dir="8100000" algn="tr" rotWithShape="0">
              <a:prstClr val="black">
                <a:alpha val="50000"/>
              </a:prstClr>
            </a:outerShdw>
          </a:effectLst>
        </p:grpSpPr>
        <p:sp>
          <p:nvSpPr>
            <p:cNvPr id="47" name="同心圆 75"/>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tx1"/>
                </a:solidFill>
                <a:cs typeface="+mn-ea"/>
                <a:sym typeface="+mn-lt"/>
              </a:endParaRPr>
            </a:p>
          </p:txBody>
        </p:sp>
        <p:sp>
          <p:nvSpPr>
            <p:cNvPr id="48" name="椭圆 76"/>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5096D0"/>
                  </a:solidFill>
                  <a:cs typeface="+mn-ea"/>
                  <a:sym typeface="+mn-lt"/>
                </a:rPr>
                <a:t>点击输入标题</a:t>
              </a:r>
              <a:endParaRPr lang="zh-CN" altLang="en-US" sz="3200" b="1" dirty="0">
                <a:solidFill>
                  <a:srgbClr val="5096D0"/>
                </a:solidFill>
                <a:cs typeface="+mn-ea"/>
                <a:sym typeface="+mn-lt"/>
              </a:endParaRPr>
            </a:p>
          </p:txBody>
        </p:sp>
      </p:grpSp>
      <p:sp>
        <p:nvSpPr>
          <p:cNvPr id="49" name="圆角矩形 48"/>
          <p:cNvSpPr/>
          <p:nvPr/>
        </p:nvSpPr>
        <p:spPr>
          <a:xfrm>
            <a:off x="3414094" y="1651797"/>
            <a:ext cx="1346331" cy="667887"/>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nvGrpSpPr>
          <p:cNvPr id="50" name="组合 49"/>
          <p:cNvGrpSpPr/>
          <p:nvPr/>
        </p:nvGrpSpPr>
        <p:grpSpPr>
          <a:xfrm>
            <a:off x="3441741" y="3429835"/>
            <a:ext cx="1502547" cy="745381"/>
            <a:chOff x="304800" y="673100"/>
            <a:chExt cx="4000500" cy="4000500"/>
          </a:xfrm>
          <a:effectLst>
            <a:outerShdw blurRad="317500" dist="190500" dir="8100000" algn="tr" rotWithShape="0">
              <a:prstClr val="black">
                <a:alpha val="50000"/>
              </a:prstClr>
            </a:outerShdw>
          </a:effectLst>
        </p:grpSpPr>
        <p:sp>
          <p:nvSpPr>
            <p:cNvPr id="51" name="同心圆 83"/>
            <p:cNvSpPr/>
            <p:nvPr/>
          </p:nvSpPr>
          <p:spPr>
            <a:xfrm>
              <a:off x="304800" y="673100"/>
              <a:ext cx="4000500" cy="4000500"/>
            </a:xfrm>
            <a:prstGeom prst="round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52" name="椭圆 84"/>
            <p:cNvSpPr/>
            <p:nvPr/>
          </p:nvSpPr>
          <p:spPr>
            <a:xfrm>
              <a:off x="392113" y="760413"/>
              <a:ext cx="3825874" cy="3825874"/>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sp>
        <p:nvSpPr>
          <p:cNvPr id="53" name="左大括号 52"/>
          <p:cNvSpPr/>
          <p:nvPr/>
        </p:nvSpPr>
        <p:spPr>
          <a:xfrm>
            <a:off x="2764499" y="1950488"/>
            <a:ext cx="494276" cy="3912209"/>
          </a:xfrm>
          <a:prstGeom prst="leftBrace">
            <a:avLst/>
          </a:prstGeom>
          <a:ln w="38100">
            <a:solidFill>
              <a:srgbClr val="5096D0"/>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cs typeface="+mn-ea"/>
              <a:sym typeface="+mn-lt"/>
            </a:endParaRPr>
          </a:p>
        </p:txBody>
      </p:sp>
      <p:sp>
        <p:nvSpPr>
          <p:cNvPr id="54" name="圆角矩形 53"/>
          <p:cNvSpPr/>
          <p:nvPr/>
        </p:nvSpPr>
        <p:spPr>
          <a:xfrm>
            <a:off x="3527521" y="5459843"/>
            <a:ext cx="1346331" cy="667887"/>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55" name="TextBox 2"/>
          <p:cNvSpPr txBox="1"/>
          <p:nvPr/>
        </p:nvSpPr>
        <p:spPr>
          <a:xfrm>
            <a:off x="3630841" y="1707388"/>
            <a:ext cx="1371600" cy="578882"/>
          </a:xfrm>
          <a:prstGeom prst="roundRect">
            <a:avLst/>
          </a:prstGeom>
          <a:noFill/>
        </p:spPr>
        <p:txBody>
          <a:bodyPr wrap="square" rtlCol="0">
            <a:spAutoFit/>
          </a:bodyPr>
          <a:lstStyle/>
          <a:p>
            <a:pPr algn="ctr"/>
            <a:r>
              <a:rPr lang="zh-CN" altLang="en-US" sz="2800" dirty="0" smtClean="0">
                <a:solidFill>
                  <a:schemeClr val="tx1"/>
                </a:solidFill>
                <a:cs typeface="+mn-ea"/>
                <a:sym typeface="+mn-lt"/>
              </a:rPr>
              <a:t>标题</a:t>
            </a:r>
            <a:endParaRPr lang="zh-CN" altLang="en-US" sz="2800" dirty="0">
              <a:solidFill>
                <a:schemeClr val="tx1"/>
              </a:solidFill>
              <a:cs typeface="+mn-ea"/>
              <a:sym typeface="+mn-lt"/>
            </a:endParaRPr>
          </a:p>
        </p:txBody>
      </p:sp>
      <p:sp>
        <p:nvSpPr>
          <p:cNvPr id="57" name="TextBox 40"/>
          <p:cNvSpPr txBox="1"/>
          <p:nvPr/>
        </p:nvSpPr>
        <p:spPr>
          <a:xfrm>
            <a:off x="3617758" y="3541868"/>
            <a:ext cx="1371600" cy="578882"/>
          </a:xfrm>
          <a:prstGeom prst="roundRect">
            <a:avLst/>
          </a:prstGeom>
          <a:noFill/>
        </p:spPr>
        <p:txBody>
          <a:bodyPr wrap="square" rtlCol="0">
            <a:spAutoFit/>
          </a:bodyPr>
          <a:lstStyle/>
          <a:p>
            <a:pPr algn="ctr"/>
            <a:r>
              <a:rPr lang="zh-CN" altLang="en-US" sz="2800" dirty="0" smtClean="0">
                <a:solidFill>
                  <a:schemeClr val="tx1"/>
                </a:solidFill>
                <a:cs typeface="+mn-ea"/>
                <a:sym typeface="+mn-lt"/>
              </a:rPr>
              <a:t>标题</a:t>
            </a:r>
            <a:endParaRPr lang="zh-CN" altLang="en-US" sz="2800" dirty="0">
              <a:solidFill>
                <a:schemeClr val="tx1"/>
              </a:solidFill>
              <a:cs typeface="+mn-ea"/>
              <a:sym typeface="+mn-lt"/>
            </a:endParaRPr>
          </a:p>
        </p:txBody>
      </p:sp>
      <p:sp>
        <p:nvSpPr>
          <p:cNvPr id="58" name="TextBox 44"/>
          <p:cNvSpPr txBox="1"/>
          <p:nvPr/>
        </p:nvSpPr>
        <p:spPr>
          <a:xfrm>
            <a:off x="3688518" y="5483380"/>
            <a:ext cx="1371600" cy="523220"/>
          </a:xfrm>
          <a:prstGeom prst="rect">
            <a:avLst/>
          </a:prstGeom>
          <a:noFill/>
        </p:spPr>
        <p:txBody>
          <a:bodyPr wrap="square" rtlCol="0">
            <a:spAutoFit/>
          </a:bodyPr>
          <a:lstStyle/>
          <a:p>
            <a:pPr algn="ctr"/>
            <a:r>
              <a:rPr lang="zh-CN" altLang="en-US" sz="2800" dirty="0" smtClean="0">
                <a:solidFill>
                  <a:schemeClr val="tx1"/>
                </a:solidFill>
                <a:cs typeface="+mn-ea"/>
                <a:sym typeface="+mn-lt"/>
              </a:rPr>
              <a:t>标题</a:t>
            </a:r>
            <a:endParaRPr lang="zh-CN" altLang="en-US" sz="2800" dirty="0">
              <a:solidFill>
                <a:schemeClr val="tx1"/>
              </a:solidFill>
              <a:cs typeface="+mn-ea"/>
              <a:sym typeface="+mn-lt"/>
            </a:endParaRPr>
          </a:p>
        </p:txBody>
      </p:sp>
      <p:sp>
        <p:nvSpPr>
          <p:cNvPr id="59" name="TextBox 3"/>
          <p:cNvSpPr txBox="1"/>
          <p:nvPr/>
        </p:nvSpPr>
        <p:spPr>
          <a:xfrm>
            <a:off x="5014650" y="1635793"/>
            <a:ext cx="5394959" cy="584775"/>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您的内容打在这里，或者通过复制您的文本后，在此框中选择粘贴，并选择只保留文字。您的内容打在这里</a:t>
            </a:r>
            <a:endParaRPr lang="zh-CN" altLang="en-US" sz="1600" dirty="0">
              <a:solidFill>
                <a:schemeClr val="tx1">
                  <a:lumMod val="50000"/>
                  <a:lumOff val="50000"/>
                </a:schemeClr>
              </a:solidFill>
              <a:cs typeface="+mn-ea"/>
              <a:sym typeface="+mn-lt"/>
            </a:endParaRPr>
          </a:p>
        </p:txBody>
      </p:sp>
      <p:sp>
        <p:nvSpPr>
          <p:cNvPr id="60" name="TextBox 46"/>
          <p:cNvSpPr txBox="1"/>
          <p:nvPr/>
        </p:nvSpPr>
        <p:spPr>
          <a:xfrm>
            <a:off x="5025179" y="3455983"/>
            <a:ext cx="5394959" cy="584775"/>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您的内容打在这里，或者通过复制您的文本后，在此框中选择粘贴，并选择只保留文字。您的内容打在这里</a:t>
            </a:r>
            <a:endParaRPr lang="zh-CN" altLang="en-US" sz="1600" dirty="0">
              <a:solidFill>
                <a:schemeClr val="tx1">
                  <a:lumMod val="50000"/>
                  <a:lumOff val="50000"/>
                </a:schemeClr>
              </a:solidFill>
              <a:cs typeface="+mn-ea"/>
              <a:sym typeface="+mn-lt"/>
            </a:endParaRPr>
          </a:p>
        </p:txBody>
      </p:sp>
      <p:sp>
        <p:nvSpPr>
          <p:cNvPr id="61" name="TextBox 47"/>
          <p:cNvSpPr txBox="1"/>
          <p:nvPr/>
        </p:nvSpPr>
        <p:spPr>
          <a:xfrm>
            <a:off x="5001567" y="5411787"/>
            <a:ext cx="5394959" cy="584775"/>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您的内容打在这里，或者通过复制您的文本后，在此框中选择粘贴，并选择只保留文字。您的内容打在这里</a:t>
            </a:r>
            <a:endParaRPr lang="zh-CN" altLang="en-US" sz="1600" dirty="0">
              <a:solidFill>
                <a:schemeClr val="tx1">
                  <a:lumMod val="50000"/>
                  <a:lumOff val="50000"/>
                </a:schemeClr>
              </a:solidFill>
              <a:cs typeface="+mn-ea"/>
              <a:sym typeface="+mn-lt"/>
            </a:endParaRPr>
          </a:p>
        </p:txBody>
      </p:sp>
      <p:sp>
        <p:nvSpPr>
          <p:cNvPr id="69"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par>
                                <p:cTn id="18" presetID="53" presetClass="entr" presetSubtype="16" fill="hold" nodeType="withEffect">
                                  <p:stCondLst>
                                    <p:cond delay="140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par>
                          <p:cTn id="29" fill="hold">
                            <p:stCondLst>
                              <p:cond delay="9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6" presetClass="entr" presetSubtype="21" fill="hold" grpId="0" nodeType="withEffect">
                                  <p:stCondLst>
                                    <p:cond delay="1000"/>
                                  </p:stCondLst>
                                  <p:childTnLst>
                                    <p:set>
                                      <p:cBhvr>
                                        <p:cTn id="39" dur="1" fill="hold">
                                          <p:stCondLst>
                                            <p:cond delay="0"/>
                                          </p:stCondLst>
                                        </p:cTn>
                                        <p:tgtEl>
                                          <p:spTgt spid="59"/>
                                        </p:tgtEl>
                                        <p:attrNameLst>
                                          <p:attrName>style.visibility</p:attrName>
                                        </p:attrNameLst>
                                      </p:cBhvr>
                                      <p:to>
                                        <p:strVal val="visible"/>
                                      </p:to>
                                    </p:set>
                                    <p:animEffect transition="in" filter="barn(inVertical)">
                                      <p:cBhvr>
                                        <p:cTn id="40" dur="500"/>
                                        <p:tgtEl>
                                          <p:spTgt spid="59"/>
                                        </p:tgtEl>
                                      </p:cBhvr>
                                    </p:animEffect>
                                  </p:childTnLst>
                                </p:cTn>
                              </p:par>
                              <p:par>
                                <p:cTn id="41" presetID="16" presetClass="entr" presetSubtype="21" fill="hold" grpId="0" nodeType="withEffect">
                                  <p:stCondLst>
                                    <p:cond delay="1300"/>
                                  </p:stCondLst>
                                  <p:childTnLst>
                                    <p:set>
                                      <p:cBhvr>
                                        <p:cTn id="42" dur="1" fill="hold">
                                          <p:stCondLst>
                                            <p:cond delay="0"/>
                                          </p:stCondLst>
                                        </p:cTn>
                                        <p:tgtEl>
                                          <p:spTgt spid="60"/>
                                        </p:tgtEl>
                                        <p:attrNameLst>
                                          <p:attrName>style.visibility</p:attrName>
                                        </p:attrNameLst>
                                      </p:cBhvr>
                                      <p:to>
                                        <p:strVal val="visible"/>
                                      </p:to>
                                    </p:set>
                                    <p:animEffect transition="in" filter="barn(inVertical)">
                                      <p:cBhvr>
                                        <p:cTn id="43" dur="700"/>
                                        <p:tgtEl>
                                          <p:spTgt spid="60"/>
                                        </p:tgtEl>
                                      </p:cBhvr>
                                    </p:animEffect>
                                  </p:childTnLst>
                                </p:cTn>
                              </p:par>
                              <p:par>
                                <p:cTn id="44" presetID="16" presetClass="entr" presetSubtype="21" fill="hold" grpId="0" nodeType="withEffect">
                                  <p:stCondLst>
                                    <p:cond delay="1700"/>
                                  </p:stCondLst>
                                  <p:childTnLst>
                                    <p:set>
                                      <p:cBhvr>
                                        <p:cTn id="45" dur="1" fill="hold">
                                          <p:stCondLst>
                                            <p:cond delay="0"/>
                                          </p:stCondLst>
                                        </p:cTn>
                                        <p:tgtEl>
                                          <p:spTgt spid="61"/>
                                        </p:tgtEl>
                                        <p:attrNameLst>
                                          <p:attrName>style.visibility</p:attrName>
                                        </p:attrNameLst>
                                      </p:cBhvr>
                                      <p:to>
                                        <p:strVal val="visible"/>
                                      </p:to>
                                    </p:set>
                                    <p:animEffect transition="in" filter="barn(inVertical)">
                                      <p:cBhvr>
                                        <p:cTn id="46" dur="500"/>
                                        <p:tgtEl>
                                          <p:spTgt spid="61"/>
                                        </p:tgtEl>
                                      </p:cBhvr>
                                    </p:animEffect>
                                  </p:childTnLst>
                                </p:cTn>
                              </p:par>
                            </p:childTnLst>
                          </p:cTn>
                        </p:par>
                        <p:par>
                          <p:cTn id="47" fill="hold">
                            <p:stCondLst>
                              <p:cond delay="1400"/>
                            </p:stCondLst>
                            <p:childTnLst>
                              <p:par>
                                <p:cTn id="48" presetID="10"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p:bldP spid="57" grpId="0"/>
      <p:bldP spid="58" grpId="0"/>
      <p:bldP spid="59" grpId="0"/>
      <p:bldP spid="60" grpId="0"/>
      <p:bldP spid="61"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7162" y="2069106"/>
            <a:ext cx="240543" cy="878865"/>
            <a:chOff x="467161" y="2069105"/>
            <a:chExt cx="240543" cy="878865"/>
          </a:xfrm>
        </p:grpSpPr>
        <p:sp>
          <p:nvSpPr>
            <p:cNvPr id="311" name="直角三角形 310"/>
            <p:cNvSpPr/>
            <p:nvPr/>
          </p:nvSpPr>
          <p:spPr>
            <a:xfrm rot="16200000">
              <a:off x="510788" y="2031818"/>
              <a:ext cx="69953" cy="144528"/>
            </a:xfrm>
            <a:prstGeom prst="rtTriangle">
              <a:avLst/>
            </a:pr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12" name="直角三角形 4"/>
            <p:cNvSpPr/>
            <p:nvPr/>
          </p:nvSpPr>
          <p:spPr>
            <a:xfrm rot="5400000">
              <a:off x="516229" y="2756494"/>
              <a:ext cx="142408" cy="240543"/>
            </a:xfrm>
            <a:custGeom>
              <a:avLst/>
              <a:gdLst>
                <a:gd name="connsiteX0" fmla="*/ 0 w 159862"/>
                <a:gd name="connsiteY0" fmla="*/ 360040 h 360040"/>
                <a:gd name="connsiteX1" fmla="*/ 0 w 159862"/>
                <a:gd name="connsiteY1" fmla="*/ 0 h 360040"/>
                <a:gd name="connsiteX2" fmla="*/ 159862 w 159862"/>
                <a:gd name="connsiteY2" fmla="*/ 360040 h 360040"/>
                <a:gd name="connsiteX3" fmla="*/ 0 w 159862"/>
                <a:gd name="connsiteY3" fmla="*/ 360040 h 360040"/>
                <a:gd name="connsiteX0-1" fmla="*/ 12700 w 172562"/>
                <a:gd name="connsiteY0-2" fmla="*/ 0 h 344810"/>
                <a:gd name="connsiteX1-3" fmla="*/ 0 w 172562"/>
                <a:gd name="connsiteY1-4" fmla="*/ 344810 h 344810"/>
                <a:gd name="connsiteX2-5" fmla="*/ 172562 w 172562"/>
                <a:gd name="connsiteY2-6" fmla="*/ 0 h 344810"/>
                <a:gd name="connsiteX3-7" fmla="*/ 12700 w 172562"/>
                <a:gd name="connsiteY3-8" fmla="*/ 0 h 344810"/>
                <a:gd name="connsiteX0-9" fmla="*/ 6350 w 166212"/>
                <a:gd name="connsiteY0-10" fmla="*/ 0 h 306710"/>
                <a:gd name="connsiteX1-11" fmla="*/ 0 w 166212"/>
                <a:gd name="connsiteY1-12" fmla="*/ 306710 h 306710"/>
                <a:gd name="connsiteX2-13" fmla="*/ 166212 w 166212"/>
                <a:gd name="connsiteY2-14" fmla="*/ 0 h 306710"/>
                <a:gd name="connsiteX3-15" fmla="*/ 6350 w 166212"/>
                <a:gd name="connsiteY3-16" fmla="*/ 0 h 306710"/>
                <a:gd name="connsiteX0-17" fmla="*/ 0 w 159862"/>
                <a:gd name="connsiteY0-18" fmla="*/ 0 h 202605"/>
                <a:gd name="connsiteX1-19" fmla="*/ 310 w 159862"/>
                <a:gd name="connsiteY1-20" fmla="*/ 202605 h 202605"/>
                <a:gd name="connsiteX2-21" fmla="*/ 159862 w 159862"/>
                <a:gd name="connsiteY2-22" fmla="*/ 0 h 202605"/>
                <a:gd name="connsiteX3-23" fmla="*/ 0 w 159862"/>
                <a:gd name="connsiteY3-24" fmla="*/ 0 h 202605"/>
                <a:gd name="connsiteX0-25" fmla="*/ 1913 w 161775"/>
                <a:gd name="connsiteY0-26" fmla="*/ 0 h 202605"/>
                <a:gd name="connsiteX1-27" fmla="*/ 3 w 161775"/>
                <a:gd name="connsiteY1-28" fmla="*/ 202605 h 202605"/>
                <a:gd name="connsiteX2-29" fmla="*/ 161775 w 161775"/>
                <a:gd name="connsiteY2-30" fmla="*/ 0 h 202605"/>
                <a:gd name="connsiteX3-31" fmla="*/ 1913 w 161775"/>
                <a:gd name="connsiteY3-32" fmla="*/ 0 h 202605"/>
              </a:gdLst>
              <a:ahLst/>
              <a:cxnLst>
                <a:cxn ang="0">
                  <a:pos x="connsiteX0-1" y="connsiteY0-2"/>
                </a:cxn>
                <a:cxn ang="0">
                  <a:pos x="connsiteX1-3" y="connsiteY1-4"/>
                </a:cxn>
                <a:cxn ang="0">
                  <a:pos x="connsiteX2-5" y="connsiteY2-6"/>
                </a:cxn>
                <a:cxn ang="0">
                  <a:pos x="connsiteX3-7" y="connsiteY3-8"/>
                </a:cxn>
              </a:cxnLst>
              <a:rect l="l" t="t" r="r" b="b"/>
              <a:pathLst>
                <a:path w="161775" h="202605">
                  <a:moveTo>
                    <a:pt x="1913" y="0"/>
                  </a:moveTo>
                  <a:cubicBezTo>
                    <a:pt x="2016" y="67535"/>
                    <a:pt x="-100" y="135070"/>
                    <a:pt x="3" y="202605"/>
                  </a:cubicBezTo>
                  <a:lnTo>
                    <a:pt x="161775" y="0"/>
                  </a:lnTo>
                  <a:lnTo>
                    <a:pt x="1913" y="0"/>
                  </a:lnTo>
                  <a:close/>
                </a:path>
              </a:pathLst>
            </a:cu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13" name="圆角矩形 312"/>
          <p:cNvSpPr/>
          <p:nvPr/>
        </p:nvSpPr>
        <p:spPr>
          <a:xfrm>
            <a:off x="571551" y="1883947"/>
            <a:ext cx="3166003"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314" name="圆角矩形 313"/>
          <p:cNvSpPr/>
          <p:nvPr/>
        </p:nvSpPr>
        <p:spPr>
          <a:xfrm>
            <a:off x="586871" y="4312431"/>
            <a:ext cx="3166567"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grpSp>
        <p:nvGrpSpPr>
          <p:cNvPr id="315" name="组合 314"/>
          <p:cNvGrpSpPr/>
          <p:nvPr/>
        </p:nvGrpSpPr>
        <p:grpSpPr>
          <a:xfrm>
            <a:off x="1047077" y="3713649"/>
            <a:ext cx="263699" cy="1036545"/>
            <a:chOff x="1028349" y="3769581"/>
            <a:chExt cx="263698" cy="1036545"/>
          </a:xfrm>
        </p:grpSpPr>
        <p:grpSp>
          <p:nvGrpSpPr>
            <p:cNvPr id="316" name="组合 315"/>
            <p:cNvGrpSpPr/>
            <p:nvPr/>
          </p:nvGrpSpPr>
          <p:grpSpPr>
            <a:xfrm rot="5400000">
              <a:off x="1030658" y="4544737"/>
              <a:ext cx="261389" cy="261389"/>
              <a:chOff x="4991588" y="3959169"/>
              <a:chExt cx="216024" cy="216024"/>
            </a:xfrm>
          </p:grpSpPr>
          <p:sp>
            <p:nvSpPr>
              <p:cNvPr id="322" name="椭圆 321"/>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23" name="椭圆 322"/>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17" name="组合 316"/>
            <p:cNvGrpSpPr/>
            <p:nvPr/>
          </p:nvGrpSpPr>
          <p:grpSpPr>
            <a:xfrm rot="5400000">
              <a:off x="1028349" y="3769581"/>
              <a:ext cx="261389" cy="261389"/>
              <a:chOff x="4991588" y="3959169"/>
              <a:chExt cx="216024" cy="216024"/>
            </a:xfrm>
          </p:grpSpPr>
          <p:sp>
            <p:nvSpPr>
              <p:cNvPr id="320" name="椭圆 319"/>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21" name="椭圆 320"/>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18" name="圆角矩形 317"/>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19" name="圆角矩形 318"/>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24" name="组合 323"/>
          <p:cNvGrpSpPr/>
          <p:nvPr/>
        </p:nvGrpSpPr>
        <p:grpSpPr>
          <a:xfrm>
            <a:off x="1718817" y="3713649"/>
            <a:ext cx="263699" cy="1036545"/>
            <a:chOff x="1028349" y="3769581"/>
            <a:chExt cx="263698" cy="1036545"/>
          </a:xfrm>
        </p:grpSpPr>
        <p:grpSp>
          <p:nvGrpSpPr>
            <p:cNvPr id="325" name="组合 324"/>
            <p:cNvGrpSpPr/>
            <p:nvPr/>
          </p:nvGrpSpPr>
          <p:grpSpPr>
            <a:xfrm rot="5400000">
              <a:off x="1030658" y="4544737"/>
              <a:ext cx="261389" cy="261389"/>
              <a:chOff x="4991588" y="3959169"/>
              <a:chExt cx="216024" cy="216024"/>
            </a:xfrm>
          </p:grpSpPr>
          <p:sp>
            <p:nvSpPr>
              <p:cNvPr id="331" name="椭圆 330"/>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32" name="椭圆 331"/>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26" name="组合 325"/>
            <p:cNvGrpSpPr/>
            <p:nvPr/>
          </p:nvGrpSpPr>
          <p:grpSpPr>
            <a:xfrm rot="5400000">
              <a:off x="1028349" y="3769581"/>
              <a:ext cx="261389" cy="261389"/>
              <a:chOff x="4991588" y="3959169"/>
              <a:chExt cx="216024" cy="216024"/>
            </a:xfrm>
          </p:grpSpPr>
          <p:sp>
            <p:nvSpPr>
              <p:cNvPr id="329" name="椭圆 32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30" name="椭圆 329"/>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27" name="圆角矩形 326"/>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28" name="圆角矩形 327"/>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33" name="组合 332"/>
          <p:cNvGrpSpPr/>
          <p:nvPr/>
        </p:nvGrpSpPr>
        <p:grpSpPr>
          <a:xfrm>
            <a:off x="2390556" y="3713649"/>
            <a:ext cx="263699" cy="1036545"/>
            <a:chOff x="1028349" y="3769581"/>
            <a:chExt cx="263698" cy="1036545"/>
          </a:xfrm>
        </p:grpSpPr>
        <p:grpSp>
          <p:nvGrpSpPr>
            <p:cNvPr id="334" name="组合 333"/>
            <p:cNvGrpSpPr/>
            <p:nvPr/>
          </p:nvGrpSpPr>
          <p:grpSpPr>
            <a:xfrm rot="5400000">
              <a:off x="1030658" y="4544737"/>
              <a:ext cx="261389" cy="261389"/>
              <a:chOff x="4991588" y="3959169"/>
              <a:chExt cx="216024" cy="216024"/>
            </a:xfrm>
          </p:grpSpPr>
          <p:sp>
            <p:nvSpPr>
              <p:cNvPr id="340" name="椭圆 339"/>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41" name="椭圆 340"/>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35" name="组合 334"/>
            <p:cNvGrpSpPr/>
            <p:nvPr/>
          </p:nvGrpSpPr>
          <p:grpSpPr>
            <a:xfrm rot="5400000">
              <a:off x="1028349" y="3769581"/>
              <a:ext cx="261389" cy="261389"/>
              <a:chOff x="4991588" y="3959169"/>
              <a:chExt cx="216024" cy="216024"/>
            </a:xfrm>
          </p:grpSpPr>
          <p:sp>
            <p:nvSpPr>
              <p:cNvPr id="338" name="椭圆 337"/>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39" name="椭圆 338"/>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36" name="圆角矩形 335"/>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37" name="圆角矩形 336"/>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42" name="组合 341"/>
          <p:cNvGrpSpPr/>
          <p:nvPr/>
        </p:nvGrpSpPr>
        <p:grpSpPr>
          <a:xfrm>
            <a:off x="3062295" y="3713649"/>
            <a:ext cx="263699" cy="1036545"/>
            <a:chOff x="1028349" y="3769581"/>
            <a:chExt cx="263698" cy="1036545"/>
          </a:xfrm>
        </p:grpSpPr>
        <p:grpSp>
          <p:nvGrpSpPr>
            <p:cNvPr id="343" name="组合 342"/>
            <p:cNvGrpSpPr/>
            <p:nvPr/>
          </p:nvGrpSpPr>
          <p:grpSpPr>
            <a:xfrm rot="5400000">
              <a:off x="1030658" y="4544737"/>
              <a:ext cx="261389" cy="261389"/>
              <a:chOff x="4991588" y="3959169"/>
              <a:chExt cx="216024" cy="216024"/>
            </a:xfrm>
          </p:grpSpPr>
          <p:sp>
            <p:nvSpPr>
              <p:cNvPr id="349" name="椭圆 34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0" name="椭圆 349"/>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44" name="组合 343"/>
            <p:cNvGrpSpPr/>
            <p:nvPr/>
          </p:nvGrpSpPr>
          <p:grpSpPr>
            <a:xfrm rot="5400000">
              <a:off x="1028349" y="3769581"/>
              <a:ext cx="261389" cy="261389"/>
              <a:chOff x="4991588" y="3959169"/>
              <a:chExt cx="216024" cy="216024"/>
            </a:xfrm>
          </p:grpSpPr>
          <p:sp>
            <p:nvSpPr>
              <p:cNvPr id="347" name="椭圆 346"/>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48" name="椭圆 347"/>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45" name="圆角矩形 344"/>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46" name="圆角矩形 345"/>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2" name="组合 1"/>
          <p:cNvGrpSpPr/>
          <p:nvPr/>
        </p:nvGrpSpPr>
        <p:grpSpPr>
          <a:xfrm>
            <a:off x="457251" y="2137455"/>
            <a:ext cx="2721447" cy="656368"/>
            <a:chOff x="452891" y="2142531"/>
            <a:chExt cx="2721447" cy="656368"/>
          </a:xfrm>
        </p:grpSpPr>
        <p:sp>
          <p:nvSpPr>
            <p:cNvPr id="351" name="任意多边形 350"/>
            <p:cNvSpPr/>
            <p:nvPr/>
          </p:nvSpPr>
          <p:spPr>
            <a:xfrm>
              <a:off x="475877" y="2142531"/>
              <a:ext cx="2698461" cy="656368"/>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solidFill>
              <a:srgbClr val="5096D0"/>
            </a:solidFill>
            <a:ln>
              <a:solidFill>
                <a:srgbClr val="009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2" name="任意多边形 351"/>
            <p:cNvSpPr/>
            <p:nvPr/>
          </p:nvSpPr>
          <p:spPr>
            <a:xfrm>
              <a:off x="475877" y="2199489"/>
              <a:ext cx="2586418" cy="542453"/>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3" name="矩形 352"/>
            <p:cNvSpPr/>
            <p:nvPr/>
          </p:nvSpPr>
          <p:spPr>
            <a:xfrm>
              <a:off x="452891" y="2213110"/>
              <a:ext cx="72747" cy="518400"/>
            </a:xfrm>
            <a:prstGeom prst="rect">
              <a:avLst/>
            </a:prstGeom>
            <a:solidFill>
              <a:srgbClr val="5096D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54" name="矩形 353"/>
          <p:cNvSpPr/>
          <p:nvPr/>
        </p:nvSpPr>
        <p:spPr>
          <a:xfrm>
            <a:off x="755322" y="2249629"/>
            <a:ext cx="2424881" cy="461665"/>
          </a:xfrm>
          <a:prstGeom prst="rect">
            <a:avLst/>
          </a:prstGeom>
        </p:spPr>
        <p:txBody>
          <a:bodyPr wrap="square" lIns="91440" tIns="45720" rIns="91440" bIns="45720">
            <a:spAutoFit/>
          </a:bodyPr>
          <a:lstStyle/>
          <a:p>
            <a:pPr algn="just">
              <a:defRPr/>
            </a:pPr>
            <a:r>
              <a:rPr lang="zh-CN" altLang="en-US" sz="2400" b="1" kern="0" dirty="0" smtClean="0">
                <a:solidFill>
                  <a:prstClr val="white"/>
                </a:solidFill>
                <a:cs typeface="+mn-ea"/>
                <a:sym typeface="+mn-lt"/>
              </a:rPr>
              <a:t>应用一</a:t>
            </a:r>
            <a:endParaRPr lang="en-US" altLang="zh-CN" sz="2400" b="1" kern="0" dirty="0">
              <a:solidFill>
                <a:prstClr val="white"/>
              </a:solidFill>
              <a:cs typeface="+mn-ea"/>
              <a:sym typeface="+mn-lt"/>
            </a:endParaRPr>
          </a:p>
        </p:txBody>
      </p:sp>
      <p:grpSp>
        <p:nvGrpSpPr>
          <p:cNvPr id="7" name="组合 6"/>
          <p:cNvGrpSpPr/>
          <p:nvPr/>
        </p:nvGrpSpPr>
        <p:grpSpPr>
          <a:xfrm>
            <a:off x="1285537" y="2870885"/>
            <a:ext cx="1691921" cy="719043"/>
            <a:chOff x="1285535" y="2870883"/>
            <a:chExt cx="1691921" cy="719042"/>
          </a:xfrm>
        </p:grpSpPr>
        <p:grpSp>
          <p:nvGrpSpPr>
            <p:cNvPr id="355" name="组合 354"/>
            <p:cNvGrpSpPr/>
            <p:nvPr/>
          </p:nvGrpSpPr>
          <p:grpSpPr>
            <a:xfrm>
              <a:off x="1285535" y="2870883"/>
              <a:ext cx="1691921" cy="719042"/>
              <a:chOff x="749007" y="2509231"/>
              <a:chExt cx="1636216" cy="1926717"/>
            </a:xfrm>
          </p:grpSpPr>
          <p:sp>
            <p:nvSpPr>
              <p:cNvPr id="356" name="椭圆 133"/>
              <p:cNvSpPr/>
              <p:nvPr/>
            </p:nvSpPr>
            <p:spPr>
              <a:xfrm>
                <a:off x="749007" y="2509231"/>
                <a:ext cx="1636216" cy="1926717"/>
              </a:xfrm>
              <a:prstGeom prst="rect">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7" name="椭圆 134"/>
              <p:cNvSpPr/>
              <p:nvPr/>
            </p:nvSpPr>
            <p:spPr>
              <a:xfrm>
                <a:off x="810799" y="2686626"/>
                <a:ext cx="1515866" cy="1571927"/>
              </a:xfrm>
              <a:prstGeom prst="rect">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58" name="椭圆 135"/>
              <p:cNvSpPr/>
              <p:nvPr/>
            </p:nvSpPr>
            <p:spPr>
              <a:xfrm>
                <a:off x="875085" y="2857089"/>
                <a:ext cx="1382169" cy="1256516"/>
              </a:xfrm>
              <a:prstGeom prst="rect">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59" name="文本框 358"/>
            <p:cNvSpPr txBox="1"/>
            <p:nvPr/>
          </p:nvSpPr>
          <p:spPr>
            <a:xfrm>
              <a:off x="2231781" y="3011370"/>
              <a:ext cx="487637" cy="461665"/>
            </a:xfrm>
            <a:prstGeom prst="rect">
              <a:avLst/>
            </a:prstGeom>
            <a:noFill/>
          </p:spPr>
          <p:txBody>
            <a:bodyPr wrap="square" rtlCol="0">
              <a:spAutoFit/>
            </a:bodyPr>
            <a:lstStyle/>
            <a:p>
              <a:pPr algn="ctr"/>
              <a:r>
                <a:rPr lang="en-US" altLang="zh-CN" sz="2400" dirty="0">
                  <a:solidFill>
                    <a:srgbClr val="5096D0"/>
                  </a:solidFill>
                  <a:cs typeface="+mn-ea"/>
                  <a:sym typeface="+mn-lt"/>
                </a:rPr>
                <a:t>01</a:t>
              </a:r>
              <a:endParaRPr lang="zh-CN" altLang="en-US" sz="2400" dirty="0">
                <a:solidFill>
                  <a:srgbClr val="5096D0"/>
                </a:solidFill>
                <a:cs typeface="+mn-ea"/>
                <a:sym typeface="+mn-lt"/>
              </a:endParaRPr>
            </a:p>
          </p:txBody>
        </p:sp>
        <p:sp>
          <p:nvSpPr>
            <p:cNvPr id="360" name="Freeform 331"/>
            <p:cNvSpPr>
              <a:spLocks noEditPoints="1"/>
            </p:cNvSpPr>
            <p:nvPr/>
          </p:nvSpPr>
          <p:spPr bwMode="auto">
            <a:xfrm>
              <a:off x="1608197" y="3083261"/>
              <a:ext cx="476377" cy="328470"/>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0F5F6E"/>
                </a:solidFill>
                <a:cs typeface="+mn-ea"/>
                <a:sym typeface="+mn-lt"/>
              </a:endParaRPr>
            </a:p>
          </p:txBody>
        </p:sp>
      </p:grpSp>
      <p:sp>
        <p:nvSpPr>
          <p:cNvPr id="361" name="直角三角形 360"/>
          <p:cNvSpPr/>
          <p:nvPr/>
        </p:nvSpPr>
        <p:spPr>
          <a:xfrm rot="16200000">
            <a:off x="8318221" y="2031819"/>
            <a:ext cx="69953" cy="144528"/>
          </a:xfrm>
          <a:prstGeom prst="rtTriangle">
            <a:avLst/>
          </a:pr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362" name="直角三角形 4"/>
          <p:cNvSpPr/>
          <p:nvPr/>
        </p:nvSpPr>
        <p:spPr>
          <a:xfrm rot="5400000">
            <a:off x="8323645" y="2756481"/>
            <a:ext cx="142408" cy="240543"/>
          </a:xfrm>
          <a:custGeom>
            <a:avLst/>
            <a:gdLst>
              <a:gd name="connsiteX0" fmla="*/ 0 w 159862"/>
              <a:gd name="connsiteY0" fmla="*/ 360040 h 360040"/>
              <a:gd name="connsiteX1" fmla="*/ 0 w 159862"/>
              <a:gd name="connsiteY1" fmla="*/ 0 h 360040"/>
              <a:gd name="connsiteX2" fmla="*/ 159862 w 159862"/>
              <a:gd name="connsiteY2" fmla="*/ 360040 h 360040"/>
              <a:gd name="connsiteX3" fmla="*/ 0 w 159862"/>
              <a:gd name="connsiteY3" fmla="*/ 360040 h 360040"/>
              <a:gd name="connsiteX0-1" fmla="*/ 12700 w 172562"/>
              <a:gd name="connsiteY0-2" fmla="*/ 0 h 344810"/>
              <a:gd name="connsiteX1-3" fmla="*/ 0 w 172562"/>
              <a:gd name="connsiteY1-4" fmla="*/ 344810 h 344810"/>
              <a:gd name="connsiteX2-5" fmla="*/ 172562 w 172562"/>
              <a:gd name="connsiteY2-6" fmla="*/ 0 h 344810"/>
              <a:gd name="connsiteX3-7" fmla="*/ 12700 w 172562"/>
              <a:gd name="connsiteY3-8" fmla="*/ 0 h 344810"/>
              <a:gd name="connsiteX0-9" fmla="*/ 6350 w 166212"/>
              <a:gd name="connsiteY0-10" fmla="*/ 0 h 306710"/>
              <a:gd name="connsiteX1-11" fmla="*/ 0 w 166212"/>
              <a:gd name="connsiteY1-12" fmla="*/ 306710 h 306710"/>
              <a:gd name="connsiteX2-13" fmla="*/ 166212 w 166212"/>
              <a:gd name="connsiteY2-14" fmla="*/ 0 h 306710"/>
              <a:gd name="connsiteX3-15" fmla="*/ 6350 w 166212"/>
              <a:gd name="connsiteY3-16" fmla="*/ 0 h 306710"/>
              <a:gd name="connsiteX0-17" fmla="*/ 0 w 159862"/>
              <a:gd name="connsiteY0-18" fmla="*/ 0 h 202605"/>
              <a:gd name="connsiteX1-19" fmla="*/ 310 w 159862"/>
              <a:gd name="connsiteY1-20" fmla="*/ 202605 h 202605"/>
              <a:gd name="connsiteX2-21" fmla="*/ 159862 w 159862"/>
              <a:gd name="connsiteY2-22" fmla="*/ 0 h 202605"/>
              <a:gd name="connsiteX3-23" fmla="*/ 0 w 159862"/>
              <a:gd name="connsiteY3-24" fmla="*/ 0 h 202605"/>
              <a:gd name="connsiteX0-25" fmla="*/ 1913 w 161775"/>
              <a:gd name="connsiteY0-26" fmla="*/ 0 h 202605"/>
              <a:gd name="connsiteX1-27" fmla="*/ 3 w 161775"/>
              <a:gd name="connsiteY1-28" fmla="*/ 202605 h 202605"/>
              <a:gd name="connsiteX2-29" fmla="*/ 161775 w 161775"/>
              <a:gd name="connsiteY2-30" fmla="*/ 0 h 202605"/>
              <a:gd name="connsiteX3-31" fmla="*/ 1913 w 161775"/>
              <a:gd name="connsiteY3-32" fmla="*/ 0 h 202605"/>
            </a:gdLst>
            <a:ahLst/>
            <a:cxnLst>
              <a:cxn ang="0">
                <a:pos x="connsiteX0-1" y="connsiteY0-2"/>
              </a:cxn>
              <a:cxn ang="0">
                <a:pos x="connsiteX1-3" y="connsiteY1-4"/>
              </a:cxn>
              <a:cxn ang="0">
                <a:pos x="connsiteX2-5" y="connsiteY2-6"/>
              </a:cxn>
              <a:cxn ang="0">
                <a:pos x="connsiteX3-7" y="connsiteY3-8"/>
              </a:cxn>
            </a:cxnLst>
            <a:rect l="l" t="t" r="r" b="b"/>
            <a:pathLst>
              <a:path w="161775" h="202605">
                <a:moveTo>
                  <a:pt x="1913" y="0"/>
                </a:moveTo>
                <a:cubicBezTo>
                  <a:pt x="2016" y="67535"/>
                  <a:pt x="-100" y="135070"/>
                  <a:pt x="3" y="202605"/>
                </a:cubicBezTo>
                <a:lnTo>
                  <a:pt x="161775" y="0"/>
                </a:lnTo>
                <a:lnTo>
                  <a:pt x="1913" y="0"/>
                </a:lnTo>
                <a:close/>
              </a:path>
            </a:pathLst>
          </a:cu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363" name="圆角矩形 362"/>
          <p:cNvSpPr/>
          <p:nvPr/>
        </p:nvSpPr>
        <p:spPr>
          <a:xfrm>
            <a:off x="8392485" y="1883947"/>
            <a:ext cx="3166003"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364" name="圆角矩形 363"/>
          <p:cNvSpPr/>
          <p:nvPr/>
        </p:nvSpPr>
        <p:spPr>
          <a:xfrm>
            <a:off x="8391922" y="4312431"/>
            <a:ext cx="3166567"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grpSp>
        <p:nvGrpSpPr>
          <p:cNvPr id="365" name="组合 364"/>
          <p:cNvGrpSpPr/>
          <p:nvPr/>
        </p:nvGrpSpPr>
        <p:grpSpPr>
          <a:xfrm>
            <a:off x="8852128" y="3713649"/>
            <a:ext cx="263699" cy="1036545"/>
            <a:chOff x="1028349" y="3769581"/>
            <a:chExt cx="263698" cy="1036545"/>
          </a:xfrm>
        </p:grpSpPr>
        <p:grpSp>
          <p:nvGrpSpPr>
            <p:cNvPr id="366" name="组合 365"/>
            <p:cNvGrpSpPr/>
            <p:nvPr/>
          </p:nvGrpSpPr>
          <p:grpSpPr>
            <a:xfrm rot="5400000">
              <a:off x="1030658" y="4544737"/>
              <a:ext cx="261389" cy="261389"/>
              <a:chOff x="4991588" y="3959169"/>
              <a:chExt cx="216024" cy="216024"/>
            </a:xfrm>
          </p:grpSpPr>
          <p:sp>
            <p:nvSpPr>
              <p:cNvPr id="372" name="椭圆 371"/>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73" name="椭圆 372"/>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67" name="组合 366"/>
            <p:cNvGrpSpPr/>
            <p:nvPr/>
          </p:nvGrpSpPr>
          <p:grpSpPr>
            <a:xfrm rot="5400000">
              <a:off x="1028349" y="3769581"/>
              <a:ext cx="261389" cy="261389"/>
              <a:chOff x="4991588" y="3959169"/>
              <a:chExt cx="216024" cy="216024"/>
            </a:xfrm>
          </p:grpSpPr>
          <p:sp>
            <p:nvSpPr>
              <p:cNvPr id="370" name="椭圆 369"/>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71" name="椭圆 370"/>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68" name="圆角矩形 367"/>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69" name="圆角矩形 368"/>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74" name="组合 373"/>
          <p:cNvGrpSpPr/>
          <p:nvPr/>
        </p:nvGrpSpPr>
        <p:grpSpPr>
          <a:xfrm>
            <a:off x="9523867" y="3713649"/>
            <a:ext cx="263699" cy="1036545"/>
            <a:chOff x="1028349" y="3769581"/>
            <a:chExt cx="263698" cy="1036545"/>
          </a:xfrm>
        </p:grpSpPr>
        <p:grpSp>
          <p:nvGrpSpPr>
            <p:cNvPr id="375" name="组合 374"/>
            <p:cNvGrpSpPr/>
            <p:nvPr/>
          </p:nvGrpSpPr>
          <p:grpSpPr>
            <a:xfrm rot="5400000">
              <a:off x="1030658" y="4544737"/>
              <a:ext cx="261389" cy="261389"/>
              <a:chOff x="4991588" y="3959169"/>
              <a:chExt cx="216024" cy="216024"/>
            </a:xfrm>
          </p:grpSpPr>
          <p:sp>
            <p:nvSpPr>
              <p:cNvPr id="381" name="椭圆 380"/>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82" name="椭圆 381"/>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76" name="组合 375"/>
            <p:cNvGrpSpPr/>
            <p:nvPr/>
          </p:nvGrpSpPr>
          <p:grpSpPr>
            <a:xfrm rot="5400000">
              <a:off x="1028349" y="3769581"/>
              <a:ext cx="261389" cy="261389"/>
              <a:chOff x="4991588" y="3959169"/>
              <a:chExt cx="216024" cy="216024"/>
            </a:xfrm>
          </p:grpSpPr>
          <p:sp>
            <p:nvSpPr>
              <p:cNvPr id="379" name="椭圆 37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80" name="椭圆 379"/>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77" name="圆角矩形 376"/>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78" name="圆角矩形 377"/>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83" name="组合 382"/>
          <p:cNvGrpSpPr/>
          <p:nvPr/>
        </p:nvGrpSpPr>
        <p:grpSpPr>
          <a:xfrm>
            <a:off x="10195605" y="3713649"/>
            <a:ext cx="263699" cy="1036545"/>
            <a:chOff x="1028349" y="3769581"/>
            <a:chExt cx="263698" cy="1036545"/>
          </a:xfrm>
        </p:grpSpPr>
        <p:grpSp>
          <p:nvGrpSpPr>
            <p:cNvPr id="384" name="组合 383"/>
            <p:cNvGrpSpPr/>
            <p:nvPr/>
          </p:nvGrpSpPr>
          <p:grpSpPr>
            <a:xfrm rot="5400000">
              <a:off x="1030658" y="4544737"/>
              <a:ext cx="261389" cy="261389"/>
              <a:chOff x="4991588" y="3959169"/>
              <a:chExt cx="216024" cy="216024"/>
            </a:xfrm>
          </p:grpSpPr>
          <p:sp>
            <p:nvSpPr>
              <p:cNvPr id="390" name="椭圆 389"/>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91" name="椭圆 390"/>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85" name="组合 384"/>
            <p:cNvGrpSpPr/>
            <p:nvPr/>
          </p:nvGrpSpPr>
          <p:grpSpPr>
            <a:xfrm rot="5400000">
              <a:off x="1028349" y="3769581"/>
              <a:ext cx="261389" cy="261389"/>
              <a:chOff x="4991588" y="3959169"/>
              <a:chExt cx="216024" cy="216024"/>
            </a:xfrm>
          </p:grpSpPr>
          <p:sp>
            <p:nvSpPr>
              <p:cNvPr id="388" name="椭圆 387"/>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89" name="椭圆 388"/>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86" name="圆角矩形 385"/>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87" name="圆角矩形 386"/>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92" name="组合 391"/>
          <p:cNvGrpSpPr/>
          <p:nvPr/>
        </p:nvGrpSpPr>
        <p:grpSpPr>
          <a:xfrm>
            <a:off x="10867345" y="3713649"/>
            <a:ext cx="263699" cy="1036545"/>
            <a:chOff x="1028349" y="3769581"/>
            <a:chExt cx="263698" cy="1036545"/>
          </a:xfrm>
        </p:grpSpPr>
        <p:grpSp>
          <p:nvGrpSpPr>
            <p:cNvPr id="393" name="组合 392"/>
            <p:cNvGrpSpPr/>
            <p:nvPr/>
          </p:nvGrpSpPr>
          <p:grpSpPr>
            <a:xfrm rot="5400000">
              <a:off x="1030658" y="4544737"/>
              <a:ext cx="261389" cy="261389"/>
              <a:chOff x="4991588" y="3959169"/>
              <a:chExt cx="216024" cy="216024"/>
            </a:xfrm>
          </p:grpSpPr>
          <p:sp>
            <p:nvSpPr>
              <p:cNvPr id="399" name="椭圆 39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00" name="椭圆 399"/>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394" name="组合 393"/>
            <p:cNvGrpSpPr/>
            <p:nvPr/>
          </p:nvGrpSpPr>
          <p:grpSpPr>
            <a:xfrm rot="5400000">
              <a:off x="1028349" y="3769581"/>
              <a:ext cx="261389" cy="261389"/>
              <a:chOff x="4991588" y="3959169"/>
              <a:chExt cx="216024" cy="216024"/>
            </a:xfrm>
          </p:grpSpPr>
          <p:sp>
            <p:nvSpPr>
              <p:cNvPr id="397" name="椭圆 396"/>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398" name="椭圆 397"/>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395" name="圆角矩形 394"/>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396" name="圆角矩形 395"/>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sp>
        <p:nvSpPr>
          <p:cNvPr id="403" name="矩形 402"/>
          <p:cNvSpPr/>
          <p:nvPr/>
        </p:nvSpPr>
        <p:spPr>
          <a:xfrm>
            <a:off x="8273023" y="2213109"/>
            <a:ext cx="72747" cy="518400"/>
          </a:xfrm>
          <a:prstGeom prst="rect">
            <a:avLst/>
          </a:prstGeom>
          <a:solidFill>
            <a:srgbClr val="0091B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410" name="直角三角形 409"/>
          <p:cNvSpPr/>
          <p:nvPr/>
        </p:nvSpPr>
        <p:spPr>
          <a:xfrm rot="16200000">
            <a:off x="4407786" y="2030528"/>
            <a:ext cx="69953" cy="144528"/>
          </a:xfrm>
          <a:prstGeom prst="rtTriangle">
            <a:avLst/>
          </a:pr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411" name="直角三角形 4"/>
          <p:cNvSpPr/>
          <p:nvPr/>
        </p:nvSpPr>
        <p:spPr>
          <a:xfrm rot="5400000">
            <a:off x="4418755" y="2756497"/>
            <a:ext cx="142408" cy="240543"/>
          </a:xfrm>
          <a:custGeom>
            <a:avLst/>
            <a:gdLst>
              <a:gd name="connsiteX0" fmla="*/ 0 w 159862"/>
              <a:gd name="connsiteY0" fmla="*/ 360040 h 360040"/>
              <a:gd name="connsiteX1" fmla="*/ 0 w 159862"/>
              <a:gd name="connsiteY1" fmla="*/ 0 h 360040"/>
              <a:gd name="connsiteX2" fmla="*/ 159862 w 159862"/>
              <a:gd name="connsiteY2" fmla="*/ 360040 h 360040"/>
              <a:gd name="connsiteX3" fmla="*/ 0 w 159862"/>
              <a:gd name="connsiteY3" fmla="*/ 360040 h 360040"/>
              <a:gd name="connsiteX0-1" fmla="*/ 12700 w 172562"/>
              <a:gd name="connsiteY0-2" fmla="*/ 0 h 344810"/>
              <a:gd name="connsiteX1-3" fmla="*/ 0 w 172562"/>
              <a:gd name="connsiteY1-4" fmla="*/ 344810 h 344810"/>
              <a:gd name="connsiteX2-5" fmla="*/ 172562 w 172562"/>
              <a:gd name="connsiteY2-6" fmla="*/ 0 h 344810"/>
              <a:gd name="connsiteX3-7" fmla="*/ 12700 w 172562"/>
              <a:gd name="connsiteY3-8" fmla="*/ 0 h 344810"/>
              <a:gd name="connsiteX0-9" fmla="*/ 6350 w 166212"/>
              <a:gd name="connsiteY0-10" fmla="*/ 0 h 306710"/>
              <a:gd name="connsiteX1-11" fmla="*/ 0 w 166212"/>
              <a:gd name="connsiteY1-12" fmla="*/ 306710 h 306710"/>
              <a:gd name="connsiteX2-13" fmla="*/ 166212 w 166212"/>
              <a:gd name="connsiteY2-14" fmla="*/ 0 h 306710"/>
              <a:gd name="connsiteX3-15" fmla="*/ 6350 w 166212"/>
              <a:gd name="connsiteY3-16" fmla="*/ 0 h 306710"/>
              <a:gd name="connsiteX0-17" fmla="*/ 0 w 159862"/>
              <a:gd name="connsiteY0-18" fmla="*/ 0 h 202605"/>
              <a:gd name="connsiteX1-19" fmla="*/ 310 w 159862"/>
              <a:gd name="connsiteY1-20" fmla="*/ 202605 h 202605"/>
              <a:gd name="connsiteX2-21" fmla="*/ 159862 w 159862"/>
              <a:gd name="connsiteY2-22" fmla="*/ 0 h 202605"/>
              <a:gd name="connsiteX3-23" fmla="*/ 0 w 159862"/>
              <a:gd name="connsiteY3-24" fmla="*/ 0 h 202605"/>
              <a:gd name="connsiteX0-25" fmla="*/ 1913 w 161775"/>
              <a:gd name="connsiteY0-26" fmla="*/ 0 h 202605"/>
              <a:gd name="connsiteX1-27" fmla="*/ 3 w 161775"/>
              <a:gd name="connsiteY1-28" fmla="*/ 202605 h 202605"/>
              <a:gd name="connsiteX2-29" fmla="*/ 161775 w 161775"/>
              <a:gd name="connsiteY2-30" fmla="*/ 0 h 202605"/>
              <a:gd name="connsiteX3-31" fmla="*/ 1913 w 161775"/>
              <a:gd name="connsiteY3-32" fmla="*/ 0 h 202605"/>
            </a:gdLst>
            <a:ahLst/>
            <a:cxnLst>
              <a:cxn ang="0">
                <a:pos x="connsiteX0-1" y="connsiteY0-2"/>
              </a:cxn>
              <a:cxn ang="0">
                <a:pos x="connsiteX1-3" y="connsiteY1-4"/>
              </a:cxn>
              <a:cxn ang="0">
                <a:pos x="connsiteX2-5" y="connsiteY2-6"/>
              </a:cxn>
              <a:cxn ang="0">
                <a:pos x="connsiteX3-7" y="connsiteY3-8"/>
              </a:cxn>
            </a:cxnLst>
            <a:rect l="l" t="t" r="r" b="b"/>
            <a:pathLst>
              <a:path w="161775" h="202605">
                <a:moveTo>
                  <a:pt x="1913" y="0"/>
                </a:moveTo>
                <a:cubicBezTo>
                  <a:pt x="2016" y="67535"/>
                  <a:pt x="-100" y="135070"/>
                  <a:pt x="3" y="202605"/>
                </a:cubicBezTo>
                <a:lnTo>
                  <a:pt x="161775" y="0"/>
                </a:lnTo>
                <a:lnTo>
                  <a:pt x="1913" y="0"/>
                </a:lnTo>
                <a:close/>
              </a:path>
            </a:pathLst>
          </a:custGeom>
          <a:solidFill>
            <a:srgbClr val="0F5F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412" name="圆角矩形 411"/>
          <p:cNvSpPr/>
          <p:nvPr/>
        </p:nvSpPr>
        <p:spPr>
          <a:xfrm>
            <a:off x="4489960" y="1883947"/>
            <a:ext cx="3166003"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413" name="圆角矩形 412"/>
          <p:cNvSpPr/>
          <p:nvPr/>
        </p:nvSpPr>
        <p:spPr>
          <a:xfrm>
            <a:off x="4489397" y="4312431"/>
            <a:ext cx="3166567" cy="2217788"/>
          </a:xfrm>
          <a:prstGeom prst="roundRect">
            <a:avLst>
              <a:gd name="adj" fmla="val 1693"/>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grpSp>
        <p:nvGrpSpPr>
          <p:cNvPr id="414" name="组合 413"/>
          <p:cNvGrpSpPr/>
          <p:nvPr/>
        </p:nvGrpSpPr>
        <p:grpSpPr>
          <a:xfrm>
            <a:off x="4949603" y="3713649"/>
            <a:ext cx="263699" cy="1036545"/>
            <a:chOff x="1028349" y="3769581"/>
            <a:chExt cx="263698" cy="1036545"/>
          </a:xfrm>
        </p:grpSpPr>
        <p:grpSp>
          <p:nvGrpSpPr>
            <p:cNvPr id="415" name="组合 414"/>
            <p:cNvGrpSpPr/>
            <p:nvPr/>
          </p:nvGrpSpPr>
          <p:grpSpPr>
            <a:xfrm rot="5400000">
              <a:off x="1030658" y="4544737"/>
              <a:ext cx="261389" cy="261389"/>
              <a:chOff x="4991588" y="3959169"/>
              <a:chExt cx="216024" cy="216024"/>
            </a:xfrm>
          </p:grpSpPr>
          <p:sp>
            <p:nvSpPr>
              <p:cNvPr id="421" name="椭圆 420"/>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22" name="椭圆 421"/>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416" name="组合 415"/>
            <p:cNvGrpSpPr/>
            <p:nvPr/>
          </p:nvGrpSpPr>
          <p:grpSpPr>
            <a:xfrm rot="5400000">
              <a:off x="1028349" y="3769581"/>
              <a:ext cx="261389" cy="261389"/>
              <a:chOff x="4991588" y="3959169"/>
              <a:chExt cx="216024" cy="216024"/>
            </a:xfrm>
          </p:grpSpPr>
          <p:sp>
            <p:nvSpPr>
              <p:cNvPr id="419" name="椭圆 41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20" name="椭圆 419"/>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17" name="圆角矩形 416"/>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418" name="圆角矩形 417"/>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423" name="组合 422"/>
          <p:cNvGrpSpPr/>
          <p:nvPr/>
        </p:nvGrpSpPr>
        <p:grpSpPr>
          <a:xfrm>
            <a:off x="5621341" y="3713649"/>
            <a:ext cx="263699" cy="1036545"/>
            <a:chOff x="1028349" y="3769581"/>
            <a:chExt cx="263698" cy="1036545"/>
          </a:xfrm>
        </p:grpSpPr>
        <p:grpSp>
          <p:nvGrpSpPr>
            <p:cNvPr id="424" name="组合 423"/>
            <p:cNvGrpSpPr/>
            <p:nvPr/>
          </p:nvGrpSpPr>
          <p:grpSpPr>
            <a:xfrm rot="5400000">
              <a:off x="1030658" y="4544737"/>
              <a:ext cx="261389" cy="261389"/>
              <a:chOff x="4991588" y="3959169"/>
              <a:chExt cx="216024" cy="216024"/>
            </a:xfrm>
          </p:grpSpPr>
          <p:sp>
            <p:nvSpPr>
              <p:cNvPr id="430" name="椭圆 429"/>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31" name="椭圆 430"/>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425" name="组合 424"/>
            <p:cNvGrpSpPr/>
            <p:nvPr/>
          </p:nvGrpSpPr>
          <p:grpSpPr>
            <a:xfrm rot="5400000">
              <a:off x="1028349" y="3769581"/>
              <a:ext cx="261389" cy="261389"/>
              <a:chOff x="4991588" y="3959169"/>
              <a:chExt cx="216024" cy="216024"/>
            </a:xfrm>
          </p:grpSpPr>
          <p:sp>
            <p:nvSpPr>
              <p:cNvPr id="428" name="椭圆 427"/>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29" name="椭圆 428"/>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26" name="圆角矩形 425"/>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427" name="圆角矩形 426"/>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432" name="组合 431"/>
          <p:cNvGrpSpPr/>
          <p:nvPr/>
        </p:nvGrpSpPr>
        <p:grpSpPr>
          <a:xfrm>
            <a:off x="6293081" y="3713649"/>
            <a:ext cx="263699" cy="1036545"/>
            <a:chOff x="1028349" y="3769581"/>
            <a:chExt cx="263698" cy="1036545"/>
          </a:xfrm>
        </p:grpSpPr>
        <p:grpSp>
          <p:nvGrpSpPr>
            <p:cNvPr id="433" name="组合 432"/>
            <p:cNvGrpSpPr/>
            <p:nvPr/>
          </p:nvGrpSpPr>
          <p:grpSpPr>
            <a:xfrm rot="5400000">
              <a:off x="1030658" y="4544737"/>
              <a:ext cx="261389" cy="261389"/>
              <a:chOff x="4991588" y="3959169"/>
              <a:chExt cx="216024" cy="216024"/>
            </a:xfrm>
          </p:grpSpPr>
          <p:sp>
            <p:nvSpPr>
              <p:cNvPr id="439" name="椭圆 438"/>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40" name="椭圆 439"/>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434" name="组合 433"/>
            <p:cNvGrpSpPr/>
            <p:nvPr/>
          </p:nvGrpSpPr>
          <p:grpSpPr>
            <a:xfrm rot="5400000">
              <a:off x="1028349" y="3769581"/>
              <a:ext cx="261389" cy="261389"/>
              <a:chOff x="4991588" y="3959169"/>
              <a:chExt cx="216024" cy="216024"/>
            </a:xfrm>
          </p:grpSpPr>
          <p:sp>
            <p:nvSpPr>
              <p:cNvPr id="437" name="椭圆 436"/>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38" name="椭圆 437"/>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35" name="圆角矩形 434"/>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436" name="圆角矩形 435"/>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441" name="组合 440"/>
          <p:cNvGrpSpPr/>
          <p:nvPr/>
        </p:nvGrpSpPr>
        <p:grpSpPr>
          <a:xfrm>
            <a:off x="6964820" y="3713649"/>
            <a:ext cx="263699" cy="1036545"/>
            <a:chOff x="1028349" y="3769581"/>
            <a:chExt cx="263698" cy="1036545"/>
          </a:xfrm>
        </p:grpSpPr>
        <p:grpSp>
          <p:nvGrpSpPr>
            <p:cNvPr id="442" name="组合 441"/>
            <p:cNvGrpSpPr/>
            <p:nvPr/>
          </p:nvGrpSpPr>
          <p:grpSpPr>
            <a:xfrm rot="5400000">
              <a:off x="1030658" y="4544737"/>
              <a:ext cx="261389" cy="261389"/>
              <a:chOff x="4991588" y="3959169"/>
              <a:chExt cx="216024" cy="216024"/>
            </a:xfrm>
          </p:grpSpPr>
          <p:sp>
            <p:nvSpPr>
              <p:cNvPr id="448" name="椭圆 447"/>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49" name="椭圆 448"/>
              <p:cNvSpPr/>
              <p:nvPr/>
            </p:nvSpPr>
            <p:spPr>
              <a:xfrm>
                <a:off x="5010338" y="3977915"/>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443" name="组合 442"/>
            <p:cNvGrpSpPr/>
            <p:nvPr/>
          </p:nvGrpSpPr>
          <p:grpSpPr>
            <a:xfrm rot="5400000">
              <a:off x="1028349" y="3769581"/>
              <a:ext cx="261389" cy="261389"/>
              <a:chOff x="4991588" y="3959169"/>
              <a:chExt cx="216024" cy="216024"/>
            </a:xfrm>
          </p:grpSpPr>
          <p:sp>
            <p:nvSpPr>
              <p:cNvPr id="446" name="椭圆 445"/>
              <p:cNvSpPr/>
              <p:nvPr/>
            </p:nvSpPr>
            <p:spPr>
              <a:xfrm>
                <a:off x="4991588" y="3959169"/>
                <a:ext cx="216024" cy="216024"/>
              </a:xfrm>
              <a:prstGeom prst="ellipse">
                <a:avLst/>
              </a:prstGeom>
              <a:solidFill>
                <a:schemeClr val="bg1">
                  <a:lumMod val="85000"/>
                </a:schemeClr>
              </a:solidFill>
              <a:ln>
                <a:noFill/>
              </a:ln>
              <a:effectLst/>
              <a:scene3d>
                <a:camera prst="orthographicFront"/>
                <a:lightRig rig="threePt" dir="t"/>
              </a:scene3d>
              <a:sp3d>
                <a:bevelT h="444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47" name="椭圆 446"/>
              <p:cNvSpPr/>
              <p:nvPr/>
            </p:nvSpPr>
            <p:spPr>
              <a:xfrm>
                <a:off x="5010338" y="3979882"/>
                <a:ext cx="178532" cy="1785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44" name="圆角矩形 443"/>
            <p:cNvSpPr/>
            <p:nvPr/>
          </p:nvSpPr>
          <p:spPr bwMode="auto">
            <a:xfrm rot="5400000" flipV="1">
              <a:off x="719693" y="426909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445" name="圆角矩形 444"/>
            <p:cNvSpPr/>
            <p:nvPr/>
          </p:nvSpPr>
          <p:spPr bwMode="auto">
            <a:xfrm rot="5400000" flipV="1">
              <a:off x="814755" y="4267731"/>
              <a:ext cx="787400" cy="54000"/>
            </a:xfrm>
            <a:prstGeom prst="roundRect">
              <a:avLst>
                <a:gd name="adj" fmla="val 50000"/>
              </a:avLst>
            </a:prstGeom>
            <a:gradFill flip="none" rotWithShape="1">
              <a:gsLst>
                <a:gs pos="9000">
                  <a:srgbClr val="CCCCCC"/>
                </a:gs>
                <a:gs pos="93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nvGrpSpPr>
          <p:cNvPr id="3" name="组合 2"/>
          <p:cNvGrpSpPr/>
          <p:nvPr/>
        </p:nvGrpSpPr>
        <p:grpSpPr>
          <a:xfrm>
            <a:off x="4378403" y="2142531"/>
            <a:ext cx="2698461" cy="656368"/>
            <a:chOff x="4378402" y="2142531"/>
            <a:chExt cx="2698461" cy="656368"/>
          </a:xfrm>
        </p:grpSpPr>
        <p:sp>
          <p:nvSpPr>
            <p:cNvPr id="450" name="任意多边形 449"/>
            <p:cNvSpPr/>
            <p:nvPr/>
          </p:nvSpPr>
          <p:spPr>
            <a:xfrm>
              <a:off x="4378402" y="2142531"/>
              <a:ext cx="2698461" cy="656368"/>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solidFill>
              <a:srgbClr val="5096D0"/>
            </a:solidFill>
            <a:ln>
              <a:solidFill>
                <a:srgbClr val="009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51" name="任意多边形 450"/>
            <p:cNvSpPr/>
            <p:nvPr/>
          </p:nvSpPr>
          <p:spPr>
            <a:xfrm>
              <a:off x="4378402" y="2199489"/>
              <a:ext cx="2586418" cy="542453"/>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52" name="矩形 451"/>
          <p:cNvSpPr/>
          <p:nvPr/>
        </p:nvSpPr>
        <p:spPr>
          <a:xfrm>
            <a:off x="4370497" y="2213109"/>
            <a:ext cx="72747" cy="518400"/>
          </a:xfrm>
          <a:prstGeom prst="rect">
            <a:avLst/>
          </a:prstGeom>
          <a:solidFill>
            <a:srgbClr val="5096D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cs typeface="+mn-ea"/>
              <a:sym typeface="+mn-lt"/>
            </a:endParaRPr>
          </a:p>
        </p:txBody>
      </p:sp>
      <p:sp>
        <p:nvSpPr>
          <p:cNvPr id="453" name="矩形 452"/>
          <p:cNvSpPr/>
          <p:nvPr/>
        </p:nvSpPr>
        <p:spPr>
          <a:xfrm>
            <a:off x="4657848" y="2249629"/>
            <a:ext cx="2424881" cy="461665"/>
          </a:xfrm>
          <a:prstGeom prst="rect">
            <a:avLst/>
          </a:prstGeom>
        </p:spPr>
        <p:txBody>
          <a:bodyPr wrap="square" lIns="91440" tIns="45720" rIns="91440" bIns="45720">
            <a:spAutoFit/>
          </a:bodyPr>
          <a:lstStyle/>
          <a:p>
            <a:pPr algn="just">
              <a:defRPr/>
            </a:pPr>
            <a:r>
              <a:rPr lang="zh-CN" altLang="en-US" sz="2400" b="1" kern="0" dirty="0" smtClean="0">
                <a:solidFill>
                  <a:prstClr val="white"/>
                </a:solidFill>
                <a:cs typeface="+mn-ea"/>
                <a:sym typeface="+mn-lt"/>
              </a:rPr>
              <a:t>应用二</a:t>
            </a:r>
            <a:endParaRPr lang="en-US" altLang="zh-CN" sz="2400" b="1" kern="0" dirty="0">
              <a:solidFill>
                <a:prstClr val="white"/>
              </a:solidFill>
              <a:cs typeface="+mn-ea"/>
              <a:sym typeface="+mn-lt"/>
            </a:endParaRPr>
          </a:p>
        </p:txBody>
      </p:sp>
      <p:grpSp>
        <p:nvGrpSpPr>
          <p:cNvPr id="5" name="组合 4"/>
          <p:cNvGrpSpPr/>
          <p:nvPr/>
        </p:nvGrpSpPr>
        <p:grpSpPr>
          <a:xfrm>
            <a:off x="5188061" y="2870885"/>
            <a:ext cx="1691921" cy="719043"/>
            <a:chOff x="5188060" y="2870883"/>
            <a:chExt cx="1691921" cy="719042"/>
          </a:xfrm>
        </p:grpSpPr>
        <p:grpSp>
          <p:nvGrpSpPr>
            <p:cNvPr id="454" name="组合 453"/>
            <p:cNvGrpSpPr/>
            <p:nvPr/>
          </p:nvGrpSpPr>
          <p:grpSpPr>
            <a:xfrm>
              <a:off x="5188060" y="2870883"/>
              <a:ext cx="1691921" cy="719042"/>
              <a:chOff x="749007" y="2509231"/>
              <a:chExt cx="1636216" cy="1926717"/>
            </a:xfrm>
          </p:grpSpPr>
          <p:sp>
            <p:nvSpPr>
              <p:cNvPr id="455" name="椭圆 133"/>
              <p:cNvSpPr/>
              <p:nvPr/>
            </p:nvSpPr>
            <p:spPr>
              <a:xfrm>
                <a:off x="749007" y="2509231"/>
                <a:ext cx="1636216" cy="1926717"/>
              </a:xfrm>
              <a:prstGeom prst="rect">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56" name="椭圆 134"/>
              <p:cNvSpPr/>
              <p:nvPr/>
            </p:nvSpPr>
            <p:spPr>
              <a:xfrm>
                <a:off x="810799" y="2686626"/>
                <a:ext cx="1515866" cy="1571927"/>
              </a:xfrm>
              <a:prstGeom prst="rect">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57" name="椭圆 135"/>
              <p:cNvSpPr/>
              <p:nvPr/>
            </p:nvSpPr>
            <p:spPr>
              <a:xfrm>
                <a:off x="875085" y="2857089"/>
                <a:ext cx="1382169" cy="1256516"/>
              </a:xfrm>
              <a:prstGeom prst="rect">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458" name="文本框 457"/>
            <p:cNvSpPr txBox="1"/>
            <p:nvPr/>
          </p:nvSpPr>
          <p:spPr>
            <a:xfrm>
              <a:off x="6134306" y="3011370"/>
              <a:ext cx="539239" cy="461665"/>
            </a:xfrm>
            <a:prstGeom prst="rect">
              <a:avLst/>
            </a:prstGeom>
            <a:noFill/>
          </p:spPr>
          <p:txBody>
            <a:bodyPr wrap="square" rtlCol="0">
              <a:spAutoFit/>
            </a:bodyPr>
            <a:lstStyle/>
            <a:p>
              <a:pPr algn="ctr"/>
              <a:r>
                <a:rPr lang="en-US" altLang="zh-CN" sz="2400" dirty="0">
                  <a:solidFill>
                    <a:srgbClr val="5096D0"/>
                  </a:solidFill>
                  <a:cs typeface="+mn-ea"/>
                  <a:sym typeface="+mn-lt"/>
                </a:rPr>
                <a:t>02</a:t>
              </a:r>
              <a:endParaRPr lang="zh-CN" altLang="en-US" sz="2400" dirty="0">
                <a:solidFill>
                  <a:srgbClr val="5096D0"/>
                </a:solidFill>
                <a:cs typeface="+mn-ea"/>
                <a:sym typeface="+mn-lt"/>
              </a:endParaRPr>
            </a:p>
          </p:txBody>
        </p:sp>
        <p:sp>
          <p:nvSpPr>
            <p:cNvPr id="459" name="Freeform 301"/>
            <p:cNvSpPr>
              <a:spLocks noEditPoints="1"/>
            </p:cNvSpPr>
            <p:nvPr/>
          </p:nvSpPr>
          <p:spPr bwMode="auto">
            <a:xfrm>
              <a:off x="5551653" y="3091653"/>
              <a:ext cx="396875" cy="303213"/>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prstClr val="black"/>
                </a:solidFill>
                <a:cs typeface="+mn-ea"/>
                <a:sym typeface="+mn-lt"/>
              </a:endParaRPr>
            </a:p>
          </p:txBody>
        </p:sp>
      </p:grpSp>
      <p:grpSp>
        <p:nvGrpSpPr>
          <p:cNvPr id="8" name="组合 7"/>
          <p:cNvGrpSpPr/>
          <p:nvPr/>
        </p:nvGrpSpPr>
        <p:grpSpPr>
          <a:xfrm>
            <a:off x="9090586" y="2870883"/>
            <a:ext cx="1691921" cy="719043"/>
            <a:chOff x="9090585" y="2870883"/>
            <a:chExt cx="1691921" cy="719042"/>
          </a:xfrm>
        </p:grpSpPr>
        <p:grpSp>
          <p:nvGrpSpPr>
            <p:cNvPr id="405" name="组合 404"/>
            <p:cNvGrpSpPr/>
            <p:nvPr/>
          </p:nvGrpSpPr>
          <p:grpSpPr>
            <a:xfrm>
              <a:off x="9090585" y="2870883"/>
              <a:ext cx="1691921" cy="719042"/>
              <a:chOff x="749007" y="2509231"/>
              <a:chExt cx="1636216" cy="1926717"/>
            </a:xfrm>
          </p:grpSpPr>
          <p:sp>
            <p:nvSpPr>
              <p:cNvPr id="406" name="椭圆 133"/>
              <p:cNvSpPr/>
              <p:nvPr/>
            </p:nvSpPr>
            <p:spPr>
              <a:xfrm>
                <a:off x="749007" y="2509231"/>
                <a:ext cx="1636216" cy="1926717"/>
              </a:xfrm>
              <a:prstGeom prst="rect">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07" name="椭圆 134"/>
              <p:cNvSpPr/>
              <p:nvPr/>
            </p:nvSpPr>
            <p:spPr>
              <a:xfrm>
                <a:off x="810799" y="2686626"/>
                <a:ext cx="1515866" cy="1571927"/>
              </a:xfrm>
              <a:prstGeom prst="rect">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408" name="椭圆 135"/>
              <p:cNvSpPr/>
              <p:nvPr/>
            </p:nvSpPr>
            <p:spPr>
              <a:xfrm>
                <a:off x="875085" y="2857089"/>
                <a:ext cx="1382169" cy="1256516"/>
              </a:xfrm>
              <a:prstGeom prst="rect">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nvGrpSpPr>
            <p:cNvPr id="6" name="组合 5"/>
            <p:cNvGrpSpPr/>
            <p:nvPr/>
          </p:nvGrpSpPr>
          <p:grpSpPr>
            <a:xfrm>
              <a:off x="9435648" y="3011369"/>
              <a:ext cx="1214532" cy="461664"/>
              <a:chOff x="9435648" y="3011369"/>
              <a:chExt cx="1214532" cy="461664"/>
            </a:xfrm>
          </p:grpSpPr>
          <p:sp>
            <p:nvSpPr>
              <p:cNvPr id="409" name="文本框 408"/>
              <p:cNvSpPr txBox="1"/>
              <p:nvPr/>
            </p:nvSpPr>
            <p:spPr>
              <a:xfrm>
                <a:off x="10036831" y="3011369"/>
                <a:ext cx="613349" cy="461664"/>
              </a:xfrm>
              <a:prstGeom prst="rect">
                <a:avLst/>
              </a:prstGeom>
              <a:noFill/>
            </p:spPr>
            <p:txBody>
              <a:bodyPr wrap="square" rtlCol="0">
                <a:spAutoFit/>
              </a:bodyPr>
              <a:lstStyle/>
              <a:p>
                <a:pPr algn="ctr"/>
                <a:r>
                  <a:rPr lang="en-US" altLang="zh-CN" sz="2400" dirty="0">
                    <a:solidFill>
                      <a:srgbClr val="5096D0"/>
                    </a:solidFill>
                    <a:cs typeface="+mn-ea"/>
                    <a:sym typeface="+mn-lt"/>
                  </a:rPr>
                  <a:t>03</a:t>
                </a:r>
                <a:endParaRPr lang="zh-CN" altLang="en-US" sz="2400" dirty="0">
                  <a:solidFill>
                    <a:srgbClr val="5096D0"/>
                  </a:solidFill>
                  <a:cs typeface="+mn-ea"/>
                  <a:sym typeface="+mn-lt"/>
                </a:endParaRPr>
              </a:p>
            </p:txBody>
          </p:sp>
          <p:sp>
            <p:nvSpPr>
              <p:cNvPr id="460" name="Freeform 15"/>
              <p:cNvSpPr>
                <a:spLocks noEditPoints="1"/>
              </p:cNvSpPr>
              <p:nvPr/>
            </p:nvSpPr>
            <p:spPr bwMode="auto">
              <a:xfrm>
                <a:off x="9435648" y="3097583"/>
                <a:ext cx="485775" cy="288925"/>
              </a:xfrm>
              <a:custGeom>
                <a:avLst/>
                <a:gdLst>
                  <a:gd name="T0" fmla="*/ 1 w 129"/>
                  <a:gd name="T1" fmla="*/ 47 h 77"/>
                  <a:gd name="T2" fmla="*/ 4 w 129"/>
                  <a:gd name="T3" fmla="*/ 50 h 77"/>
                  <a:gd name="T4" fmla="*/ 81 w 129"/>
                  <a:gd name="T5" fmla="*/ 30 h 77"/>
                  <a:gd name="T6" fmla="*/ 77 w 129"/>
                  <a:gd name="T7" fmla="*/ 32 h 77"/>
                  <a:gd name="T8" fmla="*/ 85 w 129"/>
                  <a:gd name="T9" fmla="*/ 49 h 77"/>
                  <a:gd name="T10" fmla="*/ 77 w 129"/>
                  <a:gd name="T11" fmla="*/ 47 h 77"/>
                  <a:gd name="T12" fmla="*/ 88 w 129"/>
                  <a:gd name="T13" fmla="*/ 65 h 77"/>
                  <a:gd name="T14" fmla="*/ 128 w 129"/>
                  <a:gd name="T15" fmla="*/ 57 h 77"/>
                  <a:gd name="T16" fmla="*/ 85 w 129"/>
                  <a:gd name="T17" fmla="*/ 69 h 77"/>
                  <a:gd name="T18" fmla="*/ 57 w 129"/>
                  <a:gd name="T19" fmla="*/ 56 h 77"/>
                  <a:gd name="T20" fmla="*/ 46 w 129"/>
                  <a:gd name="T21" fmla="*/ 52 h 77"/>
                  <a:gd name="T22" fmla="*/ 67 w 129"/>
                  <a:gd name="T23" fmla="*/ 49 h 77"/>
                  <a:gd name="T24" fmla="*/ 63 w 129"/>
                  <a:gd name="T25" fmla="*/ 39 h 77"/>
                  <a:gd name="T26" fmla="*/ 36 w 129"/>
                  <a:gd name="T27" fmla="*/ 32 h 77"/>
                  <a:gd name="T28" fmla="*/ 74 w 129"/>
                  <a:gd name="T29" fmla="*/ 30 h 77"/>
                  <a:gd name="T30" fmla="*/ 43 w 129"/>
                  <a:gd name="T31" fmla="*/ 15 h 77"/>
                  <a:gd name="T32" fmla="*/ 66 w 129"/>
                  <a:gd name="T33" fmla="*/ 18 h 77"/>
                  <a:gd name="T34" fmla="*/ 99 w 129"/>
                  <a:gd name="T35" fmla="*/ 19 h 77"/>
                  <a:gd name="T36" fmla="*/ 103 w 129"/>
                  <a:gd name="T37" fmla="*/ 47 h 77"/>
                  <a:gd name="T38" fmla="*/ 128 w 129"/>
                  <a:gd name="T39" fmla="*/ 40 h 77"/>
                  <a:gd name="T40" fmla="*/ 103 w 129"/>
                  <a:gd name="T41" fmla="*/ 53 h 77"/>
                  <a:gd name="T42" fmla="*/ 125 w 129"/>
                  <a:gd name="T43" fmla="*/ 49 h 77"/>
                  <a:gd name="T44" fmla="*/ 103 w 129"/>
                  <a:gd name="T45" fmla="*/ 63 h 77"/>
                  <a:gd name="T46" fmla="*/ 83 w 129"/>
                  <a:gd name="T47" fmla="*/ 53 h 77"/>
                  <a:gd name="T48" fmla="*/ 28 w 129"/>
                  <a:gd name="T49" fmla="*/ 68 h 77"/>
                  <a:gd name="T50" fmla="*/ 15 w 129"/>
                  <a:gd name="T51" fmla="*/ 68 h 77"/>
                  <a:gd name="T52" fmla="*/ 20 w 129"/>
                  <a:gd name="T53" fmla="*/ 76 h 77"/>
                  <a:gd name="T54" fmla="*/ 32 w 129"/>
                  <a:gd name="T55" fmla="*/ 66 h 77"/>
                  <a:gd name="T56" fmla="*/ 43 w 129"/>
                  <a:gd name="T57" fmla="*/ 51 h 77"/>
                  <a:gd name="T58" fmla="*/ 36 w 129"/>
                  <a:gd name="T59" fmla="*/ 36 h 77"/>
                  <a:gd name="T60" fmla="*/ 40 w 129"/>
                  <a:gd name="T61" fmla="*/ 11 h 77"/>
                  <a:gd name="T62" fmla="*/ 28 w 129"/>
                  <a:gd name="T63" fmla="*/ 7 h 77"/>
                  <a:gd name="T64" fmla="*/ 28 w 129"/>
                  <a:gd name="T65" fmla="*/ 24 h 77"/>
                  <a:gd name="T66" fmla="*/ 14 w 129"/>
                  <a:gd name="T67" fmla="*/ 40 h 77"/>
                  <a:gd name="T68" fmla="*/ 23 w 129"/>
                  <a:gd name="T69" fmla="*/ 58 h 77"/>
                  <a:gd name="T70" fmla="*/ 27 w 129"/>
                  <a:gd name="T71" fmla="*/ 71 h 77"/>
                  <a:gd name="T72" fmla="*/ 23 w 129"/>
                  <a:gd name="T73" fmla="*/ 40 h 77"/>
                  <a:gd name="T74" fmla="*/ 28 w 129"/>
                  <a:gd name="T75" fmla="*/ 41 h 77"/>
                  <a:gd name="T76" fmla="*/ 22 w 129"/>
                  <a:gd name="T77" fmla="*/ 52 h 77"/>
                  <a:gd name="T78" fmla="*/ 20 w 129"/>
                  <a:gd name="T79" fmla="*/ 39 h 77"/>
                  <a:gd name="T80" fmla="*/ 32 w 129"/>
                  <a:gd name="T81" fmla="*/ 39 h 77"/>
                  <a:gd name="T82" fmla="*/ 38 w 129"/>
                  <a:gd name="T83" fmla="*/ 50 h 77"/>
                  <a:gd name="T84" fmla="*/ 35 w 129"/>
                  <a:gd name="T85" fmla="*/ 40 h 77"/>
                  <a:gd name="T86" fmla="*/ 32 w 129"/>
                  <a:gd name="T87" fmla="*/ 16 h 77"/>
                  <a:gd name="T88" fmla="*/ 32 w 129"/>
                  <a:gd name="T89" fmla="*/ 9 h 77"/>
                  <a:gd name="T90" fmla="*/ 36 w 129"/>
                  <a:gd name="T91" fmla="*/ 11 h 77"/>
                  <a:gd name="T92" fmla="*/ 1 w 129"/>
                  <a:gd name="T93" fmla="*/ 75 h 77"/>
                  <a:gd name="T94" fmla="*/ 12 w 129"/>
                  <a:gd name="T95" fmla="*/ 65 h 77"/>
                  <a:gd name="T96" fmla="*/ 4 w 129"/>
                  <a:gd name="T97" fmla="*/ 75 h 77"/>
                  <a:gd name="T98" fmla="*/ 1 w 129"/>
                  <a:gd name="T99" fmla="*/ 21 h 77"/>
                  <a:gd name="T100" fmla="*/ 24 w 129"/>
                  <a:gd name="T101"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77">
                    <a:moveTo>
                      <a:pt x="4" y="50"/>
                    </a:moveTo>
                    <a:cubicBezTo>
                      <a:pt x="3" y="51"/>
                      <a:pt x="1" y="50"/>
                      <a:pt x="1" y="49"/>
                    </a:cubicBezTo>
                    <a:cubicBezTo>
                      <a:pt x="0" y="48"/>
                      <a:pt x="0" y="47"/>
                      <a:pt x="1" y="47"/>
                    </a:cubicBezTo>
                    <a:cubicBezTo>
                      <a:pt x="1" y="46"/>
                      <a:pt x="5" y="44"/>
                      <a:pt x="10" y="41"/>
                    </a:cubicBezTo>
                    <a:cubicBezTo>
                      <a:pt x="10" y="43"/>
                      <a:pt x="10" y="45"/>
                      <a:pt x="10" y="46"/>
                    </a:cubicBezTo>
                    <a:cubicBezTo>
                      <a:pt x="6" y="48"/>
                      <a:pt x="4" y="50"/>
                      <a:pt x="4" y="50"/>
                    </a:cubicBezTo>
                    <a:close/>
                    <a:moveTo>
                      <a:pt x="100" y="46"/>
                    </a:moveTo>
                    <a:cubicBezTo>
                      <a:pt x="100" y="27"/>
                      <a:pt x="100" y="27"/>
                      <a:pt x="100" y="27"/>
                    </a:cubicBezTo>
                    <a:cubicBezTo>
                      <a:pt x="81" y="30"/>
                      <a:pt x="81" y="30"/>
                      <a:pt x="81" y="30"/>
                    </a:cubicBezTo>
                    <a:cubicBezTo>
                      <a:pt x="84" y="33"/>
                      <a:pt x="86" y="35"/>
                      <a:pt x="88" y="37"/>
                    </a:cubicBezTo>
                    <a:cubicBezTo>
                      <a:pt x="92" y="42"/>
                      <a:pt x="95" y="45"/>
                      <a:pt x="100" y="46"/>
                    </a:cubicBezTo>
                    <a:close/>
                    <a:moveTo>
                      <a:pt x="77" y="32"/>
                    </a:moveTo>
                    <a:cubicBezTo>
                      <a:pt x="80" y="35"/>
                      <a:pt x="83" y="38"/>
                      <a:pt x="85" y="40"/>
                    </a:cubicBezTo>
                    <a:cubicBezTo>
                      <a:pt x="87" y="43"/>
                      <a:pt x="89" y="45"/>
                      <a:pt x="91" y="46"/>
                    </a:cubicBezTo>
                    <a:cubicBezTo>
                      <a:pt x="88" y="47"/>
                      <a:pt x="86" y="47"/>
                      <a:pt x="85" y="49"/>
                    </a:cubicBezTo>
                    <a:cubicBezTo>
                      <a:pt x="83" y="47"/>
                      <a:pt x="80" y="44"/>
                      <a:pt x="77" y="42"/>
                    </a:cubicBezTo>
                    <a:cubicBezTo>
                      <a:pt x="77" y="32"/>
                      <a:pt x="77" y="32"/>
                      <a:pt x="77" y="32"/>
                    </a:cubicBezTo>
                    <a:close/>
                    <a:moveTo>
                      <a:pt x="77" y="47"/>
                    </a:moveTo>
                    <a:cubicBezTo>
                      <a:pt x="77" y="56"/>
                      <a:pt x="77" y="56"/>
                      <a:pt x="77" y="56"/>
                    </a:cubicBezTo>
                    <a:cubicBezTo>
                      <a:pt x="77" y="57"/>
                      <a:pt x="77" y="57"/>
                      <a:pt x="77" y="57"/>
                    </a:cubicBezTo>
                    <a:cubicBezTo>
                      <a:pt x="82" y="60"/>
                      <a:pt x="85" y="63"/>
                      <a:pt x="88" y="65"/>
                    </a:cubicBezTo>
                    <a:cubicBezTo>
                      <a:pt x="93" y="69"/>
                      <a:pt x="95" y="72"/>
                      <a:pt x="103" y="71"/>
                    </a:cubicBezTo>
                    <a:cubicBezTo>
                      <a:pt x="117" y="69"/>
                      <a:pt x="125" y="58"/>
                      <a:pt x="125" y="58"/>
                    </a:cubicBezTo>
                    <a:cubicBezTo>
                      <a:pt x="126" y="57"/>
                      <a:pt x="127" y="57"/>
                      <a:pt x="128" y="57"/>
                    </a:cubicBezTo>
                    <a:cubicBezTo>
                      <a:pt x="129" y="58"/>
                      <a:pt x="129" y="59"/>
                      <a:pt x="129" y="60"/>
                    </a:cubicBezTo>
                    <a:cubicBezTo>
                      <a:pt x="129" y="60"/>
                      <a:pt x="119" y="73"/>
                      <a:pt x="103" y="75"/>
                    </a:cubicBezTo>
                    <a:cubicBezTo>
                      <a:pt x="94" y="76"/>
                      <a:pt x="91" y="73"/>
                      <a:pt x="85" y="69"/>
                    </a:cubicBezTo>
                    <a:cubicBezTo>
                      <a:pt x="82" y="66"/>
                      <a:pt x="79" y="64"/>
                      <a:pt x="74" y="61"/>
                    </a:cubicBezTo>
                    <a:cubicBezTo>
                      <a:pt x="72" y="62"/>
                      <a:pt x="70" y="63"/>
                      <a:pt x="67" y="63"/>
                    </a:cubicBezTo>
                    <a:cubicBezTo>
                      <a:pt x="61" y="63"/>
                      <a:pt x="57" y="60"/>
                      <a:pt x="57" y="56"/>
                    </a:cubicBezTo>
                    <a:cubicBezTo>
                      <a:pt x="57" y="55"/>
                      <a:pt x="57" y="55"/>
                      <a:pt x="57" y="54"/>
                    </a:cubicBezTo>
                    <a:cubicBezTo>
                      <a:pt x="53" y="54"/>
                      <a:pt x="49" y="54"/>
                      <a:pt x="44" y="55"/>
                    </a:cubicBezTo>
                    <a:cubicBezTo>
                      <a:pt x="45" y="54"/>
                      <a:pt x="45" y="53"/>
                      <a:pt x="46" y="52"/>
                    </a:cubicBezTo>
                    <a:cubicBezTo>
                      <a:pt x="46" y="52"/>
                      <a:pt x="46" y="51"/>
                      <a:pt x="46" y="50"/>
                    </a:cubicBezTo>
                    <a:cubicBezTo>
                      <a:pt x="51" y="50"/>
                      <a:pt x="56" y="50"/>
                      <a:pt x="61" y="51"/>
                    </a:cubicBezTo>
                    <a:cubicBezTo>
                      <a:pt x="63" y="50"/>
                      <a:pt x="65" y="49"/>
                      <a:pt x="67" y="49"/>
                    </a:cubicBezTo>
                    <a:cubicBezTo>
                      <a:pt x="70" y="49"/>
                      <a:pt x="72" y="50"/>
                      <a:pt x="74" y="51"/>
                    </a:cubicBezTo>
                    <a:cubicBezTo>
                      <a:pt x="74" y="45"/>
                      <a:pt x="74" y="45"/>
                      <a:pt x="74" y="45"/>
                    </a:cubicBezTo>
                    <a:cubicBezTo>
                      <a:pt x="71" y="43"/>
                      <a:pt x="68" y="41"/>
                      <a:pt x="63" y="39"/>
                    </a:cubicBezTo>
                    <a:cubicBezTo>
                      <a:pt x="57" y="35"/>
                      <a:pt x="49" y="35"/>
                      <a:pt x="42" y="35"/>
                    </a:cubicBezTo>
                    <a:cubicBezTo>
                      <a:pt x="41" y="34"/>
                      <a:pt x="39" y="33"/>
                      <a:pt x="37" y="33"/>
                    </a:cubicBezTo>
                    <a:cubicBezTo>
                      <a:pt x="37" y="32"/>
                      <a:pt x="37" y="32"/>
                      <a:pt x="36" y="32"/>
                    </a:cubicBezTo>
                    <a:cubicBezTo>
                      <a:pt x="46" y="30"/>
                      <a:pt x="56" y="30"/>
                      <a:pt x="65" y="35"/>
                    </a:cubicBezTo>
                    <a:cubicBezTo>
                      <a:pt x="69" y="37"/>
                      <a:pt x="71" y="38"/>
                      <a:pt x="74" y="40"/>
                    </a:cubicBezTo>
                    <a:cubicBezTo>
                      <a:pt x="74" y="30"/>
                      <a:pt x="74" y="30"/>
                      <a:pt x="74" y="30"/>
                    </a:cubicBezTo>
                    <a:cubicBezTo>
                      <a:pt x="74" y="29"/>
                      <a:pt x="74" y="29"/>
                      <a:pt x="74" y="29"/>
                    </a:cubicBezTo>
                    <a:cubicBezTo>
                      <a:pt x="71" y="27"/>
                      <a:pt x="68" y="24"/>
                      <a:pt x="63" y="22"/>
                    </a:cubicBezTo>
                    <a:cubicBezTo>
                      <a:pt x="57" y="18"/>
                      <a:pt x="50" y="16"/>
                      <a:pt x="43" y="15"/>
                    </a:cubicBezTo>
                    <a:cubicBezTo>
                      <a:pt x="43" y="14"/>
                      <a:pt x="43" y="13"/>
                      <a:pt x="43" y="12"/>
                    </a:cubicBezTo>
                    <a:cubicBezTo>
                      <a:pt x="44" y="11"/>
                      <a:pt x="44" y="11"/>
                      <a:pt x="44" y="11"/>
                    </a:cubicBezTo>
                    <a:cubicBezTo>
                      <a:pt x="51" y="12"/>
                      <a:pt x="59" y="14"/>
                      <a:pt x="66" y="18"/>
                    </a:cubicBezTo>
                    <a:cubicBezTo>
                      <a:pt x="69" y="20"/>
                      <a:pt x="72" y="22"/>
                      <a:pt x="74" y="24"/>
                    </a:cubicBezTo>
                    <a:cubicBezTo>
                      <a:pt x="75" y="24"/>
                      <a:pt x="76" y="23"/>
                      <a:pt x="77" y="23"/>
                    </a:cubicBezTo>
                    <a:cubicBezTo>
                      <a:pt x="85" y="21"/>
                      <a:pt x="92" y="20"/>
                      <a:pt x="99" y="19"/>
                    </a:cubicBezTo>
                    <a:cubicBezTo>
                      <a:pt x="102" y="19"/>
                      <a:pt x="103" y="21"/>
                      <a:pt x="103" y="23"/>
                    </a:cubicBezTo>
                    <a:cubicBezTo>
                      <a:pt x="103" y="24"/>
                      <a:pt x="103" y="25"/>
                      <a:pt x="103" y="26"/>
                    </a:cubicBezTo>
                    <a:cubicBezTo>
                      <a:pt x="103" y="47"/>
                      <a:pt x="103" y="47"/>
                      <a:pt x="103" y="47"/>
                    </a:cubicBezTo>
                    <a:cubicBezTo>
                      <a:pt x="103" y="47"/>
                      <a:pt x="103" y="47"/>
                      <a:pt x="103" y="47"/>
                    </a:cubicBezTo>
                    <a:cubicBezTo>
                      <a:pt x="117" y="49"/>
                      <a:pt x="125" y="40"/>
                      <a:pt x="125" y="40"/>
                    </a:cubicBezTo>
                    <a:cubicBezTo>
                      <a:pt x="126" y="39"/>
                      <a:pt x="128" y="39"/>
                      <a:pt x="128" y="40"/>
                    </a:cubicBezTo>
                    <a:cubicBezTo>
                      <a:pt x="129" y="41"/>
                      <a:pt x="129" y="42"/>
                      <a:pt x="128" y="43"/>
                    </a:cubicBezTo>
                    <a:cubicBezTo>
                      <a:pt x="128" y="43"/>
                      <a:pt x="119" y="53"/>
                      <a:pt x="103" y="51"/>
                    </a:cubicBezTo>
                    <a:cubicBezTo>
                      <a:pt x="103" y="53"/>
                      <a:pt x="103" y="53"/>
                      <a:pt x="103" y="53"/>
                    </a:cubicBezTo>
                    <a:cubicBezTo>
                      <a:pt x="103" y="55"/>
                      <a:pt x="101" y="57"/>
                      <a:pt x="98" y="58"/>
                    </a:cubicBezTo>
                    <a:cubicBezTo>
                      <a:pt x="100" y="59"/>
                      <a:pt x="101" y="59"/>
                      <a:pt x="103" y="59"/>
                    </a:cubicBezTo>
                    <a:cubicBezTo>
                      <a:pt x="117" y="59"/>
                      <a:pt x="125" y="49"/>
                      <a:pt x="125" y="49"/>
                    </a:cubicBezTo>
                    <a:cubicBezTo>
                      <a:pt x="126" y="48"/>
                      <a:pt x="127" y="48"/>
                      <a:pt x="128" y="49"/>
                    </a:cubicBezTo>
                    <a:cubicBezTo>
                      <a:pt x="129" y="49"/>
                      <a:pt x="129" y="51"/>
                      <a:pt x="129" y="51"/>
                    </a:cubicBezTo>
                    <a:cubicBezTo>
                      <a:pt x="129" y="51"/>
                      <a:pt x="119" y="63"/>
                      <a:pt x="103" y="63"/>
                    </a:cubicBezTo>
                    <a:cubicBezTo>
                      <a:pt x="97" y="63"/>
                      <a:pt x="93" y="61"/>
                      <a:pt x="90" y="59"/>
                    </a:cubicBezTo>
                    <a:cubicBezTo>
                      <a:pt x="86" y="58"/>
                      <a:pt x="83" y="56"/>
                      <a:pt x="83" y="53"/>
                    </a:cubicBezTo>
                    <a:cubicBezTo>
                      <a:pt x="83" y="53"/>
                      <a:pt x="83" y="53"/>
                      <a:pt x="83" y="53"/>
                    </a:cubicBezTo>
                    <a:cubicBezTo>
                      <a:pt x="81" y="51"/>
                      <a:pt x="79" y="49"/>
                      <a:pt x="77" y="47"/>
                    </a:cubicBezTo>
                    <a:close/>
                    <a:moveTo>
                      <a:pt x="27" y="71"/>
                    </a:moveTo>
                    <a:cubicBezTo>
                      <a:pt x="27" y="70"/>
                      <a:pt x="28" y="69"/>
                      <a:pt x="28" y="68"/>
                    </a:cubicBezTo>
                    <a:cubicBezTo>
                      <a:pt x="28" y="64"/>
                      <a:pt x="25" y="62"/>
                      <a:pt x="22" y="62"/>
                    </a:cubicBezTo>
                    <a:cubicBezTo>
                      <a:pt x="18" y="62"/>
                      <a:pt x="15" y="64"/>
                      <a:pt x="15" y="68"/>
                    </a:cubicBezTo>
                    <a:cubicBezTo>
                      <a:pt x="15" y="68"/>
                      <a:pt x="15" y="68"/>
                      <a:pt x="15" y="68"/>
                    </a:cubicBezTo>
                    <a:cubicBezTo>
                      <a:pt x="15" y="68"/>
                      <a:pt x="15" y="68"/>
                      <a:pt x="15" y="68"/>
                    </a:cubicBezTo>
                    <a:cubicBezTo>
                      <a:pt x="15" y="69"/>
                      <a:pt x="15" y="69"/>
                      <a:pt x="15" y="69"/>
                    </a:cubicBezTo>
                    <a:cubicBezTo>
                      <a:pt x="15" y="72"/>
                      <a:pt x="17" y="75"/>
                      <a:pt x="20" y="76"/>
                    </a:cubicBezTo>
                    <a:cubicBezTo>
                      <a:pt x="21" y="77"/>
                      <a:pt x="23" y="77"/>
                      <a:pt x="24" y="77"/>
                    </a:cubicBezTo>
                    <a:cubicBezTo>
                      <a:pt x="25" y="77"/>
                      <a:pt x="27" y="77"/>
                      <a:pt x="28" y="76"/>
                    </a:cubicBezTo>
                    <a:cubicBezTo>
                      <a:pt x="31" y="74"/>
                      <a:pt x="32" y="70"/>
                      <a:pt x="32" y="66"/>
                    </a:cubicBezTo>
                    <a:cubicBezTo>
                      <a:pt x="32" y="59"/>
                      <a:pt x="32" y="59"/>
                      <a:pt x="32" y="59"/>
                    </a:cubicBezTo>
                    <a:cubicBezTo>
                      <a:pt x="34" y="58"/>
                      <a:pt x="36" y="58"/>
                      <a:pt x="38" y="57"/>
                    </a:cubicBezTo>
                    <a:cubicBezTo>
                      <a:pt x="40" y="55"/>
                      <a:pt x="42" y="53"/>
                      <a:pt x="43" y="51"/>
                    </a:cubicBezTo>
                    <a:cubicBezTo>
                      <a:pt x="43" y="49"/>
                      <a:pt x="43" y="47"/>
                      <a:pt x="43" y="45"/>
                    </a:cubicBezTo>
                    <a:cubicBezTo>
                      <a:pt x="43" y="42"/>
                      <a:pt x="42" y="40"/>
                      <a:pt x="40" y="38"/>
                    </a:cubicBezTo>
                    <a:cubicBezTo>
                      <a:pt x="39" y="37"/>
                      <a:pt x="38" y="36"/>
                      <a:pt x="36" y="36"/>
                    </a:cubicBezTo>
                    <a:cubicBezTo>
                      <a:pt x="35" y="35"/>
                      <a:pt x="34" y="35"/>
                      <a:pt x="32" y="35"/>
                    </a:cubicBezTo>
                    <a:cubicBezTo>
                      <a:pt x="32" y="26"/>
                      <a:pt x="32" y="26"/>
                      <a:pt x="32" y="26"/>
                    </a:cubicBezTo>
                    <a:cubicBezTo>
                      <a:pt x="36" y="22"/>
                      <a:pt x="40" y="17"/>
                      <a:pt x="40" y="11"/>
                    </a:cubicBezTo>
                    <a:cubicBezTo>
                      <a:pt x="40" y="9"/>
                      <a:pt x="40" y="6"/>
                      <a:pt x="39" y="4"/>
                    </a:cubicBezTo>
                    <a:cubicBezTo>
                      <a:pt x="38" y="2"/>
                      <a:pt x="37" y="1"/>
                      <a:pt x="35" y="0"/>
                    </a:cubicBezTo>
                    <a:cubicBezTo>
                      <a:pt x="31" y="0"/>
                      <a:pt x="29" y="4"/>
                      <a:pt x="28" y="7"/>
                    </a:cubicBezTo>
                    <a:cubicBezTo>
                      <a:pt x="28" y="9"/>
                      <a:pt x="28" y="12"/>
                      <a:pt x="28" y="14"/>
                    </a:cubicBezTo>
                    <a:cubicBezTo>
                      <a:pt x="28" y="15"/>
                      <a:pt x="28" y="15"/>
                      <a:pt x="28" y="16"/>
                    </a:cubicBezTo>
                    <a:cubicBezTo>
                      <a:pt x="28" y="24"/>
                      <a:pt x="28" y="24"/>
                      <a:pt x="28" y="24"/>
                    </a:cubicBezTo>
                    <a:cubicBezTo>
                      <a:pt x="27" y="25"/>
                      <a:pt x="26" y="26"/>
                      <a:pt x="25" y="26"/>
                    </a:cubicBezTo>
                    <a:cubicBezTo>
                      <a:pt x="22" y="30"/>
                      <a:pt x="18" y="33"/>
                      <a:pt x="16" y="37"/>
                    </a:cubicBezTo>
                    <a:cubicBezTo>
                      <a:pt x="15" y="38"/>
                      <a:pt x="15" y="39"/>
                      <a:pt x="14" y="40"/>
                    </a:cubicBezTo>
                    <a:cubicBezTo>
                      <a:pt x="13" y="43"/>
                      <a:pt x="13" y="46"/>
                      <a:pt x="14" y="49"/>
                    </a:cubicBezTo>
                    <a:cubicBezTo>
                      <a:pt x="15" y="52"/>
                      <a:pt x="17" y="54"/>
                      <a:pt x="20" y="56"/>
                    </a:cubicBezTo>
                    <a:cubicBezTo>
                      <a:pt x="21" y="57"/>
                      <a:pt x="22" y="57"/>
                      <a:pt x="23" y="58"/>
                    </a:cubicBezTo>
                    <a:cubicBezTo>
                      <a:pt x="25" y="58"/>
                      <a:pt x="26" y="59"/>
                      <a:pt x="28" y="59"/>
                    </a:cubicBezTo>
                    <a:cubicBezTo>
                      <a:pt x="28" y="66"/>
                      <a:pt x="28" y="66"/>
                      <a:pt x="28" y="66"/>
                    </a:cubicBezTo>
                    <a:cubicBezTo>
                      <a:pt x="28" y="68"/>
                      <a:pt x="28" y="69"/>
                      <a:pt x="27" y="71"/>
                    </a:cubicBezTo>
                    <a:close/>
                    <a:moveTo>
                      <a:pt x="28" y="36"/>
                    </a:moveTo>
                    <a:cubicBezTo>
                      <a:pt x="26" y="37"/>
                      <a:pt x="24" y="38"/>
                      <a:pt x="23" y="40"/>
                    </a:cubicBezTo>
                    <a:cubicBezTo>
                      <a:pt x="23" y="40"/>
                      <a:pt x="23" y="40"/>
                      <a:pt x="23" y="40"/>
                    </a:cubicBezTo>
                    <a:cubicBezTo>
                      <a:pt x="26" y="43"/>
                      <a:pt x="26" y="43"/>
                      <a:pt x="26" y="43"/>
                    </a:cubicBezTo>
                    <a:cubicBezTo>
                      <a:pt x="26" y="43"/>
                      <a:pt x="26" y="43"/>
                      <a:pt x="26" y="43"/>
                    </a:cubicBezTo>
                    <a:cubicBezTo>
                      <a:pt x="27" y="42"/>
                      <a:pt x="27" y="42"/>
                      <a:pt x="28" y="41"/>
                    </a:cubicBezTo>
                    <a:cubicBezTo>
                      <a:pt x="28" y="54"/>
                      <a:pt x="28" y="54"/>
                      <a:pt x="28" y="54"/>
                    </a:cubicBezTo>
                    <a:cubicBezTo>
                      <a:pt x="27" y="54"/>
                      <a:pt x="26" y="54"/>
                      <a:pt x="25" y="54"/>
                    </a:cubicBezTo>
                    <a:cubicBezTo>
                      <a:pt x="24" y="53"/>
                      <a:pt x="23" y="53"/>
                      <a:pt x="22" y="52"/>
                    </a:cubicBezTo>
                    <a:cubicBezTo>
                      <a:pt x="20" y="51"/>
                      <a:pt x="19" y="50"/>
                      <a:pt x="18" y="48"/>
                    </a:cubicBezTo>
                    <a:cubicBezTo>
                      <a:pt x="17" y="46"/>
                      <a:pt x="18" y="44"/>
                      <a:pt x="18" y="42"/>
                    </a:cubicBezTo>
                    <a:cubicBezTo>
                      <a:pt x="19" y="41"/>
                      <a:pt x="19" y="40"/>
                      <a:pt x="20" y="39"/>
                    </a:cubicBezTo>
                    <a:cubicBezTo>
                      <a:pt x="22" y="36"/>
                      <a:pt x="25" y="33"/>
                      <a:pt x="28" y="30"/>
                    </a:cubicBezTo>
                    <a:cubicBezTo>
                      <a:pt x="28" y="36"/>
                      <a:pt x="28" y="36"/>
                      <a:pt x="28" y="36"/>
                    </a:cubicBezTo>
                    <a:close/>
                    <a:moveTo>
                      <a:pt x="32" y="39"/>
                    </a:moveTo>
                    <a:cubicBezTo>
                      <a:pt x="32" y="54"/>
                      <a:pt x="32" y="54"/>
                      <a:pt x="32" y="54"/>
                    </a:cubicBezTo>
                    <a:cubicBezTo>
                      <a:pt x="33" y="54"/>
                      <a:pt x="35" y="54"/>
                      <a:pt x="36" y="53"/>
                    </a:cubicBezTo>
                    <a:cubicBezTo>
                      <a:pt x="37" y="52"/>
                      <a:pt x="38" y="51"/>
                      <a:pt x="38" y="50"/>
                    </a:cubicBezTo>
                    <a:cubicBezTo>
                      <a:pt x="39" y="48"/>
                      <a:pt x="39" y="47"/>
                      <a:pt x="39" y="45"/>
                    </a:cubicBezTo>
                    <a:cubicBezTo>
                      <a:pt x="39" y="44"/>
                      <a:pt x="38" y="42"/>
                      <a:pt x="37" y="41"/>
                    </a:cubicBezTo>
                    <a:cubicBezTo>
                      <a:pt x="36" y="40"/>
                      <a:pt x="35" y="40"/>
                      <a:pt x="35" y="40"/>
                    </a:cubicBezTo>
                    <a:cubicBezTo>
                      <a:pt x="34" y="39"/>
                      <a:pt x="33" y="39"/>
                      <a:pt x="32" y="39"/>
                    </a:cubicBezTo>
                    <a:close/>
                    <a:moveTo>
                      <a:pt x="32" y="19"/>
                    </a:moveTo>
                    <a:cubicBezTo>
                      <a:pt x="32" y="16"/>
                      <a:pt x="32" y="16"/>
                      <a:pt x="32" y="16"/>
                    </a:cubicBezTo>
                    <a:cubicBezTo>
                      <a:pt x="32" y="15"/>
                      <a:pt x="32" y="15"/>
                      <a:pt x="32" y="14"/>
                    </a:cubicBezTo>
                    <a:cubicBezTo>
                      <a:pt x="32" y="14"/>
                      <a:pt x="32" y="14"/>
                      <a:pt x="32" y="14"/>
                    </a:cubicBezTo>
                    <a:cubicBezTo>
                      <a:pt x="32" y="12"/>
                      <a:pt x="32" y="11"/>
                      <a:pt x="32" y="9"/>
                    </a:cubicBezTo>
                    <a:cubicBezTo>
                      <a:pt x="33" y="9"/>
                      <a:pt x="34" y="5"/>
                      <a:pt x="34" y="5"/>
                    </a:cubicBezTo>
                    <a:cubicBezTo>
                      <a:pt x="35" y="5"/>
                      <a:pt x="35" y="6"/>
                      <a:pt x="35" y="7"/>
                    </a:cubicBezTo>
                    <a:cubicBezTo>
                      <a:pt x="36" y="8"/>
                      <a:pt x="36" y="9"/>
                      <a:pt x="36" y="11"/>
                    </a:cubicBezTo>
                    <a:cubicBezTo>
                      <a:pt x="35" y="14"/>
                      <a:pt x="34" y="17"/>
                      <a:pt x="32" y="19"/>
                    </a:cubicBezTo>
                    <a:close/>
                    <a:moveTo>
                      <a:pt x="4" y="75"/>
                    </a:moveTo>
                    <a:cubicBezTo>
                      <a:pt x="3" y="76"/>
                      <a:pt x="2" y="76"/>
                      <a:pt x="1" y="75"/>
                    </a:cubicBezTo>
                    <a:cubicBezTo>
                      <a:pt x="0" y="74"/>
                      <a:pt x="0" y="73"/>
                      <a:pt x="1" y="72"/>
                    </a:cubicBezTo>
                    <a:cubicBezTo>
                      <a:pt x="1" y="72"/>
                      <a:pt x="6" y="68"/>
                      <a:pt x="13" y="64"/>
                    </a:cubicBezTo>
                    <a:cubicBezTo>
                      <a:pt x="13" y="64"/>
                      <a:pt x="13" y="65"/>
                      <a:pt x="12" y="65"/>
                    </a:cubicBezTo>
                    <a:cubicBezTo>
                      <a:pt x="12" y="65"/>
                      <a:pt x="12" y="65"/>
                      <a:pt x="12" y="65"/>
                    </a:cubicBezTo>
                    <a:cubicBezTo>
                      <a:pt x="12" y="69"/>
                      <a:pt x="12" y="69"/>
                      <a:pt x="12" y="69"/>
                    </a:cubicBezTo>
                    <a:cubicBezTo>
                      <a:pt x="7" y="73"/>
                      <a:pt x="4" y="75"/>
                      <a:pt x="4" y="75"/>
                    </a:cubicBezTo>
                    <a:close/>
                    <a:moveTo>
                      <a:pt x="3" y="25"/>
                    </a:moveTo>
                    <a:cubicBezTo>
                      <a:pt x="2" y="25"/>
                      <a:pt x="1" y="25"/>
                      <a:pt x="1" y="24"/>
                    </a:cubicBezTo>
                    <a:cubicBezTo>
                      <a:pt x="0" y="23"/>
                      <a:pt x="0" y="22"/>
                      <a:pt x="1" y="21"/>
                    </a:cubicBezTo>
                    <a:cubicBezTo>
                      <a:pt x="2" y="21"/>
                      <a:pt x="11" y="16"/>
                      <a:pt x="24" y="13"/>
                    </a:cubicBezTo>
                    <a:cubicBezTo>
                      <a:pt x="24" y="14"/>
                      <a:pt x="24" y="14"/>
                      <a:pt x="24" y="14"/>
                    </a:cubicBezTo>
                    <a:cubicBezTo>
                      <a:pt x="24" y="15"/>
                      <a:pt x="24" y="15"/>
                      <a:pt x="24" y="16"/>
                    </a:cubicBezTo>
                    <a:cubicBezTo>
                      <a:pt x="24" y="17"/>
                      <a:pt x="24" y="17"/>
                      <a:pt x="24" y="17"/>
                    </a:cubicBezTo>
                    <a:cubicBezTo>
                      <a:pt x="12" y="20"/>
                      <a:pt x="3" y="25"/>
                      <a:pt x="3" y="25"/>
                    </a:cubicBezTo>
                    <a:close/>
                  </a:path>
                </a:pathLst>
              </a:custGeom>
              <a:solidFill>
                <a:srgbClr val="5096D0"/>
              </a:solidFill>
              <a:ln>
                <a:noFill/>
              </a:ln>
            </p:spPr>
            <p:txBody>
              <a:bodyPr vert="horz" wrap="square" lIns="121920" tIns="60960" rIns="121920" bIns="60960" numCol="1" anchor="t" anchorCtr="0" compatLnSpc="1"/>
              <a:lstStyle/>
              <a:p>
                <a:endParaRPr lang="zh-CN" altLang="en-US" sz="2400">
                  <a:solidFill>
                    <a:srgbClr val="D02D00"/>
                  </a:solidFill>
                  <a:cs typeface="+mn-ea"/>
                  <a:sym typeface="+mn-lt"/>
                </a:endParaRPr>
              </a:p>
            </p:txBody>
          </p:sp>
        </p:grpSp>
      </p:grpSp>
      <p:grpSp>
        <p:nvGrpSpPr>
          <p:cNvPr id="461" name="组合 460"/>
          <p:cNvGrpSpPr/>
          <p:nvPr/>
        </p:nvGrpSpPr>
        <p:grpSpPr>
          <a:xfrm>
            <a:off x="1013998" y="5049865"/>
            <a:ext cx="2453609" cy="1180683"/>
            <a:chOff x="2986172" y="1026230"/>
            <a:chExt cx="3962092" cy="1086986"/>
          </a:xfrm>
        </p:grpSpPr>
        <p:pic>
          <p:nvPicPr>
            <p:cNvPr id="46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a:off x="2986317" y="1026230"/>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flipV="1">
              <a:off x="2986172" y="2027978"/>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4" name="TextBox 30"/>
          <p:cNvSpPr txBox="1"/>
          <p:nvPr/>
        </p:nvSpPr>
        <p:spPr>
          <a:xfrm>
            <a:off x="1073328" y="5210245"/>
            <a:ext cx="2304256" cy="830997"/>
          </a:xfrm>
          <a:prstGeom prst="rect">
            <a:avLst/>
          </a:prstGeom>
          <a:noFill/>
          <a:ln>
            <a:noFill/>
          </a:ln>
          <a:scene3d>
            <a:camera prst="orthographicFront"/>
            <a:lightRig rig="threePt" dir="t"/>
          </a:scene3d>
          <a:sp3d>
            <a:bevelT w="190500" h="190500" prst="slope"/>
            <a:bevelB/>
          </a:sp3d>
        </p:spPr>
        <p:txBody>
          <a:bodyPr wrap="square" lIns="91440" tIns="45720" rIns="91440" bIns="45720"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p:txBody>
      </p:sp>
      <p:grpSp>
        <p:nvGrpSpPr>
          <p:cNvPr id="465" name="组合 464"/>
          <p:cNvGrpSpPr/>
          <p:nvPr/>
        </p:nvGrpSpPr>
        <p:grpSpPr>
          <a:xfrm>
            <a:off x="4947405" y="5076272"/>
            <a:ext cx="2453609" cy="1180683"/>
            <a:chOff x="2986172" y="1026230"/>
            <a:chExt cx="3962092" cy="1086986"/>
          </a:xfrm>
        </p:grpSpPr>
        <p:pic>
          <p:nvPicPr>
            <p:cNvPr id="466"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a:off x="2986317" y="1026230"/>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flipV="1">
              <a:off x="2986172" y="2027978"/>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8" name="TextBox 30"/>
          <p:cNvSpPr txBox="1"/>
          <p:nvPr/>
        </p:nvSpPr>
        <p:spPr>
          <a:xfrm>
            <a:off x="5006735" y="5236653"/>
            <a:ext cx="2304256" cy="830997"/>
          </a:xfrm>
          <a:prstGeom prst="rect">
            <a:avLst/>
          </a:prstGeom>
          <a:noFill/>
          <a:ln>
            <a:noFill/>
          </a:ln>
          <a:scene3d>
            <a:camera prst="orthographicFront"/>
            <a:lightRig rig="threePt" dir="t"/>
          </a:scene3d>
          <a:sp3d>
            <a:bevelT w="190500" h="190500" prst="slope"/>
            <a:bevelB/>
          </a:sp3d>
        </p:spPr>
        <p:txBody>
          <a:bodyPr wrap="square" lIns="91440" tIns="45720" rIns="91440" bIns="45720"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p:txBody>
      </p:sp>
      <p:grpSp>
        <p:nvGrpSpPr>
          <p:cNvPr id="469" name="组合 468"/>
          <p:cNvGrpSpPr/>
          <p:nvPr/>
        </p:nvGrpSpPr>
        <p:grpSpPr>
          <a:xfrm>
            <a:off x="8810028" y="5075793"/>
            <a:ext cx="2453609" cy="1180683"/>
            <a:chOff x="2986172" y="1026230"/>
            <a:chExt cx="3962092" cy="1086986"/>
          </a:xfrm>
        </p:grpSpPr>
        <p:pic>
          <p:nvPicPr>
            <p:cNvPr id="470"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a:off x="2986317" y="1026230"/>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flipH="1" flipV="1">
              <a:off x="2986172" y="2027978"/>
              <a:ext cx="3961947" cy="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2" name="TextBox 30"/>
          <p:cNvSpPr txBox="1"/>
          <p:nvPr/>
        </p:nvSpPr>
        <p:spPr>
          <a:xfrm>
            <a:off x="8869357" y="5236173"/>
            <a:ext cx="2304256" cy="830997"/>
          </a:xfrm>
          <a:prstGeom prst="rect">
            <a:avLst/>
          </a:prstGeom>
          <a:noFill/>
          <a:ln>
            <a:noFill/>
          </a:ln>
          <a:scene3d>
            <a:camera prst="orthographicFront"/>
            <a:lightRig rig="threePt" dir="t"/>
          </a:scene3d>
          <a:sp3d>
            <a:bevelT w="190500" h="190500" prst="slope"/>
            <a:bevelB/>
          </a:sp3d>
        </p:spPr>
        <p:txBody>
          <a:bodyPr wrap="square" lIns="91440" tIns="45720" rIns="91440" bIns="45720" rtlCol="0">
            <a:spAutoFit/>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a:p>
            <a:pPr algn="just">
              <a:defRPr/>
            </a:pPr>
            <a:r>
              <a:rPr lang="zh-CN" altLang="en-US" sz="1600" kern="0" dirty="0">
                <a:solidFill>
                  <a:prstClr val="white">
                    <a:lumMod val="50000"/>
                  </a:prstClr>
                </a:solidFill>
                <a:cs typeface="+mn-ea"/>
                <a:sym typeface="+mn-lt"/>
              </a:rPr>
              <a:t>单击此处输入段落文本</a:t>
            </a:r>
            <a:endParaRPr lang="en-US" altLang="zh-CN" sz="1600" kern="0" dirty="0">
              <a:solidFill>
                <a:prstClr val="white">
                  <a:lumMod val="50000"/>
                </a:prstClr>
              </a:solidFill>
              <a:cs typeface="+mn-ea"/>
              <a:sym typeface="+mn-lt"/>
            </a:endParaRPr>
          </a:p>
        </p:txBody>
      </p:sp>
      <p:grpSp>
        <p:nvGrpSpPr>
          <p:cNvPr id="174" name="组合 173"/>
          <p:cNvGrpSpPr/>
          <p:nvPr/>
        </p:nvGrpSpPr>
        <p:grpSpPr>
          <a:xfrm>
            <a:off x="8259680" y="2137769"/>
            <a:ext cx="2698461" cy="656368"/>
            <a:chOff x="4378402" y="2142531"/>
            <a:chExt cx="2698461" cy="656368"/>
          </a:xfrm>
        </p:grpSpPr>
        <p:sp>
          <p:nvSpPr>
            <p:cNvPr id="175" name="任意多边形 174"/>
            <p:cNvSpPr/>
            <p:nvPr/>
          </p:nvSpPr>
          <p:spPr>
            <a:xfrm>
              <a:off x="4378402" y="2142531"/>
              <a:ext cx="2698461" cy="656368"/>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solidFill>
              <a:srgbClr val="5096D0"/>
            </a:solidFill>
            <a:ln>
              <a:solidFill>
                <a:srgbClr val="009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176" name="任意多边形 175"/>
            <p:cNvSpPr/>
            <p:nvPr/>
          </p:nvSpPr>
          <p:spPr>
            <a:xfrm>
              <a:off x="4378402" y="2199489"/>
              <a:ext cx="2586418" cy="542453"/>
            </a:xfrm>
            <a:custGeom>
              <a:avLst/>
              <a:gdLst>
                <a:gd name="connsiteX0" fmla="*/ 0 w 1476164"/>
                <a:gd name="connsiteY0" fmla="*/ 0 h 588764"/>
                <a:gd name="connsiteX1" fmla="*/ 1181782 w 1476164"/>
                <a:gd name="connsiteY1" fmla="*/ 0 h 588764"/>
                <a:gd name="connsiteX2" fmla="*/ 1476164 w 1476164"/>
                <a:gd name="connsiteY2" fmla="*/ 294382 h 588764"/>
                <a:gd name="connsiteX3" fmla="*/ 1181782 w 1476164"/>
                <a:gd name="connsiteY3" fmla="*/ 588764 h 588764"/>
                <a:gd name="connsiteX4" fmla="*/ 0 w 1476164"/>
                <a:gd name="connsiteY4" fmla="*/ 588764 h 588764"/>
                <a:gd name="connsiteX5" fmla="*/ 0 w 1476164"/>
                <a:gd name="connsiteY5" fmla="*/ 0 h 5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64" h="588764">
                  <a:moveTo>
                    <a:pt x="0" y="0"/>
                  </a:moveTo>
                  <a:lnTo>
                    <a:pt x="1181782" y="0"/>
                  </a:lnTo>
                  <a:cubicBezTo>
                    <a:pt x="1344365" y="0"/>
                    <a:pt x="1476164" y="131799"/>
                    <a:pt x="1476164" y="294382"/>
                  </a:cubicBezTo>
                  <a:cubicBezTo>
                    <a:pt x="1476164" y="456965"/>
                    <a:pt x="1344365" y="588764"/>
                    <a:pt x="1181782" y="588764"/>
                  </a:cubicBezTo>
                  <a:lnTo>
                    <a:pt x="0" y="588764"/>
                  </a:lnTo>
                  <a:lnTo>
                    <a:pt x="0" y="0"/>
                  </a:lnTo>
                  <a:close/>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sp>
        <p:nvSpPr>
          <p:cNvPr id="184" name="矩形 183"/>
          <p:cNvSpPr/>
          <p:nvPr/>
        </p:nvSpPr>
        <p:spPr>
          <a:xfrm>
            <a:off x="8506886" y="2262504"/>
            <a:ext cx="2424881" cy="461665"/>
          </a:xfrm>
          <a:prstGeom prst="rect">
            <a:avLst/>
          </a:prstGeom>
        </p:spPr>
        <p:txBody>
          <a:bodyPr wrap="square" lIns="91440" tIns="45720" rIns="91440" bIns="45720">
            <a:spAutoFit/>
          </a:bodyPr>
          <a:lstStyle/>
          <a:p>
            <a:pPr algn="just">
              <a:defRPr/>
            </a:pPr>
            <a:r>
              <a:rPr lang="zh-CN" altLang="en-US" sz="2400" b="1" kern="0" dirty="0" smtClean="0">
                <a:solidFill>
                  <a:prstClr val="white"/>
                </a:solidFill>
                <a:cs typeface="+mn-ea"/>
                <a:sym typeface="+mn-lt"/>
              </a:rPr>
              <a:t>应用三</a:t>
            </a:r>
            <a:endParaRPr lang="en-US" altLang="zh-CN" sz="2400" b="1" kern="0" dirty="0">
              <a:solidFill>
                <a:prstClr val="white"/>
              </a:solidFill>
              <a:cs typeface="+mn-ea"/>
              <a:sym typeface="+mn-lt"/>
            </a:endParaRPr>
          </a:p>
        </p:txBody>
      </p:sp>
      <p:sp>
        <p:nvSpPr>
          <p:cNvPr id="177"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354"/>
                                            </p:tgtEl>
                                            <p:attrNameLst>
                                              <p:attrName>style.visibility</p:attrName>
                                            </p:attrNameLst>
                                          </p:cBhvr>
                                          <p:to>
                                            <p:strVal val="visible"/>
                                          </p:to>
                                        </p:set>
                                        <p:anim calcmode="lin" valueType="num">
                                          <p:cBhvr>
                                            <p:cTn id="7" dur="500" fill="hold"/>
                                            <p:tgtEl>
                                              <p:spTgt spid="354"/>
                                            </p:tgtEl>
                                            <p:attrNameLst>
                                              <p:attrName>ppt_w</p:attrName>
                                            </p:attrNameLst>
                                          </p:cBhvr>
                                          <p:tavLst>
                                            <p:tav tm="0">
                                              <p:val>
                                                <p:strVal val="(6*min(max(#ppt_w*#ppt_h,.3),1)-7.4)/-.7*#ppt_w"/>
                                              </p:val>
                                            </p:tav>
                                            <p:tav tm="100000">
                                              <p:val>
                                                <p:strVal val="#ppt_w"/>
                                              </p:val>
                                            </p:tav>
                                          </p:tavLst>
                                        </p:anim>
                                        <p:anim calcmode="lin" valueType="num">
                                          <p:cBhvr>
                                            <p:cTn id="8" dur="500" fill="hold"/>
                                            <p:tgtEl>
                                              <p:spTgt spid="354"/>
                                            </p:tgtEl>
                                            <p:attrNameLst>
                                              <p:attrName>ppt_h</p:attrName>
                                            </p:attrNameLst>
                                          </p:cBhvr>
                                          <p:tavLst>
                                            <p:tav tm="0">
                                              <p:val>
                                                <p:strVal val="(6*min(max(#ppt_w*#ppt_h,.3),1)-7.4)/-.7*#ppt_h"/>
                                              </p:val>
                                            </p:tav>
                                            <p:tav tm="100000">
                                              <p:val>
                                                <p:strVal val="#ppt_h"/>
                                              </p:val>
                                            </p:tav>
                                          </p:tavLst>
                                        </p:anim>
                                        <p:anim calcmode="lin" valueType="num">
                                          <p:cBhvr>
                                            <p:cTn id="9" dur="500" fill="hold"/>
                                            <p:tgtEl>
                                              <p:spTgt spid="354"/>
                                            </p:tgtEl>
                                            <p:attrNameLst>
                                              <p:attrName>ppt_x</p:attrName>
                                            </p:attrNameLst>
                                          </p:cBhvr>
                                          <p:tavLst>
                                            <p:tav tm="0">
                                              <p:val>
                                                <p:fltVal val="0.5"/>
                                              </p:val>
                                            </p:tav>
                                            <p:tav tm="100000">
                                              <p:val>
                                                <p:strVal val="#ppt_x"/>
                                              </p:val>
                                            </p:tav>
                                          </p:tavLst>
                                        </p:anim>
                                        <p:anim calcmode="lin" valueType="num">
                                          <p:cBhvr>
                                            <p:cTn id="10" dur="500" fill="hold"/>
                                            <p:tgtEl>
                                              <p:spTgt spid="35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00"/>
                                </p:stCondLst>
                                <p:childTnLst>
                                  <p:par>
                                    <p:cTn id="12" presetID="23" presetClass="entr" presetSubtype="36" fill="hold" grpId="0" nodeType="afterEffect">
                                      <p:stCondLst>
                                        <p:cond delay="0"/>
                                      </p:stCondLst>
                                      <p:iterate type="lt">
                                        <p:tmPct val="10000"/>
                                      </p:iterate>
                                      <p:childTnLst>
                                        <p:set>
                                          <p:cBhvr>
                                            <p:cTn id="13" dur="1" fill="hold">
                                              <p:stCondLst>
                                                <p:cond delay="0"/>
                                              </p:stCondLst>
                                            </p:cTn>
                                            <p:tgtEl>
                                              <p:spTgt spid="453"/>
                                            </p:tgtEl>
                                            <p:attrNameLst>
                                              <p:attrName>style.visibility</p:attrName>
                                            </p:attrNameLst>
                                          </p:cBhvr>
                                          <p:to>
                                            <p:strVal val="visible"/>
                                          </p:to>
                                        </p:set>
                                        <p:anim calcmode="lin" valueType="num">
                                          <p:cBhvr>
                                            <p:cTn id="14" dur="500" fill="hold"/>
                                            <p:tgtEl>
                                              <p:spTgt spid="453"/>
                                            </p:tgtEl>
                                            <p:attrNameLst>
                                              <p:attrName>ppt_w</p:attrName>
                                            </p:attrNameLst>
                                          </p:cBhvr>
                                          <p:tavLst>
                                            <p:tav tm="0">
                                              <p:val>
                                                <p:strVal val="(6*min(max(#ppt_w*#ppt_h,.3),1)-7.4)/-.7*#ppt_w"/>
                                              </p:val>
                                            </p:tav>
                                            <p:tav tm="100000">
                                              <p:val>
                                                <p:strVal val="#ppt_w"/>
                                              </p:val>
                                            </p:tav>
                                          </p:tavLst>
                                        </p:anim>
                                        <p:anim calcmode="lin" valueType="num">
                                          <p:cBhvr>
                                            <p:cTn id="15" dur="500" fill="hold"/>
                                            <p:tgtEl>
                                              <p:spTgt spid="453"/>
                                            </p:tgtEl>
                                            <p:attrNameLst>
                                              <p:attrName>ppt_h</p:attrName>
                                            </p:attrNameLst>
                                          </p:cBhvr>
                                          <p:tavLst>
                                            <p:tav tm="0">
                                              <p:val>
                                                <p:strVal val="(6*min(max(#ppt_w*#ppt_h,.3),1)-7.4)/-.7*#ppt_h"/>
                                              </p:val>
                                            </p:tav>
                                            <p:tav tm="100000">
                                              <p:val>
                                                <p:strVal val="#ppt_h"/>
                                              </p:val>
                                            </p:tav>
                                          </p:tavLst>
                                        </p:anim>
                                        <p:anim calcmode="lin" valueType="num">
                                          <p:cBhvr>
                                            <p:cTn id="16" dur="500" fill="hold"/>
                                            <p:tgtEl>
                                              <p:spTgt spid="453"/>
                                            </p:tgtEl>
                                            <p:attrNameLst>
                                              <p:attrName>ppt_x</p:attrName>
                                            </p:attrNameLst>
                                          </p:cBhvr>
                                          <p:tavLst>
                                            <p:tav tm="0">
                                              <p:val>
                                                <p:fltVal val="0.5"/>
                                              </p:val>
                                            </p:tav>
                                            <p:tav tm="100000">
                                              <p:val>
                                                <p:strVal val="#ppt_x"/>
                                              </p:val>
                                            </p:tav>
                                          </p:tavLst>
                                        </p:anim>
                                        <p:anim calcmode="lin" valueType="num">
                                          <p:cBhvr>
                                            <p:cTn id="17" dur="500" fill="hold"/>
                                            <p:tgtEl>
                                              <p:spTgt spid="45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200"/>
                                </p:stCondLst>
                                <p:childTnLst>
                                  <p:par>
                                    <p:cTn id="19" presetID="23" presetClass="entr" presetSubtype="36" fill="hold" grpId="0" nodeType="afterEffect">
                                      <p:stCondLst>
                                        <p:cond delay="0"/>
                                      </p:stCondLst>
                                      <p:iterate type="lt">
                                        <p:tmPct val="10000"/>
                                      </p:iterate>
                                      <p:childTnLst>
                                        <p:set>
                                          <p:cBhvr>
                                            <p:cTn id="20" dur="1" fill="hold">
                                              <p:stCondLst>
                                                <p:cond delay="0"/>
                                              </p:stCondLst>
                                            </p:cTn>
                                            <p:tgtEl>
                                              <p:spTgt spid="184"/>
                                            </p:tgtEl>
                                            <p:attrNameLst>
                                              <p:attrName>style.visibility</p:attrName>
                                            </p:attrNameLst>
                                          </p:cBhvr>
                                          <p:to>
                                            <p:strVal val="visible"/>
                                          </p:to>
                                        </p:set>
                                        <p:anim calcmode="lin" valueType="num">
                                          <p:cBhvr>
                                            <p:cTn id="21" dur="500" fill="hold"/>
                                            <p:tgtEl>
                                              <p:spTgt spid="184"/>
                                            </p:tgtEl>
                                            <p:attrNameLst>
                                              <p:attrName>ppt_w</p:attrName>
                                            </p:attrNameLst>
                                          </p:cBhvr>
                                          <p:tavLst>
                                            <p:tav tm="0">
                                              <p:val>
                                                <p:strVal val="(6*min(max(#ppt_w*#ppt_h,.3),1)-7.4)/-.7*#ppt_w"/>
                                              </p:val>
                                            </p:tav>
                                            <p:tav tm="100000">
                                              <p:val>
                                                <p:strVal val="#ppt_w"/>
                                              </p:val>
                                            </p:tav>
                                          </p:tavLst>
                                        </p:anim>
                                        <p:anim calcmode="lin" valueType="num">
                                          <p:cBhvr>
                                            <p:cTn id="22" dur="500" fill="hold"/>
                                            <p:tgtEl>
                                              <p:spTgt spid="184"/>
                                            </p:tgtEl>
                                            <p:attrNameLst>
                                              <p:attrName>ppt_h</p:attrName>
                                            </p:attrNameLst>
                                          </p:cBhvr>
                                          <p:tavLst>
                                            <p:tav tm="0">
                                              <p:val>
                                                <p:strVal val="(6*min(max(#ppt_w*#ppt_h,.3),1)-7.4)/-.7*#ppt_h"/>
                                              </p:val>
                                            </p:tav>
                                            <p:tav tm="100000">
                                              <p:val>
                                                <p:strVal val="#ppt_h"/>
                                              </p:val>
                                            </p:tav>
                                          </p:tavLst>
                                        </p:anim>
                                        <p:anim calcmode="lin" valueType="num">
                                          <p:cBhvr>
                                            <p:cTn id="23" dur="500" fill="hold"/>
                                            <p:tgtEl>
                                              <p:spTgt spid="184"/>
                                            </p:tgtEl>
                                            <p:attrNameLst>
                                              <p:attrName>ppt_x</p:attrName>
                                            </p:attrNameLst>
                                          </p:cBhvr>
                                          <p:tavLst>
                                            <p:tav tm="0">
                                              <p:val>
                                                <p:fltVal val="0.5"/>
                                              </p:val>
                                            </p:tav>
                                            <p:tav tm="100000">
                                              <p:val>
                                                <p:strVal val="#ppt_x"/>
                                              </p:val>
                                            </p:tav>
                                          </p:tavLst>
                                        </p:anim>
                                        <p:anim calcmode="lin" valueType="num">
                                          <p:cBhvr>
                                            <p:cTn id="24" dur="500" fill="hold"/>
                                            <p:tgtEl>
                                              <p:spTgt spid="184"/>
                                            </p:tgtEl>
                                            <p:attrNameLst>
                                              <p:attrName>ppt_y</p:attrName>
                                            </p:attrNameLst>
                                          </p:cBhvr>
                                          <p:tavLst>
                                            <p:tav tm="0">
                                              <p:val>
                                                <p:strVal val="1+(6*min(max(#ppt_w*#ppt_h,.3),1)-7.4)/-.7*#ppt_h/2"/>
                                              </p:val>
                                            </p:tav>
                                            <p:tav tm="100000">
                                              <p:val>
                                                <p:strVal val="#ppt_y"/>
                                              </p:val>
                                            </p:tav>
                                          </p:tavLst>
                                        </p:anim>
                                      </p:childTnLst>
                                    </p:cTn>
                                  </p:par>
                                  <p:par>
                                    <p:cTn id="25" presetID="50" presetClass="entr" presetSubtype="0" decel="100000" fill="hold" nodeType="withEffect">
                                      <p:stCondLst>
                                        <p:cond delay="700"/>
                                      </p:stCondLst>
                                      <p:childTnLst>
                                        <p:set>
                                          <p:cBhvr>
                                            <p:cTn id="26" dur="1" fill="hold">
                                              <p:stCondLst>
                                                <p:cond delay="0"/>
                                              </p:stCondLst>
                                            </p:cTn>
                                            <p:tgtEl>
                                              <p:spTgt spid="7"/>
                                            </p:tgtEl>
                                            <p:attrNameLst>
                                              <p:attrName>style.visibility</p:attrName>
                                            </p:attrNameLst>
                                          </p:cBhvr>
                                          <p:to>
                                            <p:strVal val="visible"/>
                                          </p:to>
                                        </p:set>
                                        <p:anim calcmode="lin" valueType="num">
                                          <p:cBhvr>
                                            <p:cTn id="27" dur="900" fill="hold"/>
                                            <p:tgtEl>
                                              <p:spTgt spid="7"/>
                                            </p:tgtEl>
                                            <p:attrNameLst>
                                              <p:attrName>ppt_w</p:attrName>
                                            </p:attrNameLst>
                                          </p:cBhvr>
                                          <p:tavLst>
                                            <p:tav tm="0">
                                              <p:val>
                                                <p:strVal val="#ppt_w+.3"/>
                                              </p:val>
                                            </p:tav>
                                            <p:tav tm="100000">
                                              <p:val>
                                                <p:strVal val="#ppt_w"/>
                                              </p:val>
                                            </p:tav>
                                          </p:tavLst>
                                        </p:anim>
                                        <p:anim calcmode="lin" valueType="num">
                                          <p:cBhvr>
                                            <p:cTn id="28" dur="900" fill="hold"/>
                                            <p:tgtEl>
                                              <p:spTgt spid="7"/>
                                            </p:tgtEl>
                                            <p:attrNameLst>
                                              <p:attrName>ppt_h</p:attrName>
                                            </p:attrNameLst>
                                          </p:cBhvr>
                                          <p:tavLst>
                                            <p:tav tm="0">
                                              <p:val>
                                                <p:strVal val="#ppt_h"/>
                                              </p:val>
                                            </p:tav>
                                            <p:tav tm="100000">
                                              <p:val>
                                                <p:strVal val="#ppt_h"/>
                                              </p:val>
                                            </p:tav>
                                          </p:tavLst>
                                        </p:anim>
                                        <p:animEffect transition="in" filter="fade">
                                          <p:cBhvr>
                                            <p:cTn id="29" dur="900"/>
                                            <p:tgtEl>
                                              <p:spTgt spid="7"/>
                                            </p:tgtEl>
                                          </p:cBhvr>
                                        </p:animEffect>
                                      </p:childTnLst>
                                    </p:cTn>
                                  </p:par>
                                  <p:par>
                                    <p:cTn id="30" presetID="50" presetClass="entr" presetSubtype="0" decel="100000" fill="hold" nodeType="withEffect">
                                      <p:stCondLst>
                                        <p:cond delay="700"/>
                                      </p:stCondLst>
                                      <p:childTnLst>
                                        <p:set>
                                          <p:cBhvr>
                                            <p:cTn id="31" dur="1" fill="hold">
                                              <p:stCondLst>
                                                <p:cond delay="0"/>
                                              </p:stCondLst>
                                            </p:cTn>
                                            <p:tgtEl>
                                              <p:spTgt spid="5"/>
                                            </p:tgtEl>
                                            <p:attrNameLst>
                                              <p:attrName>style.visibility</p:attrName>
                                            </p:attrNameLst>
                                          </p:cBhvr>
                                          <p:to>
                                            <p:strVal val="visible"/>
                                          </p:to>
                                        </p:set>
                                        <p:anim calcmode="lin" valueType="num">
                                          <p:cBhvr>
                                            <p:cTn id="32" dur="900" fill="hold"/>
                                            <p:tgtEl>
                                              <p:spTgt spid="5"/>
                                            </p:tgtEl>
                                            <p:attrNameLst>
                                              <p:attrName>ppt_w</p:attrName>
                                            </p:attrNameLst>
                                          </p:cBhvr>
                                          <p:tavLst>
                                            <p:tav tm="0">
                                              <p:val>
                                                <p:strVal val="#ppt_w+.3"/>
                                              </p:val>
                                            </p:tav>
                                            <p:tav tm="100000">
                                              <p:val>
                                                <p:strVal val="#ppt_w"/>
                                              </p:val>
                                            </p:tav>
                                          </p:tavLst>
                                        </p:anim>
                                        <p:anim calcmode="lin" valueType="num">
                                          <p:cBhvr>
                                            <p:cTn id="33" dur="900" fill="hold"/>
                                            <p:tgtEl>
                                              <p:spTgt spid="5"/>
                                            </p:tgtEl>
                                            <p:attrNameLst>
                                              <p:attrName>ppt_h</p:attrName>
                                            </p:attrNameLst>
                                          </p:cBhvr>
                                          <p:tavLst>
                                            <p:tav tm="0">
                                              <p:val>
                                                <p:strVal val="#ppt_h"/>
                                              </p:val>
                                            </p:tav>
                                            <p:tav tm="100000">
                                              <p:val>
                                                <p:strVal val="#ppt_h"/>
                                              </p:val>
                                            </p:tav>
                                          </p:tavLst>
                                        </p:anim>
                                        <p:animEffect transition="in" filter="fade">
                                          <p:cBhvr>
                                            <p:cTn id="34" dur="900"/>
                                            <p:tgtEl>
                                              <p:spTgt spid="5"/>
                                            </p:tgtEl>
                                          </p:cBhvr>
                                        </p:animEffect>
                                      </p:childTnLst>
                                    </p:cTn>
                                  </p:par>
                                  <p:par>
                                    <p:cTn id="35" presetID="50" presetClass="entr" presetSubtype="0" decel="100000" fill="hold" nodeType="withEffect">
                                      <p:stCondLst>
                                        <p:cond delay="700"/>
                                      </p:stCondLst>
                                      <p:childTnLst>
                                        <p:set>
                                          <p:cBhvr>
                                            <p:cTn id="36" dur="1" fill="hold">
                                              <p:stCondLst>
                                                <p:cond delay="0"/>
                                              </p:stCondLst>
                                            </p:cTn>
                                            <p:tgtEl>
                                              <p:spTgt spid="8"/>
                                            </p:tgtEl>
                                            <p:attrNameLst>
                                              <p:attrName>style.visibility</p:attrName>
                                            </p:attrNameLst>
                                          </p:cBhvr>
                                          <p:to>
                                            <p:strVal val="visible"/>
                                          </p:to>
                                        </p:set>
                                        <p:anim calcmode="lin" valueType="num">
                                          <p:cBhvr>
                                            <p:cTn id="37" dur="900" fill="hold"/>
                                            <p:tgtEl>
                                              <p:spTgt spid="8"/>
                                            </p:tgtEl>
                                            <p:attrNameLst>
                                              <p:attrName>ppt_w</p:attrName>
                                            </p:attrNameLst>
                                          </p:cBhvr>
                                          <p:tavLst>
                                            <p:tav tm="0">
                                              <p:val>
                                                <p:strVal val="#ppt_w+.3"/>
                                              </p:val>
                                            </p:tav>
                                            <p:tav tm="100000">
                                              <p:val>
                                                <p:strVal val="#ppt_w"/>
                                              </p:val>
                                            </p:tav>
                                          </p:tavLst>
                                        </p:anim>
                                        <p:anim calcmode="lin" valueType="num">
                                          <p:cBhvr>
                                            <p:cTn id="38" dur="900" fill="hold"/>
                                            <p:tgtEl>
                                              <p:spTgt spid="8"/>
                                            </p:tgtEl>
                                            <p:attrNameLst>
                                              <p:attrName>ppt_h</p:attrName>
                                            </p:attrNameLst>
                                          </p:cBhvr>
                                          <p:tavLst>
                                            <p:tav tm="0">
                                              <p:val>
                                                <p:strVal val="#ppt_h"/>
                                              </p:val>
                                            </p:tav>
                                            <p:tav tm="100000">
                                              <p:val>
                                                <p:strVal val="#ppt_h"/>
                                              </p:val>
                                            </p:tav>
                                          </p:tavLst>
                                        </p:anim>
                                        <p:animEffect transition="in" filter="fade">
                                          <p:cBhvr>
                                            <p:cTn id="39" dur="900"/>
                                            <p:tgtEl>
                                              <p:spTgt spid="8"/>
                                            </p:tgtEl>
                                          </p:cBhvr>
                                        </p:animEffect>
                                      </p:childTnLst>
                                    </p:cTn>
                                  </p:par>
                                </p:childTnLst>
                              </p:cTn>
                            </p:par>
                            <p:par>
                              <p:cTn id="40" fill="hold">
                                <p:stCondLst>
                                  <p:cond delay="2799"/>
                                </p:stCondLst>
                                <p:childTnLst>
                                  <p:par>
                                    <p:cTn id="41" presetID="2" presetClass="entr" presetSubtype="2" fill="hold" grpId="0" nodeType="afterEffect" p14:presetBounceEnd="64000">
                                      <p:stCondLst>
                                        <p:cond delay="0"/>
                                      </p:stCondLst>
                                      <p:iterate type="lt">
                                        <p:tmPct val="10000"/>
                                      </p:iterate>
                                      <p:childTnLst>
                                        <p:set>
                                          <p:cBhvr>
                                            <p:cTn id="42" dur="1" fill="hold">
                                              <p:stCondLst>
                                                <p:cond delay="0"/>
                                              </p:stCondLst>
                                            </p:cTn>
                                            <p:tgtEl>
                                              <p:spTgt spid="464"/>
                                            </p:tgtEl>
                                            <p:attrNameLst>
                                              <p:attrName>style.visibility</p:attrName>
                                            </p:attrNameLst>
                                          </p:cBhvr>
                                          <p:to>
                                            <p:strVal val="visible"/>
                                          </p:to>
                                        </p:set>
                                        <p:anim calcmode="lin" valueType="num" p14:bounceEnd="64000">
                                          <p:cBhvr additive="base">
                                            <p:cTn id="43" dur="500" fill="hold"/>
                                            <p:tgtEl>
                                              <p:spTgt spid="464"/>
                                            </p:tgtEl>
                                            <p:attrNameLst>
                                              <p:attrName>ppt_x</p:attrName>
                                            </p:attrNameLst>
                                          </p:cBhvr>
                                          <p:tavLst>
                                            <p:tav tm="0">
                                              <p:val>
                                                <p:strVal val="1+#ppt_w/2"/>
                                              </p:val>
                                            </p:tav>
                                            <p:tav tm="100000">
                                              <p:val>
                                                <p:strVal val="#ppt_x"/>
                                              </p:val>
                                            </p:tav>
                                          </p:tavLst>
                                        </p:anim>
                                        <p:anim calcmode="lin" valueType="num" p14:bounceEnd="64000">
                                          <p:cBhvr additive="base">
                                            <p:cTn id="44" dur="500" fill="hold"/>
                                            <p:tgtEl>
                                              <p:spTgt spid="4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4000">
                                      <p:stCondLst>
                                        <p:cond delay="400"/>
                                      </p:stCondLst>
                                      <p:iterate type="lt">
                                        <p:tmPct val="10000"/>
                                      </p:iterate>
                                      <p:childTnLst>
                                        <p:set>
                                          <p:cBhvr>
                                            <p:cTn id="46" dur="1" fill="hold">
                                              <p:stCondLst>
                                                <p:cond delay="0"/>
                                              </p:stCondLst>
                                            </p:cTn>
                                            <p:tgtEl>
                                              <p:spTgt spid="472"/>
                                            </p:tgtEl>
                                            <p:attrNameLst>
                                              <p:attrName>style.visibility</p:attrName>
                                            </p:attrNameLst>
                                          </p:cBhvr>
                                          <p:to>
                                            <p:strVal val="visible"/>
                                          </p:to>
                                        </p:set>
                                        <p:anim calcmode="lin" valueType="num" p14:bounceEnd="64000">
                                          <p:cBhvr additive="base">
                                            <p:cTn id="47" dur="500" fill="hold"/>
                                            <p:tgtEl>
                                              <p:spTgt spid="472"/>
                                            </p:tgtEl>
                                            <p:attrNameLst>
                                              <p:attrName>ppt_x</p:attrName>
                                            </p:attrNameLst>
                                          </p:cBhvr>
                                          <p:tavLst>
                                            <p:tav tm="0">
                                              <p:val>
                                                <p:strVal val="0-#ppt_w/2"/>
                                              </p:val>
                                            </p:tav>
                                            <p:tav tm="100000">
                                              <p:val>
                                                <p:strVal val="#ppt_x"/>
                                              </p:val>
                                            </p:tav>
                                          </p:tavLst>
                                        </p:anim>
                                        <p:anim calcmode="lin" valueType="num" p14:bounceEnd="64000">
                                          <p:cBhvr additive="base">
                                            <p:cTn id="48" dur="500" fill="hold"/>
                                            <p:tgtEl>
                                              <p:spTgt spid="472"/>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14:presetBounceEnd="64000">
                                      <p:stCondLst>
                                        <p:cond delay="700"/>
                                      </p:stCondLst>
                                      <p:iterate type="lt">
                                        <p:tmPct val="10000"/>
                                      </p:iterate>
                                      <p:childTnLst>
                                        <p:set>
                                          <p:cBhvr>
                                            <p:cTn id="50" dur="1" fill="hold">
                                              <p:stCondLst>
                                                <p:cond delay="0"/>
                                              </p:stCondLst>
                                            </p:cTn>
                                            <p:tgtEl>
                                              <p:spTgt spid="468"/>
                                            </p:tgtEl>
                                            <p:attrNameLst>
                                              <p:attrName>style.visibility</p:attrName>
                                            </p:attrNameLst>
                                          </p:cBhvr>
                                          <p:to>
                                            <p:strVal val="visible"/>
                                          </p:to>
                                        </p:set>
                                        <p:anim calcmode="lin" valueType="num" p14:bounceEnd="64000">
                                          <p:cBhvr additive="base">
                                            <p:cTn id="51" dur="500" fill="hold"/>
                                            <p:tgtEl>
                                              <p:spTgt spid="468"/>
                                            </p:tgtEl>
                                            <p:attrNameLst>
                                              <p:attrName>ppt_x</p:attrName>
                                            </p:attrNameLst>
                                          </p:cBhvr>
                                          <p:tavLst>
                                            <p:tav tm="0">
                                              <p:val>
                                                <p:strVal val="#ppt_x"/>
                                              </p:val>
                                            </p:tav>
                                            <p:tav tm="100000">
                                              <p:val>
                                                <p:strVal val="#ppt_x"/>
                                              </p:val>
                                            </p:tav>
                                          </p:tavLst>
                                        </p:anim>
                                        <p:anim calcmode="lin" valueType="num" p14:bounceEnd="64000">
                                          <p:cBhvr additive="base">
                                            <p:cTn id="52" dur="500" fill="hold"/>
                                            <p:tgtEl>
                                              <p:spTgt spid="468"/>
                                            </p:tgtEl>
                                            <p:attrNameLst>
                                              <p:attrName>ppt_y</p:attrName>
                                            </p:attrNameLst>
                                          </p:cBhvr>
                                          <p:tavLst>
                                            <p:tav tm="0">
                                              <p:val>
                                                <p:strVal val="0-#ppt_h/2"/>
                                              </p:val>
                                            </p:tav>
                                            <p:tav tm="100000">
                                              <p:val>
                                                <p:strVal val="#ppt_y"/>
                                              </p:val>
                                            </p:tav>
                                          </p:tavLst>
                                        </p:anim>
                                      </p:childTnLst>
                                    </p:cTn>
                                  </p:par>
                                </p:childTnLst>
                              </p:cTn>
                            </p:par>
                            <p:par>
                              <p:cTn id="53" fill="hold">
                                <p:stCondLst>
                                  <p:cond delay="5449"/>
                                </p:stCondLst>
                                <p:childTnLst>
                                  <p:par>
                                    <p:cTn id="54" presetID="10" presetClass="entr" presetSubtype="0" fill="hold" grpId="0" nodeType="afterEffect">
                                      <p:stCondLst>
                                        <p:cond delay="0"/>
                                      </p:stCondLst>
                                      <p:childTnLst>
                                        <p:set>
                                          <p:cBhvr>
                                            <p:cTn id="55" dur="1" fill="hold">
                                              <p:stCondLst>
                                                <p:cond delay="0"/>
                                              </p:stCondLst>
                                            </p:cTn>
                                            <p:tgtEl>
                                              <p:spTgt spid="177"/>
                                            </p:tgtEl>
                                            <p:attrNameLst>
                                              <p:attrName>style.visibility</p:attrName>
                                            </p:attrNameLst>
                                          </p:cBhvr>
                                          <p:to>
                                            <p:strVal val="visible"/>
                                          </p:to>
                                        </p:set>
                                        <p:animEffect transition="in" filter="fade">
                                          <p:cBhvr>
                                            <p:cTn id="56" dur="2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453" grpId="0"/>
          <p:bldP spid="464" grpId="0"/>
          <p:bldP spid="468" grpId="0"/>
          <p:bldP spid="472" grpId="0"/>
          <p:bldP spid="184" grpId="0"/>
          <p:bldP spid="1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354"/>
                                            </p:tgtEl>
                                            <p:attrNameLst>
                                              <p:attrName>style.visibility</p:attrName>
                                            </p:attrNameLst>
                                          </p:cBhvr>
                                          <p:to>
                                            <p:strVal val="visible"/>
                                          </p:to>
                                        </p:set>
                                        <p:anim calcmode="lin" valueType="num">
                                          <p:cBhvr>
                                            <p:cTn id="7" dur="500" fill="hold"/>
                                            <p:tgtEl>
                                              <p:spTgt spid="354"/>
                                            </p:tgtEl>
                                            <p:attrNameLst>
                                              <p:attrName>ppt_w</p:attrName>
                                            </p:attrNameLst>
                                          </p:cBhvr>
                                          <p:tavLst>
                                            <p:tav tm="0">
                                              <p:val>
                                                <p:strVal val="(6*min(max(#ppt_w*#ppt_h,.3),1)-7.4)/-.7*#ppt_w"/>
                                              </p:val>
                                            </p:tav>
                                            <p:tav tm="100000">
                                              <p:val>
                                                <p:strVal val="#ppt_w"/>
                                              </p:val>
                                            </p:tav>
                                          </p:tavLst>
                                        </p:anim>
                                        <p:anim calcmode="lin" valueType="num">
                                          <p:cBhvr>
                                            <p:cTn id="8" dur="500" fill="hold"/>
                                            <p:tgtEl>
                                              <p:spTgt spid="354"/>
                                            </p:tgtEl>
                                            <p:attrNameLst>
                                              <p:attrName>ppt_h</p:attrName>
                                            </p:attrNameLst>
                                          </p:cBhvr>
                                          <p:tavLst>
                                            <p:tav tm="0">
                                              <p:val>
                                                <p:strVal val="(6*min(max(#ppt_w*#ppt_h,.3),1)-7.4)/-.7*#ppt_h"/>
                                              </p:val>
                                            </p:tav>
                                            <p:tav tm="100000">
                                              <p:val>
                                                <p:strVal val="#ppt_h"/>
                                              </p:val>
                                            </p:tav>
                                          </p:tavLst>
                                        </p:anim>
                                        <p:anim calcmode="lin" valueType="num">
                                          <p:cBhvr>
                                            <p:cTn id="9" dur="500" fill="hold"/>
                                            <p:tgtEl>
                                              <p:spTgt spid="354"/>
                                            </p:tgtEl>
                                            <p:attrNameLst>
                                              <p:attrName>ppt_x</p:attrName>
                                            </p:attrNameLst>
                                          </p:cBhvr>
                                          <p:tavLst>
                                            <p:tav tm="0">
                                              <p:val>
                                                <p:fltVal val="0.5"/>
                                              </p:val>
                                            </p:tav>
                                            <p:tav tm="100000">
                                              <p:val>
                                                <p:strVal val="#ppt_x"/>
                                              </p:val>
                                            </p:tav>
                                          </p:tavLst>
                                        </p:anim>
                                        <p:anim calcmode="lin" valueType="num">
                                          <p:cBhvr>
                                            <p:cTn id="10" dur="500" fill="hold"/>
                                            <p:tgtEl>
                                              <p:spTgt spid="35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00"/>
                                </p:stCondLst>
                                <p:childTnLst>
                                  <p:par>
                                    <p:cTn id="12" presetID="23" presetClass="entr" presetSubtype="36" fill="hold" grpId="0" nodeType="afterEffect">
                                      <p:stCondLst>
                                        <p:cond delay="0"/>
                                      </p:stCondLst>
                                      <p:iterate type="lt">
                                        <p:tmPct val="10000"/>
                                      </p:iterate>
                                      <p:childTnLst>
                                        <p:set>
                                          <p:cBhvr>
                                            <p:cTn id="13" dur="1" fill="hold">
                                              <p:stCondLst>
                                                <p:cond delay="0"/>
                                              </p:stCondLst>
                                            </p:cTn>
                                            <p:tgtEl>
                                              <p:spTgt spid="453"/>
                                            </p:tgtEl>
                                            <p:attrNameLst>
                                              <p:attrName>style.visibility</p:attrName>
                                            </p:attrNameLst>
                                          </p:cBhvr>
                                          <p:to>
                                            <p:strVal val="visible"/>
                                          </p:to>
                                        </p:set>
                                        <p:anim calcmode="lin" valueType="num">
                                          <p:cBhvr>
                                            <p:cTn id="14" dur="500" fill="hold"/>
                                            <p:tgtEl>
                                              <p:spTgt spid="453"/>
                                            </p:tgtEl>
                                            <p:attrNameLst>
                                              <p:attrName>ppt_w</p:attrName>
                                            </p:attrNameLst>
                                          </p:cBhvr>
                                          <p:tavLst>
                                            <p:tav tm="0">
                                              <p:val>
                                                <p:strVal val="(6*min(max(#ppt_w*#ppt_h,.3),1)-7.4)/-.7*#ppt_w"/>
                                              </p:val>
                                            </p:tav>
                                            <p:tav tm="100000">
                                              <p:val>
                                                <p:strVal val="#ppt_w"/>
                                              </p:val>
                                            </p:tav>
                                          </p:tavLst>
                                        </p:anim>
                                        <p:anim calcmode="lin" valueType="num">
                                          <p:cBhvr>
                                            <p:cTn id="15" dur="500" fill="hold"/>
                                            <p:tgtEl>
                                              <p:spTgt spid="453"/>
                                            </p:tgtEl>
                                            <p:attrNameLst>
                                              <p:attrName>ppt_h</p:attrName>
                                            </p:attrNameLst>
                                          </p:cBhvr>
                                          <p:tavLst>
                                            <p:tav tm="0">
                                              <p:val>
                                                <p:strVal val="(6*min(max(#ppt_w*#ppt_h,.3),1)-7.4)/-.7*#ppt_h"/>
                                              </p:val>
                                            </p:tav>
                                            <p:tav tm="100000">
                                              <p:val>
                                                <p:strVal val="#ppt_h"/>
                                              </p:val>
                                            </p:tav>
                                          </p:tavLst>
                                        </p:anim>
                                        <p:anim calcmode="lin" valueType="num">
                                          <p:cBhvr>
                                            <p:cTn id="16" dur="500" fill="hold"/>
                                            <p:tgtEl>
                                              <p:spTgt spid="453"/>
                                            </p:tgtEl>
                                            <p:attrNameLst>
                                              <p:attrName>ppt_x</p:attrName>
                                            </p:attrNameLst>
                                          </p:cBhvr>
                                          <p:tavLst>
                                            <p:tav tm="0">
                                              <p:val>
                                                <p:fltVal val="0.5"/>
                                              </p:val>
                                            </p:tav>
                                            <p:tav tm="100000">
                                              <p:val>
                                                <p:strVal val="#ppt_x"/>
                                              </p:val>
                                            </p:tav>
                                          </p:tavLst>
                                        </p:anim>
                                        <p:anim calcmode="lin" valueType="num">
                                          <p:cBhvr>
                                            <p:cTn id="17" dur="500" fill="hold"/>
                                            <p:tgtEl>
                                              <p:spTgt spid="45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200"/>
                                </p:stCondLst>
                                <p:childTnLst>
                                  <p:par>
                                    <p:cTn id="19" presetID="23" presetClass="entr" presetSubtype="36" fill="hold" grpId="0" nodeType="afterEffect">
                                      <p:stCondLst>
                                        <p:cond delay="0"/>
                                      </p:stCondLst>
                                      <p:iterate type="lt">
                                        <p:tmPct val="10000"/>
                                      </p:iterate>
                                      <p:childTnLst>
                                        <p:set>
                                          <p:cBhvr>
                                            <p:cTn id="20" dur="1" fill="hold">
                                              <p:stCondLst>
                                                <p:cond delay="0"/>
                                              </p:stCondLst>
                                            </p:cTn>
                                            <p:tgtEl>
                                              <p:spTgt spid="184"/>
                                            </p:tgtEl>
                                            <p:attrNameLst>
                                              <p:attrName>style.visibility</p:attrName>
                                            </p:attrNameLst>
                                          </p:cBhvr>
                                          <p:to>
                                            <p:strVal val="visible"/>
                                          </p:to>
                                        </p:set>
                                        <p:anim calcmode="lin" valueType="num">
                                          <p:cBhvr>
                                            <p:cTn id="21" dur="500" fill="hold"/>
                                            <p:tgtEl>
                                              <p:spTgt spid="184"/>
                                            </p:tgtEl>
                                            <p:attrNameLst>
                                              <p:attrName>ppt_w</p:attrName>
                                            </p:attrNameLst>
                                          </p:cBhvr>
                                          <p:tavLst>
                                            <p:tav tm="0">
                                              <p:val>
                                                <p:strVal val="(6*min(max(#ppt_w*#ppt_h,.3),1)-7.4)/-.7*#ppt_w"/>
                                              </p:val>
                                            </p:tav>
                                            <p:tav tm="100000">
                                              <p:val>
                                                <p:strVal val="#ppt_w"/>
                                              </p:val>
                                            </p:tav>
                                          </p:tavLst>
                                        </p:anim>
                                        <p:anim calcmode="lin" valueType="num">
                                          <p:cBhvr>
                                            <p:cTn id="22" dur="500" fill="hold"/>
                                            <p:tgtEl>
                                              <p:spTgt spid="184"/>
                                            </p:tgtEl>
                                            <p:attrNameLst>
                                              <p:attrName>ppt_h</p:attrName>
                                            </p:attrNameLst>
                                          </p:cBhvr>
                                          <p:tavLst>
                                            <p:tav tm="0">
                                              <p:val>
                                                <p:strVal val="(6*min(max(#ppt_w*#ppt_h,.3),1)-7.4)/-.7*#ppt_h"/>
                                              </p:val>
                                            </p:tav>
                                            <p:tav tm="100000">
                                              <p:val>
                                                <p:strVal val="#ppt_h"/>
                                              </p:val>
                                            </p:tav>
                                          </p:tavLst>
                                        </p:anim>
                                        <p:anim calcmode="lin" valueType="num">
                                          <p:cBhvr>
                                            <p:cTn id="23" dur="500" fill="hold"/>
                                            <p:tgtEl>
                                              <p:spTgt spid="184"/>
                                            </p:tgtEl>
                                            <p:attrNameLst>
                                              <p:attrName>ppt_x</p:attrName>
                                            </p:attrNameLst>
                                          </p:cBhvr>
                                          <p:tavLst>
                                            <p:tav tm="0">
                                              <p:val>
                                                <p:fltVal val="0.5"/>
                                              </p:val>
                                            </p:tav>
                                            <p:tav tm="100000">
                                              <p:val>
                                                <p:strVal val="#ppt_x"/>
                                              </p:val>
                                            </p:tav>
                                          </p:tavLst>
                                        </p:anim>
                                        <p:anim calcmode="lin" valueType="num">
                                          <p:cBhvr>
                                            <p:cTn id="24" dur="500" fill="hold"/>
                                            <p:tgtEl>
                                              <p:spTgt spid="184"/>
                                            </p:tgtEl>
                                            <p:attrNameLst>
                                              <p:attrName>ppt_y</p:attrName>
                                            </p:attrNameLst>
                                          </p:cBhvr>
                                          <p:tavLst>
                                            <p:tav tm="0">
                                              <p:val>
                                                <p:strVal val="1+(6*min(max(#ppt_w*#ppt_h,.3),1)-7.4)/-.7*#ppt_h/2"/>
                                              </p:val>
                                            </p:tav>
                                            <p:tav tm="100000">
                                              <p:val>
                                                <p:strVal val="#ppt_y"/>
                                              </p:val>
                                            </p:tav>
                                          </p:tavLst>
                                        </p:anim>
                                      </p:childTnLst>
                                    </p:cTn>
                                  </p:par>
                                  <p:par>
                                    <p:cTn id="25" presetID="50" presetClass="entr" presetSubtype="0" decel="100000" fill="hold" nodeType="withEffect">
                                      <p:stCondLst>
                                        <p:cond delay="700"/>
                                      </p:stCondLst>
                                      <p:childTnLst>
                                        <p:set>
                                          <p:cBhvr>
                                            <p:cTn id="26" dur="1" fill="hold">
                                              <p:stCondLst>
                                                <p:cond delay="0"/>
                                              </p:stCondLst>
                                            </p:cTn>
                                            <p:tgtEl>
                                              <p:spTgt spid="7"/>
                                            </p:tgtEl>
                                            <p:attrNameLst>
                                              <p:attrName>style.visibility</p:attrName>
                                            </p:attrNameLst>
                                          </p:cBhvr>
                                          <p:to>
                                            <p:strVal val="visible"/>
                                          </p:to>
                                        </p:set>
                                        <p:anim calcmode="lin" valueType="num">
                                          <p:cBhvr>
                                            <p:cTn id="27" dur="900" fill="hold"/>
                                            <p:tgtEl>
                                              <p:spTgt spid="7"/>
                                            </p:tgtEl>
                                            <p:attrNameLst>
                                              <p:attrName>ppt_w</p:attrName>
                                            </p:attrNameLst>
                                          </p:cBhvr>
                                          <p:tavLst>
                                            <p:tav tm="0">
                                              <p:val>
                                                <p:strVal val="#ppt_w+.3"/>
                                              </p:val>
                                            </p:tav>
                                            <p:tav tm="100000">
                                              <p:val>
                                                <p:strVal val="#ppt_w"/>
                                              </p:val>
                                            </p:tav>
                                          </p:tavLst>
                                        </p:anim>
                                        <p:anim calcmode="lin" valueType="num">
                                          <p:cBhvr>
                                            <p:cTn id="28" dur="900" fill="hold"/>
                                            <p:tgtEl>
                                              <p:spTgt spid="7"/>
                                            </p:tgtEl>
                                            <p:attrNameLst>
                                              <p:attrName>ppt_h</p:attrName>
                                            </p:attrNameLst>
                                          </p:cBhvr>
                                          <p:tavLst>
                                            <p:tav tm="0">
                                              <p:val>
                                                <p:strVal val="#ppt_h"/>
                                              </p:val>
                                            </p:tav>
                                            <p:tav tm="100000">
                                              <p:val>
                                                <p:strVal val="#ppt_h"/>
                                              </p:val>
                                            </p:tav>
                                          </p:tavLst>
                                        </p:anim>
                                        <p:animEffect transition="in" filter="fade">
                                          <p:cBhvr>
                                            <p:cTn id="29" dur="900"/>
                                            <p:tgtEl>
                                              <p:spTgt spid="7"/>
                                            </p:tgtEl>
                                          </p:cBhvr>
                                        </p:animEffect>
                                      </p:childTnLst>
                                    </p:cTn>
                                  </p:par>
                                  <p:par>
                                    <p:cTn id="30" presetID="50" presetClass="entr" presetSubtype="0" decel="100000" fill="hold" nodeType="withEffect">
                                      <p:stCondLst>
                                        <p:cond delay="700"/>
                                      </p:stCondLst>
                                      <p:childTnLst>
                                        <p:set>
                                          <p:cBhvr>
                                            <p:cTn id="31" dur="1" fill="hold">
                                              <p:stCondLst>
                                                <p:cond delay="0"/>
                                              </p:stCondLst>
                                            </p:cTn>
                                            <p:tgtEl>
                                              <p:spTgt spid="5"/>
                                            </p:tgtEl>
                                            <p:attrNameLst>
                                              <p:attrName>style.visibility</p:attrName>
                                            </p:attrNameLst>
                                          </p:cBhvr>
                                          <p:to>
                                            <p:strVal val="visible"/>
                                          </p:to>
                                        </p:set>
                                        <p:anim calcmode="lin" valueType="num">
                                          <p:cBhvr>
                                            <p:cTn id="32" dur="900" fill="hold"/>
                                            <p:tgtEl>
                                              <p:spTgt spid="5"/>
                                            </p:tgtEl>
                                            <p:attrNameLst>
                                              <p:attrName>ppt_w</p:attrName>
                                            </p:attrNameLst>
                                          </p:cBhvr>
                                          <p:tavLst>
                                            <p:tav tm="0">
                                              <p:val>
                                                <p:strVal val="#ppt_w+.3"/>
                                              </p:val>
                                            </p:tav>
                                            <p:tav tm="100000">
                                              <p:val>
                                                <p:strVal val="#ppt_w"/>
                                              </p:val>
                                            </p:tav>
                                          </p:tavLst>
                                        </p:anim>
                                        <p:anim calcmode="lin" valueType="num">
                                          <p:cBhvr>
                                            <p:cTn id="33" dur="900" fill="hold"/>
                                            <p:tgtEl>
                                              <p:spTgt spid="5"/>
                                            </p:tgtEl>
                                            <p:attrNameLst>
                                              <p:attrName>ppt_h</p:attrName>
                                            </p:attrNameLst>
                                          </p:cBhvr>
                                          <p:tavLst>
                                            <p:tav tm="0">
                                              <p:val>
                                                <p:strVal val="#ppt_h"/>
                                              </p:val>
                                            </p:tav>
                                            <p:tav tm="100000">
                                              <p:val>
                                                <p:strVal val="#ppt_h"/>
                                              </p:val>
                                            </p:tav>
                                          </p:tavLst>
                                        </p:anim>
                                        <p:animEffect transition="in" filter="fade">
                                          <p:cBhvr>
                                            <p:cTn id="34" dur="900"/>
                                            <p:tgtEl>
                                              <p:spTgt spid="5"/>
                                            </p:tgtEl>
                                          </p:cBhvr>
                                        </p:animEffect>
                                      </p:childTnLst>
                                    </p:cTn>
                                  </p:par>
                                  <p:par>
                                    <p:cTn id="35" presetID="50" presetClass="entr" presetSubtype="0" decel="100000" fill="hold" nodeType="withEffect">
                                      <p:stCondLst>
                                        <p:cond delay="700"/>
                                      </p:stCondLst>
                                      <p:childTnLst>
                                        <p:set>
                                          <p:cBhvr>
                                            <p:cTn id="36" dur="1" fill="hold">
                                              <p:stCondLst>
                                                <p:cond delay="0"/>
                                              </p:stCondLst>
                                            </p:cTn>
                                            <p:tgtEl>
                                              <p:spTgt spid="8"/>
                                            </p:tgtEl>
                                            <p:attrNameLst>
                                              <p:attrName>style.visibility</p:attrName>
                                            </p:attrNameLst>
                                          </p:cBhvr>
                                          <p:to>
                                            <p:strVal val="visible"/>
                                          </p:to>
                                        </p:set>
                                        <p:anim calcmode="lin" valueType="num">
                                          <p:cBhvr>
                                            <p:cTn id="37" dur="900" fill="hold"/>
                                            <p:tgtEl>
                                              <p:spTgt spid="8"/>
                                            </p:tgtEl>
                                            <p:attrNameLst>
                                              <p:attrName>ppt_w</p:attrName>
                                            </p:attrNameLst>
                                          </p:cBhvr>
                                          <p:tavLst>
                                            <p:tav tm="0">
                                              <p:val>
                                                <p:strVal val="#ppt_w+.3"/>
                                              </p:val>
                                            </p:tav>
                                            <p:tav tm="100000">
                                              <p:val>
                                                <p:strVal val="#ppt_w"/>
                                              </p:val>
                                            </p:tav>
                                          </p:tavLst>
                                        </p:anim>
                                        <p:anim calcmode="lin" valueType="num">
                                          <p:cBhvr>
                                            <p:cTn id="38" dur="900" fill="hold"/>
                                            <p:tgtEl>
                                              <p:spTgt spid="8"/>
                                            </p:tgtEl>
                                            <p:attrNameLst>
                                              <p:attrName>ppt_h</p:attrName>
                                            </p:attrNameLst>
                                          </p:cBhvr>
                                          <p:tavLst>
                                            <p:tav tm="0">
                                              <p:val>
                                                <p:strVal val="#ppt_h"/>
                                              </p:val>
                                            </p:tav>
                                            <p:tav tm="100000">
                                              <p:val>
                                                <p:strVal val="#ppt_h"/>
                                              </p:val>
                                            </p:tav>
                                          </p:tavLst>
                                        </p:anim>
                                        <p:animEffect transition="in" filter="fade">
                                          <p:cBhvr>
                                            <p:cTn id="39" dur="900"/>
                                            <p:tgtEl>
                                              <p:spTgt spid="8"/>
                                            </p:tgtEl>
                                          </p:cBhvr>
                                        </p:animEffect>
                                      </p:childTnLst>
                                    </p:cTn>
                                  </p:par>
                                </p:childTnLst>
                              </p:cTn>
                            </p:par>
                            <p:par>
                              <p:cTn id="40" fill="hold">
                                <p:stCondLst>
                                  <p:cond delay="2799"/>
                                </p:stCondLst>
                                <p:childTnLst>
                                  <p:par>
                                    <p:cTn id="41" presetID="2" presetClass="entr" presetSubtype="2" fill="hold" grpId="0" nodeType="afterEffect">
                                      <p:stCondLst>
                                        <p:cond delay="0"/>
                                      </p:stCondLst>
                                      <p:iterate type="lt">
                                        <p:tmPct val="10000"/>
                                      </p:iterate>
                                      <p:childTnLst>
                                        <p:set>
                                          <p:cBhvr>
                                            <p:cTn id="42" dur="1" fill="hold">
                                              <p:stCondLst>
                                                <p:cond delay="0"/>
                                              </p:stCondLst>
                                            </p:cTn>
                                            <p:tgtEl>
                                              <p:spTgt spid="464"/>
                                            </p:tgtEl>
                                            <p:attrNameLst>
                                              <p:attrName>style.visibility</p:attrName>
                                            </p:attrNameLst>
                                          </p:cBhvr>
                                          <p:to>
                                            <p:strVal val="visible"/>
                                          </p:to>
                                        </p:set>
                                        <p:anim calcmode="lin" valueType="num">
                                          <p:cBhvr additive="base">
                                            <p:cTn id="43" dur="500" fill="hold"/>
                                            <p:tgtEl>
                                              <p:spTgt spid="464"/>
                                            </p:tgtEl>
                                            <p:attrNameLst>
                                              <p:attrName>ppt_x</p:attrName>
                                            </p:attrNameLst>
                                          </p:cBhvr>
                                          <p:tavLst>
                                            <p:tav tm="0">
                                              <p:val>
                                                <p:strVal val="1+#ppt_w/2"/>
                                              </p:val>
                                            </p:tav>
                                            <p:tav tm="100000">
                                              <p:val>
                                                <p:strVal val="#ppt_x"/>
                                              </p:val>
                                            </p:tav>
                                          </p:tavLst>
                                        </p:anim>
                                        <p:anim calcmode="lin" valueType="num">
                                          <p:cBhvr additive="base">
                                            <p:cTn id="44" dur="500" fill="hold"/>
                                            <p:tgtEl>
                                              <p:spTgt spid="4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400"/>
                                      </p:stCondLst>
                                      <p:iterate type="lt">
                                        <p:tmPct val="10000"/>
                                      </p:iterate>
                                      <p:childTnLst>
                                        <p:set>
                                          <p:cBhvr>
                                            <p:cTn id="46" dur="1" fill="hold">
                                              <p:stCondLst>
                                                <p:cond delay="0"/>
                                              </p:stCondLst>
                                            </p:cTn>
                                            <p:tgtEl>
                                              <p:spTgt spid="472"/>
                                            </p:tgtEl>
                                            <p:attrNameLst>
                                              <p:attrName>style.visibility</p:attrName>
                                            </p:attrNameLst>
                                          </p:cBhvr>
                                          <p:to>
                                            <p:strVal val="visible"/>
                                          </p:to>
                                        </p:set>
                                        <p:anim calcmode="lin" valueType="num">
                                          <p:cBhvr additive="base">
                                            <p:cTn id="47" dur="500" fill="hold"/>
                                            <p:tgtEl>
                                              <p:spTgt spid="472"/>
                                            </p:tgtEl>
                                            <p:attrNameLst>
                                              <p:attrName>ppt_x</p:attrName>
                                            </p:attrNameLst>
                                          </p:cBhvr>
                                          <p:tavLst>
                                            <p:tav tm="0">
                                              <p:val>
                                                <p:strVal val="0-#ppt_w/2"/>
                                              </p:val>
                                            </p:tav>
                                            <p:tav tm="100000">
                                              <p:val>
                                                <p:strVal val="#ppt_x"/>
                                              </p:val>
                                            </p:tav>
                                          </p:tavLst>
                                        </p:anim>
                                        <p:anim calcmode="lin" valueType="num">
                                          <p:cBhvr additive="base">
                                            <p:cTn id="48" dur="500" fill="hold"/>
                                            <p:tgtEl>
                                              <p:spTgt spid="472"/>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700"/>
                                      </p:stCondLst>
                                      <p:iterate type="lt">
                                        <p:tmPct val="10000"/>
                                      </p:iterate>
                                      <p:childTnLst>
                                        <p:set>
                                          <p:cBhvr>
                                            <p:cTn id="50" dur="1" fill="hold">
                                              <p:stCondLst>
                                                <p:cond delay="0"/>
                                              </p:stCondLst>
                                            </p:cTn>
                                            <p:tgtEl>
                                              <p:spTgt spid="468"/>
                                            </p:tgtEl>
                                            <p:attrNameLst>
                                              <p:attrName>style.visibility</p:attrName>
                                            </p:attrNameLst>
                                          </p:cBhvr>
                                          <p:to>
                                            <p:strVal val="visible"/>
                                          </p:to>
                                        </p:set>
                                        <p:anim calcmode="lin" valueType="num">
                                          <p:cBhvr additive="base">
                                            <p:cTn id="51" dur="500" fill="hold"/>
                                            <p:tgtEl>
                                              <p:spTgt spid="468"/>
                                            </p:tgtEl>
                                            <p:attrNameLst>
                                              <p:attrName>ppt_x</p:attrName>
                                            </p:attrNameLst>
                                          </p:cBhvr>
                                          <p:tavLst>
                                            <p:tav tm="0">
                                              <p:val>
                                                <p:strVal val="#ppt_x"/>
                                              </p:val>
                                            </p:tav>
                                            <p:tav tm="100000">
                                              <p:val>
                                                <p:strVal val="#ppt_x"/>
                                              </p:val>
                                            </p:tav>
                                          </p:tavLst>
                                        </p:anim>
                                        <p:anim calcmode="lin" valueType="num">
                                          <p:cBhvr additive="base">
                                            <p:cTn id="52" dur="500" fill="hold"/>
                                            <p:tgtEl>
                                              <p:spTgt spid="468"/>
                                            </p:tgtEl>
                                            <p:attrNameLst>
                                              <p:attrName>ppt_y</p:attrName>
                                            </p:attrNameLst>
                                          </p:cBhvr>
                                          <p:tavLst>
                                            <p:tav tm="0">
                                              <p:val>
                                                <p:strVal val="0-#ppt_h/2"/>
                                              </p:val>
                                            </p:tav>
                                            <p:tav tm="100000">
                                              <p:val>
                                                <p:strVal val="#ppt_y"/>
                                              </p:val>
                                            </p:tav>
                                          </p:tavLst>
                                        </p:anim>
                                      </p:childTnLst>
                                    </p:cTn>
                                  </p:par>
                                </p:childTnLst>
                              </p:cTn>
                            </p:par>
                            <p:par>
                              <p:cTn id="53" fill="hold">
                                <p:stCondLst>
                                  <p:cond delay="5449"/>
                                </p:stCondLst>
                                <p:childTnLst>
                                  <p:par>
                                    <p:cTn id="54" presetID="10" presetClass="entr" presetSubtype="0" fill="hold" grpId="0" nodeType="afterEffect">
                                      <p:stCondLst>
                                        <p:cond delay="0"/>
                                      </p:stCondLst>
                                      <p:childTnLst>
                                        <p:set>
                                          <p:cBhvr>
                                            <p:cTn id="55" dur="1" fill="hold">
                                              <p:stCondLst>
                                                <p:cond delay="0"/>
                                              </p:stCondLst>
                                            </p:cTn>
                                            <p:tgtEl>
                                              <p:spTgt spid="177"/>
                                            </p:tgtEl>
                                            <p:attrNameLst>
                                              <p:attrName>style.visibility</p:attrName>
                                            </p:attrNameLst>
                                          </p:cBhvr>
                                          <p:to>
                                            <p:strVal val="visible"/>
                                          </p:to>
                                        </p:set>
                                        <p:animEffect transition="in" filter="fade">
                                          <p:cBhvr>
                                            <p:cTn id="56" dur="2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453" grpId="0"/>
          <p:bldP spid="464" grpId="0"/>
          <p:bldP spid="468" grpId="0"/>
          <p:bldP spid="472" grpId="0"/>
          <p:bldP spid="184" grpId="0"/>
          <p:bldP spid="17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82948" y="2980484"/>
            <a:ext cx="3090333" cy="3229816"/>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sp>
        <p:nvSpPr>
          <p:cNvPr id="3" name="圆角矩形 2"/>
          <p:cNvSpPr/>
          <p:nvPr/>
        </p:nvSpPr>
        <p:spPr>
          <a:xfrm>
            <a:off x="8072485" y="2980484"/>
            <a:ext cx="3090333" cy="3229816"/>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sp>
        <p:nvSpPr>
          <p:cNvPr id="4" name="圆角矩形 3"/>
          <p:cNvSpPr/>
          <p:nvPr/>
        </p:nvSpPr>
        <p:spPr>
          <a:xfrm>
            <a:off x="1092565" y="2980484"/>
            <a:ext cx="3090333" cy="3229816"/>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grpSp>
        <p:nvGrpSpPr>
          <p:cNvPr id="5" name="组合 4"/>
          <p:cNvGrpSpPr/>
          <p:nvPr/>
        </p:nvGrpSpPr>
        <p:grpSpPr>
          <a:xfrm>
            <a:off x="-2253884" y="1401304"/>
            <a:ext cx="16763999" cy="1041021"/>
            <a:chOff x="1091133" y="3653144"/>
            <a:chExt cx="3807172" cy="956421"/>
          </a:xfrm>
          <a:solidFill>
            <a:srgbClr val="5096D0"/>
          </a:solidFill>
        </p:grpSpPr>
        <p:sp>
          <p:nvSpPr>
            <p:cNvPr id="6" name="椭圆 5"/>
            <p:cNvSpPr/>
            <p:nvPr/>
          </p:nvSpPr>
          <p:spPr>
            <a:xfrm>
              <a:off x="1181794" y="3653144"/>
              <a:ext cx="3625850" cy="793750"/>
            </a:xfrm>
            <a:prstGeom prst="ellipse">
              <a:avLst/>
            </a:prstGeom>
            <a:grpFill/>
            <a:ln>
              <a:noFill/>
            </a:ln>
            <a:effectLst>
              <a:outerShdw blurRad="215900" dist="228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 name="矩形 6"/>
            <p:cNvSpPr/>
            <p:nvPr/>
          </p:nvSpPr>
          <p:spPr>
            <a:xfrm>
              <a:off x="1091133" y="3988012"/>
              <a:ext cx="3807172" cy="6215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8" name="组合 7"/>
          <p:cNvGrpSpPr/>
          <p:nvPr/>
        </p:nvGrpSpPr>
        <p:grpSpPr>
          <a:xfrm>
            <a:off x="1899448" y="2379137"/>
            <a:ext cx="1495619" cy="884335"/>
            <a:chOff x="1421609" y="1784350"/>
            <a:chExt cx="1121714" cy="663251"/>
          </a:xfrm>
        </p:grpSpPr>
        <p:sp>
          <p:nvSpPr>
            <p:cNvPr id="9" name="矩形 8"/>
            <p:cNvSpPr/>
            <p:nvPr/>
          </p:nvSpPr>
          <p:spPr>
            <a:xfrm>
              <a:off x="1481610"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0" name="矩形 9"/>
            <p:cNvSpPr/>
            <p:nvPr/>
          </p:nvSpPr>
          <p:spPr>
            <a:xfrm>
              <a:off x="2432521"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1" name="椭圆 10"/>
            <p:cNvSpPr/>
            <p:nvPr/>
          </p:nvSpPr>
          <p:spPr>
            <a:xfrm>
              <a:off x="1421609"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sp>
          <p:nvSpPr>
            <p:cNvPr id="12" name="椭圆 11"/>
            <p:cNvSpPr/>
            <p:nvPr/>
          </p:nvSpPr>
          <p:spPr>
            <a:xfrm>
              <a:off x="2372521"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grpSp>
      <p:grpSp>
        <p:nvGrpSpPr>
          <p:cNvPr id="13" name="组合 12"/>
          <p:cNvGrpSpPr/>
          <p:nvPr/>
        </p:nvGrpSpPr>
        <p:grpSpPr>
          <a:xfrm>
            <a:off x="5471756" y="2379137"/>
            <a:ext cx="1495619" cy="884335"/>
            <a:chOff x="4100840" y="1784350"/>
            <a:chExt cx="1121714" cy="663251"/>
          </a:xfrm>
        </p:grpSpPr>
        <p:sp>
          <p:nvSpPr>
            <p:cNvPr id="14" name="矩形 13"/>
            <p:cNvSpPr/>
            <p:nvPr/>
          </p:nvSpPr>
          <p:spPr>
            <a:xfrm>
              <a:off x="4153166"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5" name="矩形 14"/>
            <p:cNvSpPr/>
            <p:nvPr/>
          </p:nvSpPr>
          <p:spPr>
            <a:xfrm>
              <a:off x="5104077"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6" name="椭圆 15"/>
            <p:cNvSpPr/>
            <p:nvPr/>
          </p:nvSpPr>
          <p:spPr>
            <a:xfrm>
              <a:off x="4100840"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sp>
          <p:nvSpPr>
            <p:cNvPr id="17" name="椭圆 16"/>
            <p:cNvSpPr/>
            <p:nvPr/>
          </p:nvSpPr>
          <p:spPr>
            <a:xfrm>
              <a:off x="5051752"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grpSp>
      <p:grpSp>
        <p:nvGrpSpPr>
          <p:cNvPr id="18" name="组合 17"/>
          <p:cNvGrpSpPr/>
          <p:nvPr/>
        </p:nvGrpSpPr>
        <p:grpSpPr>
          <a:xfrm>
            <a:off x="8810360" y="2379137"/>
            <a:ext cx="1495619" cy="884335"/>
            <a:chOff x="6604793" y="1784350"/>
            <a:chExt cx="1121714" cy="663251"/>
          </a:xfrm>
        </p:grpSpPr>
        <p:sp>
          <p:nvSpPr>
            <p:cNvPr id="19" name="矩形 18"/>
            <p:cNvSpPr/>
            <p:nvPr/>
          </p:nvSpPr>
          <p:spPr>
            <a:xfrm>
              <a:off x="6652094"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20" name="矩形 19"/>
            <p:cNvSpPr/>
            <p:nvPr/>
          </p:nvSpPr>
          <p:spPr>
            <a:xfrm>
              <a:off x="7603005" y="1784350"/>
              <a:ext cx="50801" cy="577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21" name="椭圆 20"/>
            <p:cNvSpPr/>
            <p:nvPr/>
          </p:nvSpPr>
          <p:spPr>
            <a:xfrm>
              <a:off x="6604793"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sp>
          <p:nvSpPr>
            <p:cNvPr id="22" name="椭圆 21"/>
            <p:cNvSpPr/>
            <p:nvPr/>
          </p:nvSpPr>
          <p:spPr>
            <a:xfrm>
              <a:off x="7555705" y="2276799"/>
              <a:ext cx="170802" cy="170802"/>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C8882"/>
                </a:solidFill>
                <a:cs typeface="+mn-ea"/>
                <a:sym typeface="+mn-lt"/>
              </a:endParaRPr>
            </a:p>
          </p:txBody>
        </p:sp>
      </p:grpSp>
      <p:grpSp>
        <p:nvGrpSpPr>
          <p:cNvPr id="23" name="Group 11"/>
          <p:cNvGrpSpPr>
            <a:grpSpLocks noChangeAspect="1"/>
          </p:cNvGrpSpPr>
          <p:nvPr/>
        </p:nvGrpSpPr>
        <p:grpSpPr bwMode="auto">
          <a:xfrm>
            <a:off x="5589906" y="3411004"/>
            <a:ext cx="1270001" cy="901701"/>
            <a:chOff x="1407" y="1098"/>
            <a:chExt cx="800" cy="568"/>
          </a:xfrm>
          <a:solidFill>
            <a:srgbClr val="5096D0"/>
          </a:solidFill>
        </p:grpSpPr>
        <p:sp>
          <p:nvSpPr>
            <p:cNvPr id="24"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25"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26"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27"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28"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29"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0"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1"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grpSp>
      <p:grpSp>
        <p:nvGrpSpPr>
          <p:cNvPr id="32" name="Group 32"/>
          <p:cNvGrpSpPr>
            <a:grpSpLocks noChangeAspect="1"/>
          </p:cNvGrpSpPr>
          <p:nvPr/>
        </p:nvGrpSpPr>
        <p:grpSpPr bwMode="auto">
          <a:xfrm>
            <a:off x="8941166" y="3336656"/>
            <a:ext cx="1269999" cy="901701"/>
            <a:chOff x="4354" y="1098"/>
            <a:chExt cx="800" cy="568"/>
          </a:xfrm>
          <a:solidFill>
            <a:srgbClr val="5096D0"/>
          </a:solidFill>
        </p:grpSpPr>
        <p:sp>
          <p:nvSpPr>
            <p:cNvPr id="33"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4"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5"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6" name="Freeform 36"/>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7" name="Freeform 37"/>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38" name="Freeform 38"/>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grpSp>
      <p:grpSp>
        <p:nvGrpSpPr>
          <p:cNvPr id="39" name="Group 121"/>
          <p:cNvGrpSpPr>
            <a:grpSpLocks noChangeAspect="1"/>
          </p:cNvGrpSpPr>
          <p:nvPr/>
        </p:nvGrpSpPr>
        <p:grpSpPr bwMode="auto">
          <a:xfrm>
            <a:off x="2083434" y="3411004"/>
            <a:ext cx="1055688" cy="898525"/>
            <a:chOff x="515" y="3088"/>
            <a:chExt cx="665" cy="566"/>
          </a:xfrm>
          <a:solidFill>
            <a:srgbClr val="5096D0"/>
          </a:solidFill>
        </p:grpSpPr>
        <p:sp>
          <p:nvSpPr>
            <p:cNvPr id="40" name="Freeform 122"/>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1"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2" name="Freeform 124"/>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3" name="Freeform 125"/>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4" name="Freeform 126"/>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5" name="Freeform 127"/>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6" name="Freeform 128"/>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7" name="Freeform 129"/>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sp>
          <p:nvSpPr>
            <p:cNvPr id="48" name="Freeform 130"/>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rgbClr val="0C8882"/>
                </a:solidFill>
                <a:cs typeface="+mn-ea"/>
                <a:sym typeface="+mn-lt"/>
              </a:endParaRPr>
            </a:p>
          </p:txBody>
        </p:sp>
      </p:grpSp>
      <p:sp>
        <p:nvSpPr>
          <p:cNvPr id="49" name="矩形 48"/>
          <p:cNvSpPr/>
          <p:nvPr/>
        </p:nvSpPr>
        <p:spPr>
          <a:xfrm>
            <a:off x="1601173" y="4330165"/>
            <a:ext cx="2031325" cy="369332"/>
          </a:xfrm>
          <a:prstGeom prst="rect">
            <a:avLst/>
          </a:prstGeom>
        </p:spPr>
        <p:txBody>
          <a:bodyPr wrap="none">
            <a:spAutoFit/>
          </a:bodyPr>
          <a:lstStyle/>
          <a:p>
            <a:r>
              <a:rPr lang="zh-CN" altLang="en-US" sz="1800" b="1" dirty="0">
                <a:solidFill>
                  <a:srgbClr val="5096D0"/>
                </a:solidFill>
                <a:cs typeface="+mn-ea"/>
                <a:sym typeface="+mn-lt"/>
              </a:rPr>
              <a:t>点击此处添加标题</a:t>
            </a:r>
            <a:endParaRPr lang="zh-CN" altLang="en-US" sz="1800" b="1" dirty="0">
              <a:solidFill>
                <a:srgbClr val="5096D0"/>
              </a:solidFill>
              <a:cs typeface="+mn-ea"/>
              <a:sym typeface="+mn-lt"/>
            </a:endParaRPr>
          </a:p>
        </p:txBody>
      </p:sp>
      <p:sp>
        <p:nvSpPr>
          <p:cNvPr id="50" name="矩形 49"/>
          <p:cNvSpPr/>
          <p:nvPr/>
        </p:nvSpPr>
        <p:spPr>
          <a:xfrm>
            <a:off x="5112451" y="4330165"/>
            <a:ext cx="2031325" cy="369332"/>
          </a:xfrm>
          <a:prstGeom prst="rect">
            <a:avLst/>
          </a:prstGeom>
        </p:spPr>
        <p:txBody>
          <a:bodyPr wrap="none">
            <a:spAutoFit/>
          </a:bodyPr>
          <a:lstStyle/>
          <a:p>
            <a:r>
              <a:rPr lang="zh-CN" altLang="en-US" sz="1800" b="1" dirty="0">
                <a:solidFill>
                  <a:srgbClr val="5096D0"/>
                </a:solidFill>
                <a:cs typeface="+mn-ea"/>
                <a:sym typeface="+mn-lt"/>
              </a:rPr>
              <a:t>点击此处添加标题</a:t>
            </a:r>
            <a:endParaRPr lang="zh-CN" altLang="en-US" sz="1800" b="1" dirty="0">
              <a:solidFill>
                <a:srgbClr val="5096D0"/>
              </a:solidFill>
              <a:cs typeface="+mn-ea"/>
              <a:sym typeface="+mn-lt"/>
            </a:endParaRPr>
          </a:p>
        </p:txBody>
      </p:sp>
      <p:sp>
        <p:nvSpPr>
          <p:cNvPr id="51" name="矩形 50"/>
          <p:cNvSpPr/>
          <p:nvPr/>
        </p:nvSpPr>
        <p:spPr>
          <a:xfrm>
            <a:off x="8557325" y="4330165"/>
            <a:ext cx="2031325" cy="369332"/>
          </a:xfrm>
          <a:prstGeom prst="rect">
            <a:avLst/>
          </a:prstGeom>
        </p:spPr>
        <p:txBody>
          <a:bodyPr wrap="none">
            <a:spAutoFit/>
          </a:bodyPr>
          <a:lstStyle/>
          <a:p>
            <a:r>
              <a:rPr lang="zh-CN" altLang="en-US" sz="1800" b="1" dirty="0">
                <a:solidFill>
                  <a:srgbClr val="5096D0"/>
                </a:solidFill>
                <a:cs typeface="+mn-ea"/>
                <a:sym typeface="+mn-lt"/>
              </a:rPr>
              <a:t>点击此处添加标题</a:t>
            </a:r>
            <a:endParaRPr lang="zh-CN" altLang="en-US" sz="1800" b="1" dirty="0">
              <a:solidFill>
                <a:srgbClr val="5096D0"/>
              </a:solidFill>
              <a:cs typeface="+mn-ea"/>
              <a:sym typeface="+mn-lt"/>
            </a:endParaRPr>
          </a:p>
        </p:txBody>
      </p:sp>
      <p:sp>
        <p:nvSpPr>
          <p:cNvPr id="52" name="矩形 51"/>
          <p:cNvSpPr/>
          <p:nvPr/>
        </p:nvSpPr>
        <p:spPr>
          <a:xfrm>
            <a:off x="1158165" y="4836052"/>
            <a:ext cx="3024737" cy="1143711"/>
          </a:xfrm>
          <a:prstGeom prst="rect">
            <a:avLst/>
          </a:prstGeom>
        </p:spPr>
        <p:txBody>
          <a:bodyPr wrap="square">
            <a:spAutoFit/>
          </a:bodyPr>
          <a:lstStyle/>
          <a:p>
            <a:pPr algn="ctr">
              <a:lnSpc>
                <a:spcPct val="200000"/>
              </a:lnSpc>
            </a:pPr>
            <a:r>
              <a:rPr lang="zh-CN" altLang="en-US" sz="1200" dirty="0">
                <a:solidFill>
                  <a:schemeClr val="tx1">
                    <a:lumMod val="50000"/>
                    <a:lumOff val="50000"/>
                  </a:schemeClr>
                </a:solidFill>
                <a:cs typeface="+mn-ea"/>
                <a:sym typeface="+mn-lt"/>
              </a:rPr>
              <a:t>标题数字等都可以通过点击和重新输入进行更改，顶部“开始”面板中可以对字体、字号、颜色</a:t>
            </a:r>
            <a:endParaRPr lang="zh-CN" altLang="en-US" sz="1200" dirty="0">
              <a:solidFill>
                <a:schemeClr val="tx1">
                  <a:lumMod val="50000"/>
                  <a:lumOff val="50000"/>
                </a:schemeClr>
              </a:solidFill>
              <a:cs typeface="+mn-ea"/>
              <a:sym typeface="+mn-lt"/>
            </a:endParaRPr>
          </a:p>
        </p:txBody>
      </p:sp>
      <p:sp>
        <p:nvSpPr>
          <p:cNvPr id="53" name="矩形 52"/>
          <p:cNvSpPr/>
          <p:nvPr/>
        </p:nvSpPr>
        <p:spPr>
          <a:xfrm>
            <a:off x="4615751" y="4836052"/>
            <a:ext cx="3024737" cy="1143711"/>
          </a:xfrm>
          <a:prstGeom prst="rect">
            <a:avLst/>
          </a:prstGeom>
        </p:spPr>
        <p:txBody>
          <a:bodyPr wrap="square">
            <a:spAutoFit/>
          </a:bodyPr>
          <a:lstStyle/>
          <a:p>
            <a:pPr algn="ctr">
              <a:lnSpc>
                <a:spcPct val="200000"/>
              </a:lnSpc>
            </a:pPr>
            <a:r>
              <a:rPr lang="zh-CN" altLang="en-US" sz="1200" dirty="0">
                <a:solidFill>
                  <a:schemeClr val="tx1">
                    <a:lumMod val="50000"/>
                    <a:lumOff val="50000"/>
                  </a:schemeClr>
                </a:solidFill>
                <a:cs typeface="+mn-ea"/>
                <a:sym typeface="+mn-lt"/>
              </a:rPr>
              <a:t>标题数字等都可以通过点击和重新输入进行更改，顶部“开始”面板中可以对字体、字号、颜色、</a:t>
            </a:r>
            <a:endParaRPr lang="zh-CN" altLang="en-US" sz="1200" dirty="0">
              <a:solidFill>
                <a:schemeClr val="tx1">
                  <a:lumMod val="50000"/>
                  <a:lumOff val="50000"/>
                </a:schemeClr>
              </a:solidFill>
              <a:cs typeface="+mn-ea"/>
              <a:sym typeface="+mn-lt"/>
            </a:endParaRPr>
          </a:p>
        </p:txBody>
      </p:sp>
      <p:sp>
        <p:nvSpPr>
          <p:cNvPr id="54" name="矩形 53"/>
          <p:cNvSpPr/>
          <p:nvPr/>
        </p:nvSpPr>
        <p:spPr>
          <a:xfrm>
            <a:off x="8092371" y="4836052"/>
            <a:ext cx="3024737" cy="1143711"/>
          </a:xfrm>
          <a:prstGeom prst="rect">
            <a:avLst/>
          </a:prstGeom>
        </p:spPr>
        <p:txBody>
          <a:bodyPr wrap="square">
            <a:spAutoFit/>
          </a:bodyPr>
          <a:lstStyle/>
          <a:p>
            <a:pPr algn="ctr">
              <a:lnSpc>
                <a:spcPct val="200000"/>
              </a:lnSpc>
            </a:pPr>
            <a:r>
              <a:rPr lang="zh-CN" altLang="en-US" sz="1200" dirty="0">
                <a:solidFill>
                  <a:schemeClr val="tx1">
                    <a:lumMod val="50000"/>
                    <a:lumOff val="50000"/>
                  </a:schemeClr>
                </a:solidFill>
                <a:cs typeface="+mn-ea"/>
                <a:sym typeface="+mn-lt"/>
              </a:rPr>
              <a:t>标题数字等都可以通过点击和重新输入进行更改，顶部“开始”面板中可以对字体、字号、颜色、</a:t>
            </a:r>
            <a:endParaRPr lang="zh-CN" altLang="en-US" sz="1200" dirty="0">
              <a:solidFill>
                <a:schemeClr val="tx1">
                  <a:lumMod val="50000"/>
                  <a:lumOff val="50000"/>
                </a:schemeClr>
              </a:solidFill>
              <a:cs typeface="+mn-ea"/>
              <a:sym typeface="+mn-lt"/>
            </a:endParaRPr>
          </a:p>
        </p:txBody>
      </p:sp>
      <p:sp>
        <p:nvSpPr>
          <p:cNvPr id="55"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4" presetClass="entr" presetSubtype="1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par>
                          <p:cTn id="44" fill="hold">
                            <p:stCondLst>
                              <p:cond delay="2500"/>
                            </p:stCondLst>
                            <p:childTnLst>
                              <p:par>
                                <p:cTn id="45" presetID="14" presetClass="entr" presetSubtype="10" fill="hold" grpId="0" nodeType="afterEffect">
                                  <p:stCondLst>
                                    <p:cond delay="0"/>
                                  </p:stCondLst>
                                  <p:iterate type="lt">
                                    <p:tmPct val="10000"/>
                                  </p:iterate>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par>
                                <p:cTn id="48" presetID="14" presetClass="entr" presetSubtype="10" fill="hold" grpId="0" nodeType="withEffect">
                                  <p:stCondLst>
                                    <p:cond delay="0"/>
                                  </p:stCondLst>
                                  <p:iterate type="lt">
                                    <p:tmPct val="10000"/>
                                  </p:iterate>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par>
                                <p:cTn id="51" presetID="14" presetClass="entr" presetSubtype="10" fill="hold" grpId="0" nodeType="withEffect">
                                  <p:stCondLst>
                                    <p:cond delay="0"/>
                                  </p:stCondLst>
                                  <p:iterate type="lt">
                                    <p:tmPct val="10000"/>
                                  </p:iterate>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par>
                                <p:cTn id="54" presetID="14" presetClass="entr" presetSubtype="10" fill="hold" grpId="0" nodeType="withEffect">
                                  <p:stCondLst>
                                    <p:cond delay="0"/>
                                  </p:stCondLst>
                                  <p:iterate type="lt">
                                    <p:tmPct val="10000"/>
                                  </p:iterate>
                                  <p:childTnLst>
                                    <p:set>
                                      <p:cBhvr>
                                        <p:cTn id="55" dur="1" fill="hold">
                                          <p:stCondLst>
                                            <p:cond delay="0"/>
                                          </p:stCondLst>
                                        </p:cTn>
                                        <p:tgtEl>
                                          <p:spTgt spid="54"/>
                                        </p:tgtEl>
                                        <p:attrNameLst>
                                          <p:attrName>style.visibility</p:attrName>
                                        </p:attrNameLst>
                                      </p:cBhvr>
                                      <p:to>
                                        <p:strVal val="visible"/>
                                      </p:to>
                                    </p:set>
                                    <p:animEffect transition="in" filter="randombar(horizontal)">
                                      <p:cBhvr>
                                        <p:cTn id="56" dur="500"/>
                                        <p:tgtEl>
                                          <p:spTgt spid="54"/>
                                        </p:tgtEl>
                                      </p:cBhvr>
                                    </p:animEffect>
                                  </p:childTnLst>
                                </p:cTn>
                              </p:par>
                              <p:par>
                                <p:cTn id="57" presetID="14" presetClass="entr" presetSubtype="10" fill="hold" grpId="0" nodeType="withEffect">
                                  <p:stCondLst>
                                    <p:cond delay="0"/>
                                  </p:stCondLst>
                                  <p:iterate type="lt">
                                    <p:tmPct val="10000"/>
                                  </p:iterate>
                                  <p:childTnLst>
                                    <p:set>
                                      <p:cBhvr>
                                        <p:cTn id="58" dur="1" fill="hold">
                                          <p:stCondLst>
                                            <p:cond delay="0"/>
                                          </p:stCondLst>
                                        </p:cTn>
                                        <p:tgtEl>
                                          <p:spTgt spid="53"/>
                                        </p:tgtEl>
                                        <p:attrNameLst>
                                          <p:attrName>style.visibility</p:attrName>
                                        </p:attrNameLst>
                                      </p:cBhvr>
                                      <p:to>
                                        <p:strVal val="visible"/>
                                      </p:to>
                                    </p:set>
                                    <p:animEffect transition="in" filter="randombar(horizontal)">
                                      <p:cBhvr>
                                        <p:cTn id="59" dur="500"/>
                                        <p:tgtEl>
                                          <p:spTgt spid="53"/>
                                        </p:tgtEl>
                                      </p:cBhvr>
                                    </p:animEffect>
                                  </p:childTnLst>
                                </p:cTn>
                              </p:par>
                              <p:par>
                                <p:cTn id="60" presetID="14" presetClass="entr" presetSubtype="10" fill="hold" grpId="0" nodeType="with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Effect transition="in" filter="randombar(horizontal)">
                                      <p:cBhvr>
                                        <p:cTn id="62" dur="500"/>
                                        <p:tgtEl>
                                          <p:spTgt spid="52"/>
                                        </p:tgtEl>
                                      </p:cBhvr>
                                    </p:animEffect>
                                  </p:childTnLst>
                                </p:cTn>
                              </p:par>
                            </p:childTnLst>
                          </p:cTn>
                        </p:par>
                        <p:par>
                          <p:cTn id="63" fill="hold">
                            <p:stCondLst>
                              <p:cond delay="5099"/>
                            </p:stCondLst>
                            <p:childTnLst>
                              <p:par>
                                <p:cTn id="64" presetID="10"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9" grpId="0"/>
      <p:bldP spid="50" grpId="0"/>
      <p:bldP spid="51" grpId="0"/>
      <p:bldP spid="52" grpId="0"/>
      <p:bldP spid="53" grpId="0"/>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73" y="3850772"/>
            <a:ext cx="12203113" cy="627809"/>
          </a:xfrm>
          <a:prstGeom prst="roundRect">
            <a:avLst>
              <a:gd name="adj" fmla="val 12535"/>
            </a:avLst>
          </a:prstGeom>
          <a:gradFill flip="none" rotWithShape="1">
            <a:gsLst>
              <a:gs pos="0">
                <a:schemeClr val="bg1"/>
              </a:gs>
              <a:gs pos="36000">
                <a:schemeClr val="bg1"/>
              </a:gs>
              <a:gs pos="100000">
                <a:schemeClr val="bg1">
                  <a:lumMod val="85000"/>
                </a:schemeClr>
              </a:gs>
            </a:gsLst>
            <a:lin ang="13200000" scaled="0"/>
            <a:tileRect/>
          </a:grad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5096D0"/>
              </a:solidFill>
              <a:cs typeface="+mn-ea"/>
              <a:sym typeface="+mn-lt"/>
            </a:endParaRPr>
          </a:p>
        </p:txBody>
      </p:sp>
      <p:grpSp>
        <p:nvGrpSpPr>
          <p:cNvPr id="3" name="组合 3"/>
          <p:cNvGrpSpPr/>
          <p:nvPr/>
        </p:nvGrpSpPr>
        <p:grpSpPr bwMode="auto">
          <a:xfrm>
            <a:off x="4342611" y="1615568"/>
            <a:ext cx="3536951" cy="2133600"/>
            <a:chOff x="0" y="0"/>
            <a:chExt cx="3536515" cy="2133600"/>
          </a:xfrm>
        </p:grpSpPr>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mn-lt"/>
                <a:ea typeface="+mn-ea"/>
                <a:cs typeface="+mn-ea"/>
                <a:sym typeface="+mn-lt"/>
              </a:endParaRPr>
            </a:p>
          </p:txBody>
        </p:sp>
      </p:grpSp>
      <p:grpSp>
        <p:nvGrpSpPr>
          <p:cNvPr id="6" name="组合 2"/>
          <p:cNvGrpSpPr/>
          <p:nvPr/>
        </p:nvGrpSpPr>
        <p:grpSpPr bwMode="auto">
          <a:xfrm>
            <a:off x="888211" y="1615568"/>
            <a:ext cx="3536951" cy="2133600"/>
            <a:chOff x="0" y="0"/>
            <a:chExt cx="3536515" cy="2133600"/>
          </a:xfrm>
        </p:grpSpPr>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mn-lt"/>
                <a:ea typeface="+mn-ea"/>
                <a:cs typeface="+mn-ea"/>
                <a:sym typeface="+mn-lt"/>
              </a:endParaRPr>
            </a:p>
          </p:txBody>
        </p:sp>
      </p:grpSp>
      <p:grpSp>
        <p:nvGrpSpPr>
          <p:cNvPr id="9" name="组合 4"/>
          <p:cNvGrpSpPr/>
          <p:nvPr/>
        </p:nvGrpSpPr>
        <p:grpSpPr bwMode="auto">
          <a:xfrm>
            <a:off x="7797008" y="1615568"/>
            <a:ext cx="3535363" cy="2133600"/>
            <a:chOff x="0" y="0"/>
            <a:chExt cx="3536515" cy="2133600"/>
          </a:xfrm>
        </p:grpSpPr>
        <p:pic>
          <p:nvPicPr>
            <p:cNvPr id="10"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mn-lt"/>
                <a:ea typeface="+mn-ea"/>
                <a:cs typeface="+mn-ea"/>
                <a:sym typeface="+mn-lt"/>
              </a:endParaRPr>
            </a:p>
          </p:txBody>
        </p:sp>
      </p:grpSp>
      <p:sp>
        <p:nvSpPr>
          <p:cNvPr id="12" name="矩形 38"/>
          <p:cNvSpPr>
            <a:spLocks noChangeArrowheads="1"/>
          </p:cNvSpPr>
          <p:nvPr/>
        </p:nvSpPr>
        <p:spPr bwMode="auto">
          <a:xfrm>
            <a:off x="1694725" y="3960307"/>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b="1" dirty="0">
                <a:solidFill>
                  <a:srgbClr val="5096D0"/>
                </a:solidFill>
                <a:latin typeface="+mn-lt"/>
                <a:ea typeface="+mn-ea"/>
                <a:cs typeface="+mn-ea"/>
                <a:sym typeface="+mn-lt"/>
              </a:rPr>
              <a:t>添加项目名称</a:t>
            </a:r>
            <a:endParaRPr lang="en-US" altLang="zh-CN" sz="2265" b="1" dirty="0">
              <a:solidFill>
                <a:srgbClr val="5096D0"/>
              </a:solidFill>
              <a:latin typeface="+mn-lt"/>
              <a:ea typeface="+mn-ea"/>
              <a:cs typeface="+mn-ea"/>
              <a:sym typeface="+mn-lt"/>
            </a:endParaRPr>
          </a:p>
        </p:txBody>
      </p:sp>
      <p:sp>
        <p:nvSpPr>
          <p:cNvPr id="13" name="矩形 47"/>
          <p:cNvSpPr>
            <a:spLocks noChangeArrowheads="1"/>
          </p:cNvSpPr>
          <p:nvPr/>
        </p:nvSpPr>
        <p:spPr bwMode="auto">
          <a:xfrm>
            <a:off x="1481935" y="5129214"/>
            <a:ext cx="2328863"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dirty="0">
              <a:solidFill>
                <a:schemeClr val="tx1">
                  <a:lumMod val="50000"/>
                  <a:lumOff val="50000"/>
                </a:schemeClr>
              </a:solidFill>
              <a:latin typeface="+mn-lt"/>
              <a:ea typeface="+mn-ea"/>
              <a:cs typeface="+mn-ea"/>
              <a:sym typeface="+mn-lt"/>
            </a:endParaRPr>
          </a:p>
        </p:txBody>
      </p:sp>
      <p:sp>
        <p:nvSpPr>
          <p:cNvPr id="14" name="矩形 51"/>
          <p:cNvSpPr>
            <a:spLocks noChangeArrowheads="1"/>
          </p:cNvSpPr>
          <p:nvPr/>
        </p:nvSpPr>
        <p:spPr bwMode="auto">
          <a:xfrm>
            <a:off x="5149125" y="3960307"/>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b="1" dirty="0">
                <a:solidFill>
                  <a:srgbClr val="5096D0"/>
                </a:solidFill>
                <a:latin typeface="+mn-lt"/>
                <a:ea typeface="+mn-ea"/>
                <a:cs typeface="+mn-ea"/>
                <a:sym typeface="+mn-lt"/>
              </a:rPr>
              <a:t>添加项目名称</a:t>
            </a:r>
            <a:endParaRPr lang="en-US" altLang="zh-CN" sz="2265" b="1" dirty="0">
              <a:solidFill>
                <a:srgbClr val="5096D0"/>
              </a:solidFill>
              <a:latin typeface="+mn-lt"/>
              <a:ea typeface="+mn-ea"/>
              <a:cs typeface="+mn-ea"/>
              <a:sym typeface="+mn-lt"/>
            </a:endParaRPr>
          </a:p>
        </p:txBody>
      </p:sp>
      <p:sp>
        <p:nvSpPr>
          <p:cNvPr id="15" name="矩形 47"/>
          <p:cNvSpPr>
            <a:spLocks noChangeArrowheads="1"/>
          </p:cNvSpPr>
          <p:nvPr/>
        </p:nvSpPr>
        <p:spPr bwMode="auto">
          <a:xfrm>
            <a:off x="4934748" y="5129214"/>
            <a:ext cx="2328863"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dirty="0">
              <a:solidFill>
                <a:schemeClr val="tx1">
                  <a:lumMod val="50000"/>
                  <a:lumOff val="50000"/>
                </a:schemeClr>
              </a:solidFill>
              <a:latin typeface="+mn-lt"/>
              <a:ea typeface="+mn-ea"/>
              <a:cs typeface="+mn-ea"/>
              <a:sym typeface="+mn-lt"/>
            </a:endParaRPr>
          </a:p>
        </p:txBody>
      </p:sp>
      <p:sp>
        <p:nvSpPr>
          <p:cNvPr id="16" name="矩形 53"/>
          <p:cNvSpPr>
            <a:spLocks noChangeArrowheads="1"/>
          </p:cNvSpPr>
          <p:nvPr/>
        </p:nvSpPr>
        <p:spPr bwMode="auto">
          <a:xfrm>
            <a:off x="8601937" y="3960307"/>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b="1" dirty="0">
                <a:solidFill>
                  <a:srgbClr val="5096D0"/>
                </a:solidFill>
                <a:latin typeface="+mn-lt"/>
                <a:ea typeface="+mn-ea"/>
                <a:cs typeface="+mn-ea"/>
                <a:sym typeface="+mn-lt"/>
              </a:rPr>
              <a:t>添加项目名称</a:t>
            </a:r>
            <a:endParaRPr lang="en-US" altLang="zh-CN" sz="2265" b="1" dirty="0">
              <a:solidFill>
                <a:srgbClr val="5096D0"/>
              </a:solidFill>
              <a:latin typeface="+mn-lt"/>
              <a:ea typeface="+mn-ea"/>
              <a:cs typeface="+mn-ea"/>
              <a:sym typeface="+mn-lt"/>
            </a:endParaRPr>
          </a:p>
        </p:txBody>
      </p:sp>
      <p:sp>
        <p:nvSpPr>
          <p:cNvPr id="17" name="矩形 47"/>
          <p:cNvSpPr>
            <a:spLocks noChangeArrowheads="1"/>
          </p:cNvSpPr>
          <p:nvPr/>
        </p:nvSpPr>
        <p:spPr bwMode="auto">
          <a:xfrm>
            <a:off x="8389148" y="5129214"/>
            <a:ext cx="2328863"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dirty="0">
              <a:solidFill>
                <a:schemeClr val="tx1">
                  <a:lumMod val="50000"/>
                  <a:lumOff val="50000"/>
                </a:schemeClr>
              </a:solidFill>
              <a:latin typeface="+mn-lt"/>
              <a:ea typeface="+mn-ea"/>
              <a:cs typeface="+mn-ea"/>
              <a:sym typeface="+mn-lt"/>
            </a:endParaRPr>
          </a:p>
        </p:txBody>
      </p:sp>
      <p:sp>
        <p:nvSpPr>
          <p:cNvPr id="18"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p:tgtEl>
                                          <p:spTgt spid="3"/>
                                        </p:tgtEl>
                                        <p:attrNameLst>
                                          <p:attrName>ppt_y</p:attrName>
                                        </p:attrNameLst>
                                      </p:cBhvr>
                                      <p:tavLst>
                                        <p:tav tm="0">
                                          <p:val>
                                            <p:strVal val="#ppt_y-#ppt_h*1.125000"/>
                                          </p:val>
                                        </p:tav>
                                        <p:tav tm="100000">
                                          <p:val>
                                            <p:strVal val="#ppt_y"/>
                                          </p:val>
                                        </p:tav>
                                      </p:tavLst>
                                    </p:anim>
                                    <p:animEffect>
                                      <p:cBhvr>
                                        <p:cTn id="12" dur="500"/>
                                        <p:tgtEl>
                                          <p:spTgt spid="3"/>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p:tgtEl>
                                          <p:spTgt spid="6"/>
                                        </p:tgtEl>
                                        <p:attrNameLst>
                                          <p:attrName>ppt_x</p:attrName>
                                        </p:attrNameLst>
                                      </p:cBhvr>
                                      <p:tavLst>
                                        <p:tav tm="0">
                                          <p:val>
                                            <p:strVal val="#ppt_x+#ppt_w*1.125000"/>
                                          </p:val>
                                        </p:tav>
                                        <p:tav tm="100000">
                                          <p:val>
                                            <p:strVal val="#ppt_x"/>
                                          </p:val>
                                        </p:tav>
                                      </p:tavLst>
                                    </p:anim>
                                    <p:animEffect>
                                      <p:cBhvr>
                                        <p:cTn id="17" dur="500"/>
                                        <p:tgtEl>
                                          <p:spTgt spid="6"/>
                                        </p:tgtEl>
                                      </p:cBhvr>
                                    </p:animEffect>
                                  </p:childTnLst>
                                </p:cTn>
                              </p:par>
                              <p:par>
                                <p:cTn id="18" presetID="1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p:tgtEl>
                                          <p:spTgt spid="9"/>
                                        </p:tgtEl>
                                        <p:attrNameLst>
                                          <p:attrName>ppt_x</p:attrName>
                                        </p:attrNameLst>
                                      </p:cBhvr>
                                      <p:tavLst>
                                        <p:tav tm="0">
                                          <p:val>
                                            <p:strVal val="#ppt_x-#ppt_w*1.125000"/>
                                          </p:val>
                                        </p:tav>
                                        <p:tav tm="100000">
                                          <p:val>
                                            <p:strVal val="#ppt_x"/>
                                          </p:val>
                                        </p:tav>
                                      </p:tavLst>
                                    </p:anim>
                                    <p:animEffect>
                                      <p:cBhvr>
                                        <p:cTn id="21" dur="500"/>
                                        <p:tgtEl>
                                          <p:spTgt spid="9"/>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p:cBhvr>
                                        <p:cTn id="38" dur="750"/>
                                        <p:tgtEl>
                                          <p:spTgt spid="15"/>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p:cBhvr>
                                        <p:cTn id="41" dur="750"/>
                                        <p:tgtEl>
                                          <p:spTgt spid="13"/>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p:cBhvr>
                                        <p:cTn id="44" dur="750"/>
                                        <p:tgtEl>
                                          <p:spTgt spid="17"/>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6"/>
          <p:cNvSpPr>
            <a:spLocks noChangeArrowheads="1"/>
          </p:cNvSpPr>
          <p:nvPr/>
        </p:nvSpPr>
        <p:spPr bwMode="auto">
          <a:xfrm>
            <a:off x="2765088" y="1871678"/>
            <a:ext cx="54737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4400" b="1" dirty="0" smtClean="0">
                <a:solidFill>
                  <a:srgbClr val="5096D0"/>
                </a:solidFill>
                <a:cs typeface="+mn-ea"/>
                <a:sym typeface="+mn-lt"/>
              </a:rPr>
              <a:t>相关建议与论文总结</a:t>
            </a:r>
            <a:endParaRPr lang="zh-CN" altLang="en-US" sz="4400" b="1" dirty="0" smtClean="0">
              <a:solidFill>
                <a:srgbClr val="5096D0"/>
              </a:solidFill>
              <a:cs typeface="+mn-ea"/>
              <a:sym typeface="+mn-lt"/>
            </a:endParaRPr>
          </a:p>
        </p:txBody>
      </p:sp>
      <p:cxnSp>
        <p:nvCxnSpPr>
          <p:cNvPr id="12" name="直接连接符 19"/>
          <p:cNvCxnSpPr>
            <a:cxnSpLocks noChangeShapeType="1"/>
            <a:endCxn id="29" idx="4"/>
          </p:cNvCxnSpPr>
          <p:nvPr/>
        </p:nvCxnSpPr>
        <p:spPr bwMode="auto">
          <a:xfrm>
            <a:off x="3353944" y="3646510"/>
            <a:ext cx="3175" cy="1654175"/>
          </a:xfrm>
          <a:prstGeom prst="line">
            <a:avLst/>
          </a:prstGeom>
          <a:noFill/>
          <a:ln w="127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39"/>
          <p:cNvSpPr>
            <a:spLocks noChangeAspect="1" noChangeArrowheads="1"/>
          </p:cNvSpPr>
          <p:nvPr/>
        </p:nvSpPr>
        <p:spPr bwMode="auto">
          <a:xfrm>
            <a:off x="3284094" y="3490935"/>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22" name="Oval 40"/>
          <p:cNvSpPr>
            <a:spLocks noChangeAspect="1" noChangeArrowheads="1"/>
          </p:cNvSpPr>
          <p:nvPr/>
        </p:nvSpPr>
        <p:spPr bwMode="auto">
          <a:xfrm>
            <a:off x="3284094" y="3894160"/>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23" name="Oval 41"/>
          <p:cNvSpPr>
            <a:spLocks noChangeAspect="1" noChangeArrowheads="1"/>
          </p:cNvSpPr>
          <p:nvPr/>
        </p:nvSpPr>
        <p:spPr bwMode="auto">
          <a:xfrm>
            <a:off x="3284094" y="4310085"/>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24" name="Oval 42"/>
          <p:cNvSpPr>
            <a:spLocks noChangeAspect="1" noChangeArrowheads="1"/>
          </p:cNvSpPr>
          <p:nvPr/>
        </p:nvSpPr>
        <p:spPr bwMode="auto">
          <a:xfrm>
            <a:off x="3284094" y="4722835"/>
            <a:ext cx="144463" cy="146050"/>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25" name="TextBox 24"/>
          <p:cNvSpPr txBox="1">
            <a:spLocks noChangeArrowheads="1"/>
          </p:cNvSpPr>
          <p:nvPr/>
        </p:nvSpPr>
        <p:spPr bwMode="auto">
          <a:xfrm>
            <a:off x="3647632" y="3303610"/>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主要问题分析</a:t>
            </a:r>
            <a:endParaRPr lang="zh-CN" altLang="en-US" dirty="0">
              <a:solidFill>
                <a:schemeClr val="tx1">
                  <a:lumMod val="50000"/>
                  <a:lumOff val="50000"/>
                </a:schemeClr>
              </a:solidFill>
              <a:latin typeface="+mn-lt"/>
              <a:ea typeface="+mn-ea"/>
              <a:cs typeface="+mn-ea"/>
              <a:sym typeface="+mn-lt"/>
            </a:endParaRPr>
          </a:p>
        </p:txBody>
      </p:sp>
      <p:sp>
        <p:nvSpPr>
          <p:cNvPr id="26" name="TextBox 25"/>
          <p:cNvSpPr txBox="1">
            <a:spLocks noChangeArrowheads="1"/>
          </p:cNvSpPr>
          <p:nvPr/>
        </p:nvSpPr>
        <p:spPr bwMode="auto">
          <a:xfrm>
            <a:off x="3647632" y="3748110"/>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问题评估</a:t>
            </a:r>
            <a:endParaRPr lang="zh-CN" altLang="en-US">
              <a:solidFill>
                <a:schemeClr val="tx1">
                  <a:lumMod val="50000"/>
                  <a:lumOff val="50000"/>
                </a:schemeClr>
              </a:solidFill>
              <a:latin typeface="+mn-lt"/>
              <a:ea typeface="+mn-ea"/>
              <a:cs typeface="+mn-ea"/>
              <a:sym typeface="+mn-lt"/>
            </a:endParaRPr>
          </a:p>
        </p:txBody>
      </p:sp>
      <p:sp>
        <p:nvSpPr>
          <p:cNvPr id="27" name="TextBox 26"/>
          <p:cNvSpPr txBox="1">
            <a:spLocks noChangeArrowheads="1"/>
          </p:cNvSpPr>
          <p:nvPr/>
        </p:nvSpPr>
        <p:spPr bwMode="auto">
          <a:xfrm>
            <a:off x="3647632" y="4129110"/>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相关建议</a:t>
            </a:r>
            <a:endParaRPr lang="zh-CN" altLang="en-US">
              <a:solidFill>
                <a:schemeClr val="tx1">
                  <a:lumMod val="50000"/>
                  <a:lumOff val="50000"/>
                </a:schemeClr>
              </a:solidFill>
              <a:latin typeface="+mn-lt"/>
              <a:ea typeface="+mn-ea"/>
              <a:cs typeface="+mn-ea"/>
              <a:sym typeface="+mn-lt"/>
            </a:endParaRPr>
          </a:p>
        </p:txBody>
      </p:sp>
      <p:sp>
        <p:nvSpPr>
          <p:cNvPr id="28" name="TextBox 27"/>
          <p:cNvSpPr txBox="1">
            <a:spLocks noChangeArrowheads="1"/>
          </p:cNvSpPr>
          <p:nvPr/>
        </p:nvSpPr>
        <p:spPr bwMode="auto">
          <a:xfrm>
            <a:off x="3647632" y="4527573"/>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研究总结</a:t>
            </a:r>
            <a:endParaRPr lang="zh-CN" altLang="en-US">
              <a:solidFill>
                <a:schemeClr val="tx1">
                  <a:lumMod val="50000"/>
                  <a:lumOff val="50000"/>
                </a:schemeClr>
              </a:solidFill>
              <a:latin typeface="+mn-lt"/>
              <a:ea typeface="+mn-ea"/>
              <a:cs typeface="+mn-ea"/>
              <a:sym typeface="+mn-lt"/>
            </a:endParaRPr>
          </a:p>
        </p:txBody>
      </p:sp>
      <p:sp>
        <p:nvSpPr>
          <p:cNvPr id="29" name="Oval 42"/>
          <p:cNvSpPr>
            <a:spLocks noChangeAspect="1" noChangeArrowheads="1"/>
          </p:cNvSpPr>
          <p:nvPr/>
        </p:nvSpPr>
        <p:spPr bwMode="auto">
          <a:xfrm>
            <a:off x="3284094" y="5156223"/>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0" name="TextBox 29"/>
          <p:cNvSpPr txBox="1">
            <a:spLocks noChangeArrowheads="1"/>
          </p:cNvSpPr>
          <p:nvPr/>
        </p:nvSpPr>
        <p:spPr bwMode="auto">
          <a:xfrm>
            <a:off x="3647632" y="4960960"/>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亮点与不足</a:t>
            </a:r>
            <a:endParaRPr lang="zh-CN" altLang="en-US">
              <a:solidFill>
                <a:schemeClr val="tx1">
                  <a:lumMod val="50000"/>
                  <a:lumOff val="50000"/>
                </a:schemeClr>
              </a:solidFill>
              <a:latin typeface="+mn-lt"/>
              <a:ea typeface="+mn-ea"/>
              <a:cs typeface="+mn-ea"/>
              <a:sym typeface="+mn-lt"/>
            </a:endParaRPr>
          </a:p>
        </p:txBody>
      </p:sp>
      <p:sp>
        <p:nvSpPr>
          <p:cNvPr id="31" name="文本框 30"/>
          <p:cNvSpPr txBox="1"/>
          <p:nvPr/>
        </p:nvSpPr>
        <p:spPr>
          <a:xfrm>
            <a:off x="1007446" y="1539669"/>
            <a:ext cx="2249334" cy="4708981"/>
          </a:xfrm>
          <a:prstGeom prst="rect">
            <a:avLst/>
          </a:prstGeom>
          <a:noFill/>
        </p:spPr>
        <p:txBody>
          <a:bodyPr wrap="none" rtlCol="0">
            <a:spAutoFit/>
          </a:bodyPr>
          <a:lstStyle/>
          <a:p>
            <a:r>
              <a:rPr lang="en-US" altLang="zh-CN" sz="30000" dirty="0" smtClean="0">
                <a:solidFill>
                  <a:srgbClr val="5096D0"/>
                </a:solidFill>
                <a:cs typeface="+mn-ea"/>
                <a:sym typeface="+mn-lt"/>
              </a:rPr>
              <a:t>5</a:t>
            </a:r>
            <a:endParaRPr lang="zh-CN" altLang="en-US" sz="30000" dirty="0">
              <a:solidFill>
                <a:srgbClr val="5096D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399"/>
                            </p:stCondLst>
                            <p:childTnLst>
                              <p:par>
                                <p:cTn id="19" presetID="2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899"/>
                            </p:stCondLst>
                            <p:childTnLst>
                              <p:par>
                                <p:cTn id="23" presetID="2" presetClass="entr" presetSubtype="12"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2399"/>
                            </p:stCondLst>
                            <p:childTnLst>
                              <p:par>
                                <p:cTn id="44" presetID="22" presetClass="entr" presetSubtype="8"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autoUpdateAnimBg="0"/>
      <p:bldP spid="22" grpId="0" animBg="1" autoUpdateAnimBg="0"/>
      <p:bldP spid="23" grpId="0" animBg="1" autoUpdateAnimBg="0"/>
      <p:bldP spid="24" grpId="0" animBg="1" autoUpdateAnimBg="0"/>
      <p:bldP spid="25" grpId="0" autoUpdateAnimBg="0"/>
      <p:bldP spid="26" grpId="0" autoUpdateAnimBg="0"/>
      <p:bldP spid="27" grpId="0" autoUpdateAnimBg="0"/>
      <p:bldP spid="28" grpId="0" autoUpdateAnimBg="0"/>
      <p:bldP spid="29" grpId="0" animBg="1" autoUpdateAnimBg="0"/>
      <p:bldP spid="30" grpId="0" autoUpdateAnimBg="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3212503" y="4019789"/>
            <a:ext cx="5648715" cy="564871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6" name="椭圆 34"/>
          <p:cNvSpPr/>
          <p:nvPr/>
        </p:nvSpPr>
        <p:spPr>
          <a:xfrm rot="10190714">
            <a:off x="4800686" y="2478519"/>
            <a:ext cx="945549" cy="121603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nvGrpSpPr>
          <p:cNvPr id="7" name="组合 6"/>
          <p:cNvGrpSpPr/>
          <p:nvPr/>
        </p:nvGrpSpPr>
        <p:grpSpPr>
          <a:xfrm rot="13303882">
            <a:off x="8862605" y="4701533"/>
            <a:ext cx="1012074" cy="1314921"/>
            <a:chOff x="4020870" y="2194485"/>
            <a:chExt cx="1102258" cy="1432090"/>
          </a:xfrm>
          <a:solidFill>
            <a:srgbClr val="5096D0"/>
          </a:solidFill>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2225">
              <a:solidFill>
                <a:srgbClr val="5096D0"/>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grpSp>
        <p:nvGrpSpPr>
          <p:cNvPr id="13" name="组合 12"/>
          <p:cNvGrpSpPr/>
          <p:nvPr/>
        </p:nvGrpSpPr>
        <p:grpSpPr>
          <a:xfrm rot="11594412">
            <a:off x="6777912" y="2598449"/>
            <a:ext cx="1012074" cy="1314921"/>
            <a:chOff x="4020870" y="2194485"/>
            <a:chExt cx="1102258" cy="1432090"/>
          </a:xfrm>
          <a:solidFill>
            <a:srgbClr val="5096D0"/>
          </a:solidFill>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sp>
        <p:nvSpPr>
          <p:cNvPr id="16" name="椭圆 34"/>
          <p:cNvSpPr/>
          <p:nvPr/>
        </p:nvSpPr>
        <p:spPr>
          <a:xfrm rot="13009338">
            <a:off x="8231294" y="3455032"/>
            <a:ext cx="945549" cy="121603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grpSp>
        <p:nvGrpSpPr>
          <p:cNvPr id="17" name="组合 16"/>
          <p:cNvGrpSpPr/>
          <p:nvPr/>
        </p:nvGrpSpPr>
        <p:grpSpPr>
          <a:xfrm rot="9469324">
            <a:off x="3227635" y="3146830"/>
            <a:ext cx="1012074" cy="1314921"/>
            <a:chOff x="4020870" y="2194485"/>
            <a:chExt cx="1102258" cy="1432090"/>
          </a:xfrm>
          <a:solidFill>
            <a:srgbClr val="5096D0"/>
          </a:solidFill>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sp>
        <p:nvSpPr>
          <p:cNvPr id="24" name="椭圆 34"/>
          <p:cNvSpPr/>
          <p:nvPr/>
        </p:nvSpPr>
        <p:spPr>
          <a:xfrm rot="8068240">
            <a:off x="2230232" y="4702254"/>
            <a:ext cx="945549" cy="121603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nvGrpSpPr>
          <p:cNvPr id="25" name="组合 24"/>
          <p:cNvGrpSpPr/>
          <p:nvPr/>
        </p:nvGrpSpPr>
        <p:grpSpPr>
          <a:xfrm>
            <a:off x="5010404" y="4620835"/>
            <a:ext cx="2148842" cy="2148848"/>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29" name="椭圆 28"/>
              <p:cNvSpPr/>
              <p:nvPr/>
            </p:nvSpPr>
            <p:spPr>
              <a:xfrm>
                <a:off x="392108" y="760412"/>
                <a:ext cx="3825874" cy="382587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sp>
          <p:nvSpPr>
            <p:cNvPr id="27" name="TextBox 26"/>
            <p:cNvSpPr txBox="1"/>
            <p:nvPr/>
          </p:nvSpPr>
          <p:spPr>
            <a:xfrm>
              <a:off x="3952616" y="1333082"/>
              <a:ext cx="1186820" cy="1043782"/>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a:latin typeface="+mn-ea"/>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4265" b="1" dirty="0">
                  <a:solidFill>
                    <a:srgbClr val="5095CF"/>
                  </a:solidFill>
                  <a:latin typeface="+mn-lt"/>
                  <a:sym typeface="+mn-lt"/>
                </a:rPr>
                <a:t>经验总结</a:t>
              </a:r>
              <a:endParaRPr lang="zh-CN" altLang="en-US" sz="4265" b="1" dirty="0">
                <a:solidFill>
                  <a:srgbClr val="5095CF"/>
                </a:solidFill>
                <a:latin typeface="+mn-lt"/>
                <a:sym typeface="+mn-lt"/>
              </a:endParaRPr>
            </a:p>
          </p:txBody>
        </p:sp>
      </p:grpSp>
      <p:sp>
        <p:nvSpPr>
          <p:cNvPr id="34" name="TextBox 33"/>
          <p:cNvSpPr txBox="1"/>
          <p:nvPr/>
        </p:nvSpPr>
        <p:spPr>
          <a:xfrm>
            <a:off x="2478873" y="5155077"/>
            <a:ext cx="60919" cy="584523"/>
          </a:xfrm>
          <a:prstGeom prst="rect">
            <a:avLst/>
          </a:prstGeom>
          <a:noFill/>
        </p:spPr>
        <p:txBody>
          <a:bodyPr wrap="square" rtlCol="0">
            <a:spAutoFit/>
          </a:bodyPr>
          <a:lstStyle/>
          <a:p>
            <a:endParaRPr lang="zh-CN" altLang="en-US" sz="3200" dirty="0">
              <a:cs typeface="+mn-ea"/>
              <a:sym typeface="+mn-lt"/>
            </a:endParaRPr>
          </a:p>
        </p:txBody>
      </p:sp>
      <p:sp>
        <p:nvSpPr>
          <p:cNvPr id="35" name="TextBox 34"/>
          <p:cNvSpPr txBox="1"/>
          <p:nvPr/>
        </p:nvSpPr>
        <p:spPr>
          <a:xfrm>
            <a:off x="3438252" y="3275769"/>
            <a:ext cx="458780" cy="748538"/>
          </a:xfrm>
          <a:prstGeom prst="rect">
            <a:avLst/>
          </a:prstGeom>
          <a:noFill/>
        </p:spPr>
        <p:txBody>
          <a:bodyPr wrap="none" rtlCol="0">
            <a:spAutoFit/>
          </a:bodyPr>
          <a:lstStyle/>
          <a:p>
            <a:r>
              <a:rPr lang="en-US" altLang="zh-CN" sz="4265" b="1" dirty="0">
                <a:solidFill>
                  <a:schemeClr val="bg1"/>
                </a:solidFill>
                <a:cs typeface="+mn-ea"/>
                <a:sym typeface="+mn-lt"/>
              </a:rPr>
              <a:t>2</a:t>
            </a:r>
            <a:endParaRPr lang="zh-CN" altLang="en-US" sz="4265" b="1" dirty="0">
              <a:solidFill>
                <a:schemeClr val="bg1"/>
              </a:solidFill>
              <a:cs typeface="+mn-ea"/>
              <a:sym typeface="+mn-lt"/>
            </a:endParaRPr>
          </a:p>
        </p:txBody>
      </p:sp>
      <p:sp>
        <p:nvSpPr>
          <p:cNvPr id="36" name="TextBox 35"/>
          <p:cNvSpPr txBox="1"/>
          <p:nvPr/>
        </p:nvSpPr>
        <p:spPr>
          <a:xfrm>
            <a:off x="6975595" y="2735016"/>
            <a:ext cx="458780" cy="748538"/>
          </a:xfrm>
          <a:prstGeom prst="rect">
            <a:avLst/>
          </a:prstGeom>
          <a:noFill/>
        </p:spPr>
        <p:txBody>
          <a:bodyPr wrap="none" rtlCol="0">
            <a:spAutoFit/>
          </a:bodyPr>
          <a:lstStyle/>
          <a:p>
            <a:r>
              <a:rPr lang="en-US" altLang="zh-CN" sz="4265" b="1" dirty="0">
                <a:solidFill>
                  <a:schemeClr val="bg1"/>
                </a:solidFill>
                <a:cs typeface="+mn-ea"/>
                <a:sym typeface="+mn-lt"/>
              </a:rPr>
              <a:t>4</a:t>
            </a:r>
            <a:endParaRPr lang="zh-CN" altLang="en-US" sz="4265" b="1" dirty="0">
              <a:solidFill>
                <a:schemeClr val="bg1"/>
              </a:solidFill>
              <a:cs typeface="+mn-ea"/>
              <a:sym typeface="+mn-lt"/>
            </a:endParaRPr>
          </a:p>
        </p:txBody>
      </p:sp>
      <p:sp>
        <p:nvSpPr>
          <p:cNvPr id="37" name="TextBox 36"/>
          <p:cNvSpPr txBox="1"/>
          <p:nvPr/>
        </p:nvSpPr>
        <p:spPr>
          <a:xfrm>
            <a:off x="9270815" y="4860112"/>
            <a:ext cx="472315" cy="748538"/>
          </a:xfrm>
          <a:prstGeom prst="rect">
            <a:avLst/>
          </a:prstGeom>
          <a:noFill/>
        </p:spPr>
        <p:txBody>
          <a:bodyPr wrap="square" rtlCol="0">
            <a:spAutoFit/>
          </a:bodyPr>
          <a:lstStyle/>
          <a:p>
            <a:r>
              <a:rPr lang="en-US" altLang="zh-CN" sz="4265" b="1" dirty="0">
                <a:solidFill>
                  <a:schemeClr val="bg1"/>
                </a:solidFill>
                <a:cs typeface="+mn-ea"/>
                <a:sym typeface="+mn-lt"/>
              </a:rPr>
              <a:t>6</a:t>
            </a:r>
            <a:endParaRPr lang="zh-CN" altLang="en-US" sz="4265" b="1" dirty="0">
              <a:solidFill>
                <a:schemeClr val="bg1"/>
              </a:solidFill>
              <a:cs typeface="+mn-ea"/>
              <a:sym typeface="+mn-lt"/>
            </a:endParaRPr>
          </a:p>
        </p:txBody>
      </p:sp>
      <p:sp>
        <p:nvSpPr>
          <p:cNvPr id="38" name="TextBox 37"/>
          <p:cNvSpPr txBox="1"/>
          <p:nvPr/>
        </p:nvSpPr>
        <p:spPr>
          <a:xfrm>
            <a:off x="8525833" y="3533679"/>
            <a:ext cx="478016" cy="748538"/>
          </a:xfrm>
          <a:prstGeom prst="rect">
            <a:avLst/>
          </a:prstGeom>
          <a:noFill/>
        </p:spPr>
        <p:txBody>
          <a:bodyPr wrap="none" rtlCol="0">
            <a:spAutoFit/>
          </a:bodyPr>
          <a:lstStyle/>
          <a:p>
            <a:r>
              <a:rPr lang="en-US" altLang="zh-CN" sz="4265" dirty="0">
                <a:solidFill>
                  <a:srgbClr val="5095CF"/>
                </a:solidFill>
                <a:cs typeface="+mn-ea"/>
                <a:sym typeface="+mn-lt"/>
              </a:rPr>
              <a:t>5</a:t>
            </a:r>
            <a:endParaRPr lang="zh-CN" altLang="en-US" sz="4265" dirty="0">
              <a:solidFill>
                <a:srgbClr val="5095CF"/>
              </a:solidFill>
              <a:cs typeface="+mn-ea"/>
              <a:sym typeface="+mn-lt"/>
            </a:endParaRPr>
          </a:p>
        </p:txBody>
      </p:sp>
      <p:sp>
        <p:nvSpPr>
          <p:cNvPr id="39" name="TextBox 38"/>
          <p:cNvSpPr txBox="1"/>
          <p:nvPr/>
        </p:nvSpPr>
        <p:spPr>
          <a:xfrm>
            <a:off x="4969941" y="2529726"/>
            <a:ext cx="474810" cy="748538"/>
          </a:xfrm>
          <a:prstGeom prst="rect">
            <a:avLst/>
          </a:prstGeom>
          <a:noFill/>
        </p:spPr>
        <p:txBody>
          <a:bodyPr wrap="none" rtlCol="0">
            <a:spAutoFit/>
          </a:bodyPr>
          <a:lstStyle/>
          <a:p>
            <a:r>
              <a:rPr lang="en-US" altLang="zh-CN" sz="4265" dirty="0">
                <a:solidFill>
                  <a:srgbClr val="5095CF"/>
                </a:solidFill>
                <a:cs typeface="+mn-ea"/>
                <a:sym typeface="+mn-lt"/>
              </a:rPr>
              <a:t>3</a:t>
            </a:r>
            <a:endParaRPr lang="zh-CN" altLang="en-US" sz="4265" dirty="0">
              <a:solidFill>
                <a:srgbClr val="5095CF"/>
              </a:solidFill>
              <a:cs typeface="+mn-ea"/>
              <a:sym typeface="+mn-lt"/>
            </a:endParaRPr>
          </a:p>
        </p:txBody>
      </p:sp>
      <p:sp>
        <p:nvSpPr>
          <p:cNvPr id="40" name="TextBox 39"/>
          <p:cNvSpPr txBox="1"/>
          <p:nvPr/>
        </p:nvSpPr>
        <p:spPr>
          <a:xfrm>
            <a:off x="2374368" y="4783198"/>
            <a:ext cx="393056" cy="748538"/>
          </a:xfrm>
          <a:prstGeom prst="rect">
            <a:avLst/>
          </a:prstGeom>
          <a:noFill/>
        </p:spPr>
        <p:txBody>
          <a:bodyPr wrap="none" rtlCol="0">
            <a:spAutoFit/>
          </a:bodyPr>
          <a:lstStyle/>
          <a:p>
            <a:r>
              <a:rPr lang="en-US" altLang="zh-CN" sz="4265" dirty="0">
                <a:solidFill>
                  <a:srgbClr val="5095CF"/>
                </a:solidFill>
                <a:cs typeface="+mn-ea"/>
                <a:sym typeface="+mn-lt"/>
              </a:rPr>
              <a:t>1</a:t>
            </a:r>
            <a:endParaRPr lang="zh-CN" altLang="en-US" sz="4265" dirty="0">
              <a:solidFill>
                <a:srgbClr val="5095CF"/>
              </a:solidFill>
              <a:cs typeface="+mn-ea"/>
              <a:sym typeface="+mn-lt"/>
            </a:endParaRPr>
          </a:p>
        </p:txBody>
      </p:sp>
      <p:sp>
        <p:nvSpPr>
          <p:cNvPr id="41" name="TextBox 40"/>
          <p:cNvSpPr txBox="1"/>
          <p:nvPr/>
        </p:nvSpPr>
        <p:spPr>
          <a:xfrm>
            <a:off x="395616" y="4064678"/>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42" name="TextBox 41"/>
          <p:cNvSpPr txBox="1"/>
          <p:nvPr/>
        </p:nvSpPr>
        <p:spPr>
          <a:xfrm>
            <a:off x="1097383" y="2632250"/>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43" name="TextBox 42"/>
          <p:cNvSpPr txBox="1"/>
          <p:nvPr/>
        </p:nvSpPr>
        <p:spPr>
          <a:xfrm>
            <a:off x="4159951" y="1616911"/>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44" name="TextBox 43"/>
          <p:cNvSpPr txBox="1"/>
          <p:nvPr/>
        </p:nvSpPr>
        <p:spPr>
          <a:xfrm>
            <a:off x="7363677" y="1823353"/>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47" name="TextBox 46"/>
          <p:cNvSpPr txBox="1"/>
          <p:nvPr/>
        </p:nvSpPr>
        <p:spPr>
          <a:xfrm>
            <a:off x="9178675" y="2964095"/>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48" name="TextBox 47"/>
          <p:cNvSpPr txBox="1"/>
          <p:nvPr/>
        </p:nvSpPr>
        <p:spPr>
          <a:xfrm>
            <a:off x="9905477" y="4312869"/>
            <a:ext cx="2336579" cy="728084"/>
          </a:xfrm>
          <a:prstGeom prst="rect">
            <a:avLst/>
          </a:prstGeom>
          <a:noFill/>
        </p:spPr>
        <p:txBody>
          <a:bodyPr wrap="square" rtlCol="0">
            <a:spAutoFit/>
          </a:bodyPr>
          <a:lstStyle/>
          <a:p>
            <a:pPr>
              <a:lnSpc>
                <a:spcPct val="150000"/>
              </a:lnSpc>
            </a:pPr>
            <a:r>
              <a:rPr lang="zh-CN" altLang="en-US" sz="1465" dirty="0">
                <a:solidFill>
                  <a:schemeClr val="tx1">
                    <a:lumMod val="50000"/>
                    <a:lumOff val="50000"/>
                  </a:schemeClr>
                </a:solidFill>
                <a:cs typeface="+mn-ea"/>
                <a:sym typeface="+mn-lt"/>
              </a:rPr>
              <a:t>您的内容打在这里，或者通过复制您的文本后</a:t>
            </a:r>
            <a:endParaRPr lang="zh-CN" altLang="en-US" sz="1465" dirty="0">
              <a:solidFill>
                <a:schemeClr val="tx1">
                  <a:lumMod val="50000"/>
                  <a:lumOff val="50000"/>
                </a:schemeClr>
              </a:solidFill>
              <a:cs typeface="+mn-ea"/>
              <a:sym typeface="+mn-lt"/>
            </a:endParaRPr>
          </a:p>
        </p:txBody>
      </p:sp>
      <p:sp>
        <p:nvSpPr>
          <p:cNvPr id="2" name="灯片编号占位符 1"/>
          <p:cNvSpPr>
            <a:spLocks noGrp="1"/>
          </p:cNvSpPr>
          <p:nvPr>
            <p:ph type="sldNum" sz="quarter" idx="4294967295"/>
          </p:nvPr>
        </p:nvSpPr>
        <p:spPr>
          <a:xfrm>
            <a:off x="9347200" y="6213475"/>
            <a:ext cx="2844800" cy="365125"/>
          </a:xfrm>
          <a:prstGeom prst="rect">
            <a:avLst/>
          </a:prstGeom>
        </p:spPr>
        <p:txBody>
          <a:bodyPr/>
          <a:lstStyle/>
          <a:p>
            <a:fld id="{B5B5BF9F-75C6-42BD-8363-2F606FE0B601}" type="slidenum">
              <a:rPr lang="zh-CN" altLang="en-US" smtClean="0">
                <a:cs typeface="+mn-ea"/>
                <a:sym typeface="+mn-lt"/>
              </a:rPr>
            </a:fld>
            <a:endParaRPr lang="zh-CN" altLang="en-US">
              <a:cs typeface="+mn-ea"/>
              <a:sym typeface="+mn-lt"/>
            </a:endParaRPr>
          </a:p>
        </p:txBody>
      </p:sp>
      <p:sp>
        <p:nvSpPr>
          <p:cNvPr id="46" name="文本框 45"/>
          <p:cNvSpPr txBox="1"/>
          <p:nvPr/>
        </p:nvSpPr>
        <p:spPr>
          <a:xfrm>
            <a:off x="3239049" y="7335910"/>
            <a:ext cx="1643399" cy="584647"/>
          </a:xfrm>
          <a:prstGeom prst="rect">
            <a:avLst/>
          </a:prstGeom>
          <a:noFill/>
        </p:spPr>
        <p:txBody>
          <a:bodyPr wrap="none" rtlCol="0">
            <a:spAutoFit/>
          </a:bodyPr>
          <a:lstStyle/>
          <a:p>
            <a:r>
              <a:rPr lang="en-US" altLang="zh-CN" sz="3200" dirty="0" err="1">
                <a:cs typeface="+mn-ea"/>
                <a:sym typeface="+mn-lt"/>
              </a:rPr>
              <a:t>yanshifu</a:t>
            </a:r>
            <a:endParaRPr lang="zh-CN" alt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4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14:presetBounceEnd="40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40000">
                                          <p:cBhvr additive="base">
                                            <p:cTn id="16"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0000">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14:bounceEnd="4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14:presetBounceEnd="40000">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14:bounceEnd="40000">
                                          <p:cBhvr additive="base">
                                            <p:cTn id="24"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14:presetBounceEnd="40000">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4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7769" y="1438551"/>
            <a:ext cx="5892063" cy="5676190"/>
          </a:xfrm>
          <a:prstGeom prst="rect">
            <a:avLst/>
          </a:prstGeom>
        </p:spPr>
      </p:pic>
      <p:sp>
        <p:nvSpPr>
          <p:cNvPr id="4" name="流程图: 可选过程 3"/>
          <p:cNvSpPr/>
          <p:nvPr/>
        </p:nvSpPr>
        <p:spPr>
          <a:xfrm>
            <a:off x="5600914" y="1109952"/>
            <a:ext cx="4746172" cy="667657"/>
          </a:xfrm>
          <a:prstGeom prst="flowChartAlternateProcess">
            <a:avLst/>
          </a:prstGeom>
          <a:gradFill>
            <a:gsLst>
              <a:gs pos="0">
                <a:srgbClr val="BACAB1"/>
              </a:gs>
              <a:gs pos="69000">
                <a:schemeClr val="bg1"/>
              </a:gs>
            </a:gsLst>
            <a:lin ang="66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88900" dist="75434" dir="2700001"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5096D0"/>
                </a:solidFill>
                <a:cs typeface="+mn-ea"/>
                <a:sym typeface="+mn-lt"/>
              </a:rPr>
              <a:t>绪论</a:t>
            </a:r>
            <a:endParaRPr lang="zh-CN" altLang="en-US" sz="3200" dirty="0" smtClean="0">
              <a:solidFill>
                <a:srgbClr val="5096D0"/>
              </a:solidFill>
              <a:cs typeface="+mn-ea"/>
              <a:sym typeface="+mn-lt"/>
            </a:endParaRPr>
          </a:p>
        </p:txBody>
      </p:sp>
      <p:sp>
        <p:nvSpPr>
          <p:cNvPr id="5" name="椭圆 4"/>
          <p:cNvSpPr/>
          <p:nvPr/>
        </p:nvSpPr>
        <p:spPr>
          <a:xfrm>
            <a:off x="1973155" y="2168940"/>
            <a:ext cx="2222136" cy="2222136"/>
          </a:xfrm>
          <a:prstGeom prst="ellipse">
            <a:avLst/>
          </a:prstGeom>
          <a:gradFill>
            <a:gsLst>
              <a:gs pos="0">
                <a:srgbClr val="FFFFFF"/>
              </a:gs>
              <a:gs pos="100000">
                <a:srgbClr val="BACAB1"/>
              </a:gs>
            </a:gsLst>
            <a:lin ang="120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88900" dist="75434" dir="2699999" sx="99000" sy="99000"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rgbClr val="5096D0"/>
                </a:solidFill>
                <a:cs typeface="+mn-ea"/>
                <a:sym typeface="+mn-lt"/>
              </a:rPr>
              <a:t>目录</a:t>
            </a:r>
            <a:endParaRPr lang="en-US" altLang="zh-CN" sz="4800" b="1" dirty="0" smtClean="0">
              <a:solidFill>
                <a:srgbClr val="5096D0"/>
              </a:solidFill>
              <a:cs typeface="+mn-ea"/>
              <a:sym typeface="+mn-lt"/>
            </a:endParaRPr>
          </a:p>
          <a:p>
            <a:pPr algn="ctr"/>
            <a:r>
              <a:rPr lang="en-US" altLang="zh-CN" sz="2400" b="1" dirty="0" smtClean="0">
                <a:solidFill>
                  <a:srgbClr val="5096D0"/>
                </a:solidFill>
                <a:cs typeface="+mn-ea"/>
                <a:sym typeface="+mn-lt"/>
              </a:rPr>
              <a:t>CONTENT</a:t>
            </a:r>
            <a:endParaRPr lang="zh-CN" altLang="en-US" sz="2400" b="1" dirty="0">
              <a:solidFill>
                <a:srgbClr val="5096D0"/>
              </a:solidFill>
              <a:cs typeface="+mn-ea"/>
              <a:sym typeface="+mn-lt"/>
            </a:endParaRPr>
          </a:p>
        </p:txBody>
      </p:sp>
      <p:sp>
        <p:nvSpPr>
          <p:cNvPr id="6" name="流程图: 可选过程 5"/>
          <p:cNvSpPr/>
          <p:nvPr/>
        </p:nvSpPr>
        <p:spPr>
          <a:xfrm>
            <a:off x="5600914" y="2220972"/>
            <a:ext cx="4746172" cy="667657"/>
          </a:xfrm>
          <a:prstGeom prst="flowChartAlternateProcess">
            <a:avLst/>
          </a:prstGeom>
          <a:gradFill>
            <a:gsLst>
              <a:gs pos="0">
                <a:srgbClr val="BACAB1"/>
              </a:gs>
              <a:gs pos="69000">
                <a:schemeClr val="bg1"/>
              </a:gs>
            </a:gsLst>
            <a:lin ang="66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88900" dist="75434" dir="2700001"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5096D0"/>
                </a:solidFill>
                <a:cs typeface="+mn-ea"/>
                <a:sym typeface="+mn-lt"/>
              </a:rPr>
              <a:t>研究思路与方法</a:t>
            </a:r>
            <a:endParaRPr lang="zh-CN" altLang="en-US" sz="3200" dirty="0" smtClean="0">
              <a:solidFill>
                <a:srgbClr val="5096D0"/>
              </a:solidFill>
              <a:cs typeface="+mn-ea"/>
              <a:sym typeface="+mn-lt"/>
            </a:endParaRPr>
          </a:p>
        </p:txBody>
      </p:sp>
      <p:sp>
        <p:nvSpPr>
          <p:cNvPr id="7" name="流程图: 可选过程 6"/>
          <p:cNvSpPr/>
          <p:nvPr/>
        </p:nvSpPr>
        <p:spPr>
          <a:xfrm>
            <a:off x="5600914" y="3331992"/>
            <a:ext cx="4746172" cy="667657"/>
          </a:xfrm>
          <a:prstGeom prst="flowChartAlternateProcess">
            <a:avLst/>
          </a:prstGeom>
          <a:gradFill>
            <a:gsLst>
              <a:gs pos="0">
                <a:srgbClr val="BACAB1"/>
              </a:gs>
              <a:gs pos="69000">
                <a:schemeClr val="bg1"/>
              </a:gs>
            </a:gsLst>
            <a:lin ang="66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88900" dist="75434" dir="2700001"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5096D0"/>
                </a:solidFill>
                <a:cs typeface="+mn-ea"/>
                <a:sym typeface="+mn-lt"/>
              </a:rPr>
              <a:t>关键技术和实践难点</a:t>
            </a:r>
            <a:endParaRPr lang="zh-CN" altLang="en-US" sz="3200" dirty="0" smtClean="0">
              <a:solidFill>
                <a:srgbClr val="5096D0"/>
              </a:solidFill>
              <a:cs typeface="+mn-ea"/>
              <a:sym typeface="+mn-lt"/>
            </a:endParaRPr>
          </a:p>
        </p:txBody>
      </p:sp>
      <p:sp>
        <p:nvSpPr>
          <p:cNvPr id="8" name="流程图: 可选过程 7"/>
          <p:cNvSpPr/>
          <p:nvPr/>
        </p:nvSpPr>
        <p:spPr>
          <a:xfrm>
            <a:off x="5600914" y="4443011"/>
            <a:ext cx="4746172" cy="667657"/>
          </a:xfrm>
          <a:prstGeom prst="flowChartAlternateProcess">
            <a:avLst/>
          </a:prstGeom>
          <a:gradFill>
            <a:gsLst>
              <a:gs pos="0">
                <a:srgbClr val="BACAB1"/>
              </a:gs>
              <a:gs pos="69000">
                <a:schemeClr val="bg1"/>
              </a:gs>
            </a:gsLst>
            <a:lin ang="66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88900" dist="75434" dir="2700001"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5096D0"/>
                </a:solidFill>
                <a:cs typeface="+mn-ea"/>
                <a:sym typeface="+mn-lt"/>
              </a:rPr>
              <a:t>研究成果与应用</a:t>
            </a:r>
            <a:endParaRPr lang="zh-CN" altLang="en-US" sz="3200" dirty="0" smtClean="0">
              <a:solidFill>
                <a:srgbClr val="5096D0"/>
              </a:solidFill>
              <a:cs typeface="+mn-ea"/>
              <a:sym typeface="+mn-lt"/>
            </a:endParaRPr>
          </a:p>
        </p:txBody>
      </p:sp>
      <p:grpSp>
        <p:nvGrpSpPr>
          <p:cNvPr id="9" name="组合 8"/>
          <p:cNvGrpSpPr/>
          <p:nvPr/>
        </p:nvGrpSpPr>
        <p:grpSpPr>
          <a:xfrm>
            <a:off x="9940465" y="1033752"/>
            <a:ext cx="813241" cy="813241"/>
            <a:chOff x="4360074" y="1772731"/>
            <a:chExt cx="1055119" cy="1055119"/>
          </a:xfrm>
        </p:grpSpPr>
        <p:sp>
          <p:nvSpPr>
            <p:cNvPr id="10" name="椭圆 9"/>
            <p:cNvSpPr/>
            <p:nvPr/>
          </p:nvSpPr>
          <p:spPr>
            <a:xfrm>
              <a:off x="4360074" y="1772731"/>
              <a:ext cx="1055119" cy="105511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468269" y="1880926"/>
              <a:ext cx="838729" cy="838729"/>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KSO_Shape"/>
            <p:cNvSpPr/>
            <p:nvPr/>
          </p:nvSpPr>
          <p:spPr>
            <a:xfrm>
              <a:off x="4706213" y="2012226"/>
              <a:ext cx="362840" cy="571402"/>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13" name="组合 12"/>
          <p:cNvGrpSpPr/>
          <p:nvPr/>
        </p:nvGrpSpPr>
        <p:grpSpPr>
          <a:xfrm>
            <a:off x="9940465" y="2144772"/>
            <a:ext cx="813241" cy="813241"/>
            <a:chOff x="5226535" y="2950887"/>
            <a:chExt cx="813241" cy="813241"/>
          </a:xfrm>
        </p:grpSpPr>
        <p:grpSp>
          <p:nvGrpSpPr>
            <p:cNvPr id="14" name="组合 13"/>
            <p:cNvGrpSpPr/>
            <p:nvPr/>
          </p:nvGrpSpPr>
          <p:grpSpPr>
            <a:xfrm>
              <a:off x="5226535" y="2950887"/>
              <a:ext cx="813241" cy="813241"/>
              <a:chOff x="4360074" y="1772731"/>
              <a:chExt cx="1055119" cy="1055119"/>
            </a:xfrm>
          </p:grpSpPr>
          <p:sp>
            <p:nvSpPr>
              <p:cNvPr id="16" name="椭圆 15"/>
              <p:cNvSpPr/>
              <p:nvPr/>
            </p:nvSpPr>
            <p:spPr>
              <a:xfrm>
                <a:off x="4360074" y="1772731"/>
                <a:ext cx="1055119" cy="105511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4468269" y="1880926"/>
                <a:ext cx="838729" cy="838729"/>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KSO_Shape"/>
            <p:cNvSpPr/>
            <p:nvPr/>
          </p:nvSpPr>
          <p:spPr>
            <a:xfrm>
              <a:off x="5572063" y="3128412"/>
              <a:ext cx="122184" cy="458190"/>
            </a:xfrm>
            <a:custGeom>
              <a:avLst/>
              <a:gdLst>
                <a:gd name="connsiteX0" fmla="*/ 68824 w 586846"/>
                <a:gd name="connsiteY0" fmla="*/ 1723528 h 2207149"/>
                <a:gd name="connsiteX1" fmla="*/ 229234 w 586846"/>
                <a:gd name="connsiteY1" fmla="*/ 1999898 h 2207149"/>
                <a:gd name="connsiteX2" fmla="*/ 395081 w 586846"/>
                <a:gd name="connsiteY2" fmla="*/ 1968031 h 2207149"/>
                <a:gd name="connsiteX3" fmla="*/ 530795 w 586846"/>
                <a:gd name="connsiteY3" fmla="*/ 1725944 h 2207149"/>
                <a:gd name="connsiteX4" fmla="*/ 306023 w 586846"/>
                <a:gd name="connsiteY4" fmla="*/ 76465 h 2207149"/>
                <a:gd name="connsiteX5" fmla="*/ 306023 w 586846"/>
                <a:gd name="connsiteY5" fmla="*/ 1514740 h 2207149"/>
                <a:gd name="connsiteX6" fmla="*/ 529167 w 586846"/>
                <a:gd name="connsiteY6" fmla="*/ 1514740 h 2207149"/>
                <a:gd name="connsiteX7" fmla="*/ 529167 w 586846"/>
                <a:gd name="connsiteY7" fmla="*/ 155048 h 2207149"/>
                <a:gd name="connsiteX8" fmla="*/ 450584 w 586846"/>
                <a:gd name="connsiteY8" fmla="*/ 76465 h 2207149"/>
                <a:gd name="connsiteX9" fmla="*/ 136262 w 586846"/>
                <a:gd name="connsiteY9" fmla="*/ 76465 h 2207149"/>
                <a:gd name="connsiteX10" fmla="*/ 57679 w 586846"/>
                <a:gd name="connsiteY10" fmla="*/ 155048 h 2207149"/>
                <a:gd name="connsiteX11" fmla="*/ 57679 w 586846"/>
                <a:gd name="connsiteY11" fmla="*/ 1514740 h 2207149"/>
                <a:gd name="connsiteX12" fmla="*/ 280823 w 586846"/>
                <a:gd name="connsiteY12" fmla="*/ 1514740 h 2207149"/>
                <a:gd name="connsiteX13" fmla="*/ 280823 w 586846"/>
                <a:gd name="connsiteY13" fmla="*/ 76465 h 2207149"/>
                <a:gd name="connsiteX14" fmla="*/ 97810 w 586846"/>
                <a:gd name="connsiteY14" fmla="*/ 0 h 2207149"/>
                <a:gd name="connsiteX15" fmla="*/ 489036 w 586846"/>
                <a:gd name="connsiteY15" fmla="*/ 0 h 2207149"/>
                <a:gd name="connsiteX16" fmla="*/ 586846 w 586846"/>
                <a:gd name="connsiteY16" fmla="*/ 97810 h 2207149"/>
                <a:gd name="connsiteX17" fmla="*/ 586846 w 586846"/>
                <a:gd name="connsiteY17" fmla="*/ 1690953 h 2207149"/>
                <a:gd name="connsiteX18" fmla="*/ 586517 w 586846"/>
                <a:gd name="connsiteY18" fmla="*/ 1690953 h 2207149"/>
                <a:gd name="connsiteX19" fmla="*/ 586514 w 586846"/>
                <a:gd name="connsiteY19" fmla="*/ 1691828 h 2207149"/>
                <a:gd name="connsiteX20" fmla="*/ 586823 w 586846"/>
                <a:gd name="connsiteY20" fmla="*/ 1691829 h 2207149"/>
                <a:gd name="connsiteX21" fmla="*/ 586812 w 586846"/>
                <a:gd name="connsiteY21" fmla="*/ 1694880 h 2207149"/>
                <a:gd name="connsiteX22" fmla="*/ 299633 w 586846"/>
                <a:gd name="connsiteY22" fmla="*/ 2207149 h 2207149"/>
                <a:gd name="connsiteX23" fmla="*/ 23 w 586846"/>
                <a:gd name="connsiteY23" fmla="*/ 1690953 h 2207149"/>
                <a:gd name="connsiteX24" fmla="*/ 0 w 586846"/>
                <a:gd name="connsiteY24" fmla="*/ 1690953 h 2207149"/>
                <a:gd name="connsiteX25" fmla="*/ 0 w 586846"/>
                <a:gd name="connsiteY25" fmla="*/ 97810 h 2207149"/>
                <a:gd name="connsiteX26" fmla="*/ 97810 w 586846"/>
                <a:gd name="connsiteY26" fmla="*/ 0 h 22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846" h="2207149">
                  <a:moveTo>
                    <a:pt x="68824" y="1723528"/>
                  </a:moveTo>
                  <a:lnTo>
                    <a:pt x="229234" y="1999898"/>
                  </a:lnTo>
                  <a:lnTo>
                    <a:pt x="395081" y="1968031"/>
                  </a:lnTo>
                  <a:lnTo>
                    <a:pt x="530795" y="1725944"/>
                  </a:lnTo>
                  <a:close/>
                  <a:moveTo>
                    <a:pt x="306023" y="76465"/>
                  </a:moveTo>
                  <a:lnTo>
                    <a:pt x="306023" y="1514740"/>
                  </a:lnTo>
                  <a:lnTo>
                    <a:pt x="529167" y="1514740"/>
                  </a:lnTo>
                  <a:lnTo>
                    <a:pt x="529167" y="155048"/>
                  </a:lnTo>
                  <a:cubicBezTo>
                    <a:pt x="529167" y="111648"/>
                    <a:pt x="493984" y="76465"/>
                    <a:pt x="450584" y="76465"/>
                  </a:cubicBezTo>
                  <a:close/>
                  <a:moveTo>
                    <a:pt x="136262" y="76465"/>
                  </a:moveTo>
                  <a:cubicBezTo>
                    <a:pt x="92862" y="76465"/>
                    <a:pt x="57679" y="111648"/>
                    <a:pt x="57679" y="155048"/>
                  </a:cubicBezTo>
                  <a:lnTo>
                    <a:pt x="57679" y="1514740"/>
                  </a:lnTo>
                  <a:lnTo>
                    <a:pt x="280823" y="1514740"/>
                  </a:lnTo>
                  <a:lnTo>
                    <a:pt x="280823" y="76465"/>
                  </a:lnTo>
                  <a:close/>
                  <a:moveTo>
                    <a:pt x="97810" y="0"/>
                  </a:moveTo>
                  <a:lnTo>
                    <a:pt x="489036" y="0"/>
                  </a:lnTo>
                  <a:cubicBezTo>
                    <a:pt x="543055" y="0"/>
                    <a:pt x="586846" y="43791"/>
                    <a:pt x="586846" y="97810"/>
                  </a:cubicBezTo>
                  <a:lnTo>
                    <a:pt x="586846" y="1690953"/>
                  </a:lnTo>
                  <a:lnTo>
                    <a:pt x="586517" y="1690953"/>
                  </a:lnTo>
                  <a:lnTo>
                    <a:pt x="586514" y="1691828"/>
                  </a:lnTo>
                  <a:lnTo>
                    <a:pt x="586823" y="1691829"/>
                  </a:lnTo>
                  <a:lnTo>
                    <a:pt x="586812" y="1694880"/>
                  </a:lnTo>
                  <a:lnTo>
                    <a:pt x="299633" y="2207149"/>
                  </a:lnTo>
                  <a:lnTo>
                    <a:pt x="23" y="1690953"/>
                  </a:lnTo>
                  <a:lnTo>
                    <a:pt x="0" y="1690953"/>
                  </a:lnTo>
                  <a:lnTo>
                    <a:pt x="0" y="97810"/>
                  </a:lnTo>
                  <a:cubicBezTo>
                    <a:pt x="0" y="43791"/>
                    <a:pt x="43791" y="0"/>
                    <a:pt x="978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18" name="组合 17"/>
          <p:cNvGrpSpPr/>
          <p:nvPr/>
        </p:nvGrpSpPr>
        <p:grpSpPr>
          <a:xfrm>
            <a:off x="9940465" y="3255792"/>
            <a:ext cx="813241" cy="813241"/>
            <a:chOff x="5782641" y="1372255"/>
            <a:chExt cx="813241" cy="813241"/>
          </a:xfrm>
        </p:grpSpPr>
        <p:grpSp>
          <p:nvGrpSpPr>
            <p:cNvPr id="19" name="组合 18"/>
            <p:cNvGrpSpPr/>
            <p:nvPr/>
          </p:nvGrpSpPr>
          <p:grpSpPr>
            <a:xfrm>
              <a:off x="5782641" y="1372255"/>
              <a:ext cx="813241" cy="813241"/>
              <a:chOff x="4360074" y="1772731"/>
              <a:chExt cx="1055119" cy="1055119"/>
            </a:xfrm>
          </p:grpSpPr>
          <p:sp>
            <p:nvSpPr>
              <p:cNvPr id="21" name="椭圆 20"/>
              <p:cNvSpPr/>
              <p:nvPr/>
            </p:nvSpPr>
            <p:spPr>
              <a:xfrm>
                <a:off x="4360074" y="1772731"/>
                <a:ext cx="1055119" cy="105511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4468269" y="1880926"/>
                <a:ext cx="838729" cy="838729"/>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KSO_Shape"/>
            <p:cNvSpPr/>
            <p:nvPr/>
          </p:nvSpPr>
          <p:spPr>
            <a:xfrm>
              <a:off x="6117149" y="1543728"/>
              <a:ext cx="144224" cy="470294"/>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23" name="组合 22"/>
          <p:cNvGrpSpPr/>
          <p:nvPr/>
        </p:nvGrpSpPr>
        <p:grpSpPr>
          <a:xfrm>
            <a:off x="9940465" y="4366811"/>
            <a:ext cx="813241" cy="813241"/>
            <a:chOff x="7257479" y="914261"/>
            <a:chExt cx="813241" cy="813241"/>
          </a:xfrm>
        </p:grpSpPr>
        <p:grpSp>
          <p:nvGrpSpPr>
            <p:cNvPr id="24" name="组合 23"/>
            <p:cNvGrpSpPr/>
            <p:nvPr/>
          </p:nvGrpSpPr>
          <p:grpSpPr>
            <a:xfrm>
              <a:off x="7257479" y="914261"/>
              <a:ext cx="813241" cy="813241"/>
              <a:chOff x="4360074" y="1772731"/>
              <a:chExt cx="1055119" cy="1055119"/>
            </a:xfrm>
          </p:grpSpPr>
          <p:sp>
            <p:nvSpPr>
              <p:cNvPr id="26" name="椭圆 25"/>
              <p:cNvSpPr/>
              <p:nvPr/>
            </p:nvSpPr>
            <p:spPr>
              <a:xfrm>
                <a:off x="4360074" y="1772731"/>
                <a:ext cx="1055119" cy="105511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468269" y="1880926"/>
                <a:ext cx="838729" cy="838729"/>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KSO_Shape"/>
            <p:cNvSpPr/>
            <p:nvPr/>
          </p:nvSpPr>
          <p:spPr bwMode="auto">
            <a:xfrm>
              <a:off x="7439300" y="1091884"/>
              <a:ext cx="449598" cy="457994"/>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28" name="流程图: 可选过程 27"/>
          <p:cNvSpPr/>
          <p:nvPr/>
        </p:nvSpPr>
        <p:spPr>
          <a:xfrm>
            <a:off x="5600914" y="5560846"/>
            <a:ext cx="4746172" cy="667657"/>
          </a:xfrm>
          <a:prstGeom prst="flowChartAlternateProcess">
            <a:avLst/>
          </a:prstGeom>
          <a:gradFill>
            <a:gsLst>
              <a:gs pos="0">
                <a:srgbClr val="BACAB1"/>
              </a:gs>
              <a:gs pos="69000">
                <a:schemeClr val="bg1"/>
              </a:gs>
            </a:gsLst>
            <a:lin ang="6600000" scaled="0"/>
          </a:gradFill>
          <a:ln w="285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88900" dist="75434" dir="2700001"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5096D0"/>
                </a:solidFill>
                <a:cs typeface="+mn-ea"/>
                <a:sym typeface="+mn-lt"/>
              </a:rPr>
              <a:t>相关建议与论文总结</a:t>
            </a:r>
            <a:endParaRPr lang="zh-CN" altLang="en-US" sz="3200" dirty="0" smtClean="0">
              <a:solidFill>
                <a:srgbClr val="5096D0"/>
              </a:solidFill>
              <a:cs typeface="+mn-ea"/>
              <a:sym typeface="+mn-lt"/>
            </a:endParaRPr>
          </a:p>
        </p:txBody>
      </p:sp>
      <p:grpSp>
        <p:nvGrpSpPr>
          <p:cNvPr id="29" name="组合 28"/>
          <p:cNvGrpSpPr/>
          <p:nvPr/>
        </p:nvGrpSpPr>
        <p:grpSpPr>
          <a:xfrm>
            <a:off x="9940465" y="5484646"/>
            <a:ext cx="813241" cy="813241"/>
            <a:chOff x="7257479" y="914261"/>
            <a:chExt cx="813241" cy="813241"/>
          </a:xfrm>
        </p:grpSpPr>
        <p:grpSp>
          <p:nvGrpSpPr>
            <p:cNvPr id="30" name="组合 29"/>
            <p:cNvGrpSpPr/>
            <p:nvPr/>
          </p:nvGrpSpPr>
          <p:grpSpPr>
            <a:xfrm>
              <a:off x="7257479" y="914261"/>
              <a:ext cx="813241" cy="813241"/>
              <a:chOff x="4360074" y="1772731"/>
              <a:chExt cx="1055119" cy="1055119"/>
            </a:xfrm>
          </p:grpSpPr>
          <p:sp>
            <p:nvSpPr>
              <p:cNvPr id="32" name="椭圆 31"/>
              <p:cNvSpPr/>
              <p:nvPr/>
            </p:nvSpPr>
            <p:spPr>
              <a:xfrm>
                <a:off x="4360074" y="1772731"/>
                <a:ext cx="1055119" cy="105511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4468269" y="1880926"/>
                <a:ext cx="838729" cy="838729"/>
              </a:xfrm>
              <a:prstGeom prst="ellipse">
                <a:avLst/>
              </a:prstGeom>
              <a:solidFill>
                <a:srgbClr val="50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KSO_Shape"/>
            <p:cNvSpPr/>
            <p:nvPr/>
          </p:nvSpPr>
          <p:spPr bwMode="auto">
            <a:xfrm>
              <a:off x="7439300" y="1091884"/>
              <a:ext cx="449598" cy="457994"/>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35" presetClass="path" presetSubtype="0" accel="50000" decel="50000" fill="hold" nodeType="withEffect">
                                  <p:stCondLst>
                                    <p:cond delay="0"/>
                                  </p:stCondLst>
                                  <p:childTnLst>
                                    <p:animMotion origin="layout" path="M 2.08333E-6 2.96296E-6 L -0.38932 2.96296E-6 " pathEditMode="relative" rAng="0" ptsTypes="AA">
                                      <p:cBhvr>
                                        <p:cTn id="19" dur="1000" fill="hold"/>
                                        <p:tgtEl>
                                          <p:spTgt spid="9"/>
                                        </p:tgtEl>
                                        <p:attrNameLst>
                                          <p:attrName>ppt_x</p:attrName>
                                          <p:attrName>ppt_y</p:attrName>
                                        </p:attrNameLst>
                                      </p:cBhvr>
                                      <p:rCtr x="-19466" y="0"/>
                                    </p:animMotion>
                                  </p:childTnLst>
                                </p:cTn>
                              </p:par>
                              <p:par>
                                <p:cTn id="20" presetID="22" presetClass="entr" presetSubtype="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000"/>
                                        <p:tgtEl>
                                          <p:spTgt spid="4"/>
                                        </p:tgtEl>
                                      </p:cBhvr>
                                    </p:animEffect>
                                  </p:childTnLst>
                                </p:cTn>
                              </p:par>
                              <p:par>
                                <p:cTn id="23" presetID="10" presetClass="entr" presetSubtype="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35" presetClass="path" presetSubtype="0" accel="50000" decel="50000" fill="hold" nodeType="withEffect">
                                  <p:stCondLst>
                                    <p:cond delay="250"/>
                                  </p:stCondLst>
                                  <p:childTnLst>
                                    <p:animMotion origin="layout" path="M 2.08333E-6 -4.07407E-6 L -0.38932 -4.07407E-6 " pathEditMode="relative" rAng="0" ptsTypes="AA">
                                      <p:cBhvr>
                                        <p:cTn id="27" dur="1000" fill="hold"/>
                                        <p:tgtEl>
                                          <p:spTgt spid="13"/>
                                        </p:tgtEl>
                                        <p:attrNameLst>
                                          <p:attrName>ppt_x</p:attrName>
                                          <p:attrName>ppt_y</p:attrName>
                                        </p:attrNameLst>
                                      </p:cBhvr>
                                      <p:rCtr x="-19466" y="0"/>
                                    </p:animMotion>
                                  </p:childTnLst>
                                </p:cTn>
                              </p:par>
                              <p:par>
                                <p:cTn id="28" presetID="22" presetClass="entr" presetSubtype="2" fill="hold" grpId="0" nodeType="withEffect">
                                  <p:stCondLst>
                                    <p:cond delay="25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1000"/>
                                        <p:tgtEl>
                                          <p:spTgt spid="6"/>
                                        </p:tgtEl>
                                      </p:cBhvr>
                                    </p:animEffect>
                                  </p:childTnLst>
                                </p:cTn>
                              </p:par>
                              <p:par>
                                <p:cTn id="31" presetID="10" presetClass="entr" presetSubtype="0" fill="hold"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par>
                                <p:cTn id="34" presetID="35" presetClass="path" presetSubtype="0" accel="50000" decel="50000" fill="hold" nodeType="withEffect">
                                  <p:stCondLst>
                                    <p:cond delay="500"/>
                                  </p:stCondLst>
                                  <p:childTnLst>
                                    <p:animMotion origin="layout" path="M 2.08333E-6 -1.11111E-6 L -0.38932 -1.11111E-6 " pathEditMode="relative" rAng="0" ptsTypes="AA">
                                      <p:cBhvr>
                                        <p:cTn id="35" dur="1000" fill="hold"/>
                                        <p:tgtEl>
                                          <p:spTgt spid="18"/>
                                        </p:tgtEl>
                                        <p:attrNameLst>
                                          <p:attrName>ppt_x</p:attrName>
                                          <p:attrName>ppt_y</p:attrName>
                                        </p:attrNameLst>
                                      </p:cBhvr>
                                      <p:rCtr x="-19466" y="0"/>
                                    </p:animMotion>
                                  </p:childTnLst>
                                </p:cTn>
                              </p:par>
                              <p:par>
                                <p:cTn id="36" presetID="22" presetClass="entr" presetSubtype="2" fill="hold" grpId="0" nodeType="with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1000"/>
                                        <p:tgtEl>
                                          <p:spTgt spid="7"/>
                                        </p:tgtEl>
                                      </p:cBhvr>
                                    </p:animEffect>
                                  </p:childTnLst>
                                </p:cTn>
                              </p:par>
                              <p:par>
                                <p:cTn id="39" presetID="10" presetClass="entr" presetSubtype="0" fill="hold" nodeType="withEffect">
                                  <p:stCondLst>
                                    <p:cond delay="75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50"/>
                                        <p:tgtEl>
                                          <p:spTgt spid="23"/>
                                        </p:tgtEl>
                                      </p:cBhvr>
                                    </p:animEffect>
                                  </p:childTnLst>
                                </p:cTn>
                              </p:par>
                              <p:par>
                                <p:cTn id="42" presetID="35" presetClass="path" presetSubtype="0" accel="50000" decel="50000" fill="hold" nodeType="withEffect">
                                  <p:stCondLst>
                                    <p:cond delay="750"/>
                                  </p:stCondLst>
                                  <p:childTnLst>
                                    <p:animMotion origin="layout" path="M 2.08333E-6 1.85185E-6 L -0.38932 1.85185E-6 " pathEditMode="relative" rAng="0" ptsTypes="AA">
                                      <p:cBhvr>
                                        <p:cTn id="43" dur="1000" fill="hold"/>
                                        <p:tgtEl>
                                          <p:spTgt spid="23"/>
                                        </p:tgtEl>
                                        <p:attrNameLst>
                                          <p:attrName>ppt_x</p:attrName>
                                          <p:attrName>ppt_y</p:attrName>
                                        </p:attrNameLst>
                                      </p:cBhvr>
                                      <p:rCtr x="-19466" y="0"/>
                                    </p:animMotion>
                                  </p:childTnLst>
                                </p:cTn>
                              </p:par>
                              <p:par>
                                <p:cTn id="44" presetID="22" presetClass="entr" presetSubtype="2" fill="hold" grpId="0" nodeType="withEffect">
                                  <p:stCondLst>
                                    <p:cond delay="75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1000"/>
                                        <p:tgtEl>
                                          <p:spTgt spid="8"/>
                                        </p:tgtEl>
                                      </p:cBhvr>
                                    </p:animEffect>
                                  </p:childTnLst>
                                </p:cTn>
                              </p:par>
                              <p:par>
                                <p:cTn id="47" presetID="10" presetClass="entr" presetSubtype="0" fill="hold" nodeType="withEffect">
                                  <p:stCondLst>
                                    <p:cond delay="75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childTnLst>
                                </p:cTn>
                              </p:par>
                              <p:par>
                                <p:cTn id="50" presetID="35" presetClass="path" presetSubtype="0" accel="50000" decel="50000" fill="hold" nodeType="withEffect">
                                  <p:stCondLst>
                                    <p:cond delay="750"/>
                                  </p:stCondLst>
                                  <p:childTnLst>
                                    <p:animMotion origin="layout" path="M 2.08333E-6 1.85185E-6 L -0.38932 1.85185E-6 " pathEditMode="relative" rAng="0" ptsTypes="AA">
                                      <p:cBhvr>
                                        <p:cTn id="51" dur="1000" fill="hold"/>
                                        <p:tgtEl>
                                          <p:spTgt spid="29"/>
                                        </p:tgtEl>
                                        <p:attrNameLst>
                                          <p:attrName>ppt_x</p:attrName>
                                          <p:attrName>ppt_y</p:attrName>
                                        </p:attrNameLst>
                                      </p:cBhvr>
                                      <p:rCtr x="-19466" y="0"/>
                                    </p:animMotion>
                                  </p:childTnLst>
                                </p:cTn>
                              </p:par>
                              <p:par>
                                <p:cTn id="52" presetID="22" presetClass="entr" presetSubtype="2" fill="hold" grpId="0" nodeType="withEffect">
                                  <p:stCondLst>
                                    <p:cond delay="75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185766" y="3569599"/>
            <a:ext cx="1474621" cy="470611"/>
          </a:xfrm>
          <a:prstGeom prst="roundRect">
            <a:avLst>
              <a:gd name="adj" fmla="val 12535"/>
            </a:avLst>
          </a:prstGeom>
          <a:solidFill>
            <a:srgbClr val="5095CF"/>
          </a:soli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bg1"/>
              </a:solidFill>
              <a:cs typeface="+mn-ea"/>
              <a:sym typeface="+mn-lt"/>
            </a:endParaRPr>
          </a:p>
        </p:txBody>
      </p:sp>
      <p:sp>
        <p:nvSpPr>
          <p:cNvPr id="32" name="圆角矩形 31"/>
          <p:cNvSpPr/>
          <p:nvPr/>
        </p:nvSpPr>
        <p:spPr>
          <a:xfrm>
            <a:off x="6477975" y="3569599"/>
            <a:ext cx="1474621" cy="470611"/>
          </a:xfrm>
          <a:prstGeom prst="roundRect">
            <a:avLst>
              <a:gd name="adj" fmla="val 12535"/>
            </a:avLst>
          </a:pr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sp>
        <p:nvSpPr>
          <p:cNvPr id="33" name="圆角矩形 32"/>
          <p:cNvSpPr/>
          <p:nvPr/>
        </p:nvSpPr>
        <p:spPr>
          <a:xfrm>
            <a:off x="8646676" y="3569599"/>
            <a:ext cx="1474621" cy="470611"/>
          </a:xfrm>
          <a:prstGeom prst="roundRect">
            <a:avLst>
              <a:gd name="adj" fmla="val 12535"/>
            </a:avLst>
          </a:prstGeom>
          <a:solidFill>
            <a:srgbClr val="5095CF"/>
          </a:soli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bg1"/>
              </a:solidFill>
              <a:cs typeface="+mn-ea"/>
              <a:sym typeface="+mn-lt"/>
            </a:endParaRPr>
          </a:p>
        </p:txBody>
      </p:sp>
      <p:sp>
        <p:nvSpPr>
          <p:cNvPr id="30" name="圆角矩形 29"/>
          <p:cNvSpPr/>
          <p:nvPr/>
        </p:nvSpPr>
        <p:spPr>
          <a:xfrm>
            <a:off x="2019821" y="3569599"/>
            <a:ext cx="1474621" cy="470611"/>
          </a:xfrm>
          <a:prstGeom prst="roundRect">
            <a:avLst>
              <a:gd name="adj" fmla="val 12535"/>
            </a:avLst>
          </a:pr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chemeClr val="tx1"/>
              </a:solidFill>
              <a:cs typeface="+mn-ea"/>
              <a:sym typeface="+mn-lt"/>
            </a:endParaRPr>
          </a:p>
        </p:txBody>
      </p:sp>
      <p:grpSp>
        <p:nvGrpSpPr>
          <p:cNvPr id="4" name="组合 3"/>
          <p:cNvGrpSpPr/>
          <p:nvPr/>
        </p:nvGrpSpPr>
        <p:grpSpPr bwMode="auto">
          <a:xfrm>
            <a:off x="3695578" y="1725047"/>
            <a:ext cx="2555799" cy="907460"/>
            <a:chOff x="0" y="0"/>
            <a:chExt cx="2636520" cy="1447800"/>
          </a:xfrm>
          <a:solidFill>
            <a:srgbClr val="002060"/>
          </a:solidFill>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5095CF"/>
            </a:soli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cs typeface="+mn-ea"/>
                <a:sym typeface="+mn-lt"/>
              </a:endParaRPr>
            </a:p>
          </p:txBody>
        </p:sp>
        <p:sp>
          <p:nvSpPr>
            <p:cNvPr id="6" name="文本框 24"/>
            <p:cNvSpPr>
              <a:spLocks noChangeArrowheads="1"/>
            </p:cNvSpPr>
            <p:nvPr/>
          </p:nvSpPr>
          <p:spPr bwMode="auto">
            <a:xfrm>
              <a:off x="304995" y="380399"/>
              <a:ext cx="2230360" cy="687008"/>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3200" dirty="0">
                  <a:cs typeface="+mn-ea"/>
                  <a:sym typeface="+mn-lt"/>
                </a:rPr>
                <a:t>输入内容</a:t>
              </a:r>
              <a:endParaRPr lang="zh-CN" altLang="en-US" sz="3200" dirty="0">
                <a:cs typeface="+mn-ea"/>
                <a:sym typeface="+mn-lt"/>
              </a:endParaRPr>
            </a:p>
          </p:txBody>
        </p:sp>
      </p:grpSp>
      <p:grpSp>
        <p:nvGrpSpPr>
          <p:cNvPr id="7" name="组合 2"/>
          <p:cNvGrpSpPr/>
          <p:nvPr/>
        </p:nvGrpSpPr>
        <p:grpSpPr bwMode="auto">
          <a:xfrm>
            <a:off x="1560195" y="1725047"/>
            <a:ext cx="2555799" cy="907460"/>
            <a:chOff x="0" y="0"/>
            <a:chExt cx="2636520" cy="1447800"/>
          </a:xfrm>
          <a:solidFill>
            <a:srgbClr val="002060"/>
          </a:solidFill>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sp>
          <p:nvSpPr>
            <p:cNvPr id="9" name="文本框 25"/>
            <p:cNvSpPr>
              <a:spLocks noChangeArrowheads="1"/>
            </p:cNvSpPr>
            <p:nvPr/>
          </p:nvSpPr>
          <p:spPr bwMode="auto">
            <a:xfrm>
              <a:off x="272839" y="356269"/>
              <a:ext cx="2293960" cy="735263"/>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3200" dirty="0">
                  <a:solidFill>
                    <a:srgbClr val="5095CF"/>
                  </a:solidFill>
                  <a:cs typeface="+mn-ea"/>
                  <a:sym typeface="+mn-lt"/>
                </a:rPr>
                <a:t>输入内容</a:t>
              </a:r>
              <a:endParaRPr lang="zh-CN" altLang="en-US" sz="3200" dirty="0">
                <a:solidFill>
                  <a:srgbClr val="5095CF"/>
                </a:solidFill>
                <a:cs typeface="+mn-ea"/>
                <a:sym typeface="+mn-lt"/>
              </a:endParaRPr>
            </a:p>
          </p:txBody>
        </p:sp>
      </p:grpSp>
      <p:grpSp>
        <p:nvGrpSpPr>
          <p:cNvPr id="10" name="组合 23"/>
          <p:cNvGrpSpPr/>
          <p:nvPr/>
        </p:nvGrpSpPr>
        <p:grpSpPr bwMode="auto">
          <a:xfrm>
            <a:off x="7969518" y="1725047"/>
            <a:ext cx="2554212" cy="907460"/>
            <a:chOff x="0" y="0"/>
            <a:chExt cx="2636520" cy="1447800"/>
          </a:xfrm>
          <a:solidFill>
            <a:srgbClr val="002060"/>
          </a:solidFill>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5095CF"/>
            </a:soli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cs typeface="+mn-ea"/>
                <a:sym typeface="+mn-lt"/>
              </a:endParaRPr>
            </a:p>
          </p:txBody>
        </p:sp>
        <p:sp>
          <p:nvSpPr>
            <p:cNvPr id="12" name="文本框 26"/>
            <p:cNvSpPr>
              <a:spLocks noChangeArrowheads="1"/>
            </p:cNvSpPr>
            <p:nvPr/>
          </p:nvSpPr>
          <p:spPr bwMode="auto">
            <a:xfrm>
              <a:off x="311563" y="380399"/>
              <a:ext cx="2230360" cy="687008"/>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3200" dirty="0">
                  <a:cs typeface="+mn-ea"/>
                  <a:sym typeface="+mn-lt"/>
                </a:rPr>
                <a:t>输入内容</a:t>
              </a:r>
              <a:endParaRPr lang="zh-CN" altLang="en-US" sz="3200" dirty="0">
                <a:cs typeface="+mn-ea"/>
                <a:sym typeface="+mn-lt"/>
              </a:endParaRPr>
            </a:p>
          </p:txBody>
        </p:sp>
      </p:grpSp>
      <p:grpSp>
        <p:nvGrpSpPr>
          <p:cNvPr id="13" name="组合 22"/>
          <p:cNvGrpSpPr/>
          <p:nvPr/>
        </p:nvGrpSpPr>
        <p:grpSpPr bwMode="auto">
          <a:xfrm>
            <a:off x="5832550" y="1725047"/>
            <a:ext cx="2555799" cy="907460"/>
            <a:chOff x="0" y="0"/>
            <a:chExt cx="2636520" cy="1447800"/>
          </a:xfrm>
          <a:solidFill>
            <a:srgbClr val="002060"/>
          </a:solidFill>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rgbClr val="5095CF"/>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3200">
                <a:solidFill>
                  <a:srgbClr val="0C8882"/>
                </a:solidFill>
                <a:cs typeface="+mn-ea"/>
                <a:sym typeface="+mn-lt"/>
              </a:endParaRPr>
            </a:p>
          </p:txBody>
        </p:sp>
        <p:sp>
          <p:nvSpPr>
            <p:cNvPr id="15" name="文本框 27"/>
            <p:cNvSpPr>
              <a:spLocks noChangeArrowheads="1"/>
            </p:cNvSpPr>
            <p:nvPr/>
          </p:nvSpPr>
          <p:spPr bwMode="auto">
            <a:xfrm>
              <a:off x="330619" y="356273"/>
              <a:ext cx="2205655" cy="735263"/>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3200">
                  <a:solidFill>
                    <a:srgbClr val="5095CF"/>
                  </a:solidFill>
                  <a:cs typeface="+mn-ea"/>
                  <a:sym typeface="+mn-lt"/>
                </a:rPr>
                <a:t>输入内容</a:t>
              </a:r>
              <a:endParaRPr lang="zh-CN" altLang="en-US" sz="3200">
                <a:solidFill>
                  <a:srgbClr val="5095CF"/>
                </a:solidFill>
                <a:cs typeface="+mn-ea"/>
                <a:sym typeface="+mn-lt"/>
              </a:endParaRPr>
            </a:p>
          </p:txBody>
        </p:sp>
      </p:grpSp>
      <p:sp>
        <p:nvSpPr>
          <p:cNvPr id="17" name="矩形 32"/>
          <p:cNvSpPr>
            <a:spLocks noChangeArrowheads="1"/>
          </p:cNvSpPr>
          <p:nvPr/>
        </p:nvSpPr>
        <p:spPr bwMode="auto">
          <a:xfrm>
            <a:off x="2020889" y="3600058"/>
            <a:ext cx="1344347"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5095CF"/>
                </a:solidFill>
                <a:latin typeface="+mn-lt"/>
                <a:ea typeface="+mn-ea"/>
                <a:cs typeface="+mn-ea"/>
                <a:sym typeface="+mn-lt"/>
              </a:rPr>
              <a:t>添加标题</a:t>
            </a:r>
            <a:endParaRPr lang="en-US" altLang="zh-CN" sz="2265" dirty="0">
              <a:solidFill>
                <a:srgbClr val="5095CF"/>
              </a:solidFill>
              <a:latin typeface="+mn-lt"/>
              <a:ea typeface="+mn-ea"/>
              <a:cs typeface="+mn-ea"/>
              <a:sym typeface="+mn-lt"/>
            </a:endParaRPr>
          </a:p>
        </p:txBody>
      </p:sp>
      <p:sp>
        <p:nvSpPr>
          <p:cNvPr id="18" name="矩形 47"/>
          <p:cNvSpPr>
            <a:spLocks noChangeArrowheads="1"/>
          </p:cNvSpPr>
          <p:nvPr/>
        </p:nvSpPr>
        <p:spPr bwMode="auto">
          <a:xfrm>
            <a:off x="1746783" y="4588634"/>
            <a:ext cx="1906934" cy="7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65" dirty="0">
                <a:solidFill>
                  <a:schemeClr val="tx1">
                    <a:lumMod val="65000"/>
                    <a:lumOff val="35000"/>
                  </a:schemeClr>
                </a:solidFill>
                <a:latin typeface="+mn-lt"/>
                <a:ea typeface="+mn-ea"/>
                <a:cs typeface="+mn-ea"/>
                <a:sym typeface="+mn-lt"/>
              </a:rPr>
              <a:t>在此录入上述图表的描述说明，在此录入</a:t>
            </a:r>
            <a:endParaRPr lang="zh-CN" altLang="en-US" sz="1865" dirty="0">
              <a:solidFill>
                <a:schemeClr val="tx1">
                  <a:lumMod val="65000"/>
                  <a:lumOff val="35000"/>
                </a:schemeClr>
              </a:solidFill>
              <a:latin typeface="+mn-lt"/>
              <a:ea typeface="+mn-ea"/>
              <a:cs typeface="+mn-ea"/>
              <a:sym typeface="+mn-lt"/>
            </a:endParaRPr>
          </a:p>
        </p:txBody>
      </p:sp>
      <p:sp>
        <p:nvSpPr>
          <p:cNvPr id="19" name="矩形 34"/>
          <p:cNvSpPr>
            <a:spLocks noChangeArrowheads="1"/>
          </p:cNvSpPr>
          <p:nvPr/>
        </p:nvSpPr>
        <p:spPr bwMode="auto">
          <a:xfrm>
            <a:off x="4259393" y="3600058"/>
            <a:ext cx="1344347"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dirty="0">
                <a:solidFill>
                  <a:schemeClr val="bg1"/>
                </a:solidFill>
                <a:latin typeface="+mn-lt"/>
                <a:ea typeface="+mn-ea"/>
                <a:cs typeface="+mn-ea"/>
                <a:sym typeface="+mn-lt"/>
              </a:rPr>
              <a:t>添加标题</a:t>
            </a:r>
            <a:endParaRPr lang="en-US" altLang="zh-CN" sz="2265" dirty="0">
              <a:solidFill>
                <a:schemeClr val="bg1"/>
              </a:solidFill>
              <a:latin typeface="+mn-lt"/>
              <a:ea typeface="+mn-ea"/>
              <a:cs typeface="+mn-ea"/>
              <a:sym typeface="+mn-lt"/>
            </a:endParaRPr>
          </a:p>
        </p:txBody>
      </p:sp>
      <p:sp>
        <p:nvSpPr>
          <p:cNvPr id="20" name="矩形 47"/>
          <p:cNvSpPr>
            <a:spLocks noChangeArrowheads="1"/>
          </p:cNvSpPr>
          <p:nvPr/>
        </p:nvSpPr>
        <p:spPr bwMode="auto">
          <a:xfrm>
            <a:off x="4026535" y="4588634"/>
            <a:ext cx="1873619" cy="7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65" dirty="0">
                <a:solidFill>
                  <a:schemeClr val="tx1">
                    <a:lumMod val="65000"/>
                    <a:lumOff val="35000"/>
                  </a:schemeClr>
                </a:solidFill>
                <a:latin typeface="+mn-lt"/>
                <a:ea typeface="+mn-ea"/>
                <a:cs typeface="+mn-ea"/>
                <a:sym typeface="+mn-lt"/>
              </a:rPr>
              <a:t>在此录入上述图表的描述说明，在此录入</a:t>
            </a:r>
            <a:endParaRPr lang="zh-CN" altLang="en-US" sz="1865" dirty="0">
              <a:solidFill>
                <a:schemeClr val="tx1">
                  <a:lumMod val="65000"/>
                  <a:lumOff val="35000"/>
                </a:schemeClr>
              </a:solidFill>
              <a:latin typeface="+mn-lt"/>
              <a:ea typeface="+mn-ea"/>
              <a:cs typeface="+mn-ea"/>
              <a:sym typeface="+mn-lt"/>
            </a:endParaRPr>
          </a:p>
        </p:txBody>
      </p:sp>
      <p:sp>
        <p:nvSpPr>
          <p:cNvPr id="21" name="矩形 36"/>
          <p:cNvSpPr>
            <a:spLocks noChangeArrowheads="1"/>
          </p:cNvSpPr>
          <p:nvPr/>
        </p:nvSpPr>
        <p:spPr bwMode="auto">
          <a:xfrm>
            <a:off x="6494725" y="3600058"/>
            <a:ext cx="1344347"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5095CF"/>
                </a:solidFill>
                <a:latin typeface="+mn-lt"/>
                <a:ea typeface="+mn-ea"/>
                <a:cs typeface="+mn-ea"/>
                <a:sym typeface="+mn-lt"/>
              </a:rPr>
              <a:t>添加标题</a:t>
            </a:r>
            <a:endParaRPr lang="en-US" altLang="zh-CN" sz="2265" dirty="0">
              <a:solidFill>
                <a:srgbClr val="5095CF"/>
              </a:solidFill>
              <a:latin typeface="+mn-lt"/>
              <a:ea typeface="+mn-ea"/>
              <a:cs typeface="+mn-ea"/>
              <a:sym typeface="+mn-lt"/>
            </a:endParaRPr>
          </a:p>
        </p:txBody>
      </p:sp>
      <p:sp>
        <p:nvSpPr>
          <p:cNvPr id="22" name="矩形 47"/>
          <p:cNvSpPr>
            <a:spLocks noChangeArrowheads="1"/>
          </p:cNvSpPr>
          <p:nvPr/>
        </p:nvSpPr>
        <p:spPr bwMode="auto">
          <a:xfrm>
            <a:off x="6272972" y="4588634"/>
            <a:ext cx="1891069" cy="7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65" dirty="0">
                <a:solidFill>
                  <a:schemeClr val="tx1">
                    <a:lumMod val="65000"/>
                    <a:lumOff val="35000"/>
                  </a:schemeClr>
                </a:solidFill>
                <a:latin typeface="+mn-lt"/>
                <a:ea typeface="+mn-ea"/>
                <a:cs typeface="+mn-ea"/>
                <a:sym typeface="+mn-lt"/>
              </a:rPr>
              <a:t>在此录入上述图表的描述说明，在此录入</a:t>
            </a:r>
            <a:endParaRPr lang="zh-CN" altLang="en-US" sz="1865" dirty="0">
              <a:solidFill>
                <a:schemeClr val="tx1">
                  <a:lumMod val="65000"/>
                  <a:lumOff val="35000"/>
                </a:schemeClr>
              </a:solidFill>
              <a:latin typeface="+mn-lt"/>
              <a:ea typeface="+mn-ea"/>
              <a:cs typeface="+mn-ea"/>
              <a:sym typeface="+mn-lt"/>
            </a:endParaRPr>
          </a:p>
        </p:txBody>
      </p:sp>
      <p:sp>
        <p:nvSpPr>
          <p:cNvPr id="23" name="矩形 38"/>
          <p:cNvSpPr>
            <a:spLocks noChangeArrowheads="1"/>
          </p:cNvSpPr>
          <p:nvPr/>
        </p:nvSpPr>
        <p:spPr bwMode="auto">
          <a:xfrm>
            <a:off x="8732436" y="3600058"/>
            <a:ext cx="1344347"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65">
                <a:solidFill>
                  <a:schemeClr val="bg1"/>
                </a:solidFill>
                <a:latin typeface="+mn-lt"/>
                <a:ea typeface="+mn-ea"/>
                <a:cs typeface="+mn-ea"/>
                <a:sym typeface="+mn-lt"/>
              </a:rPr>
              <a:t>添加标题</a:t>
            </a:r>
            <a:endParaRPr lang="en-US" altLang="zh-CN" sz="2265">
              <a:solidFill>
                <a:schemeClr val="bg1"/>
              </a:solidFill>
              <a:latin typeface="+mn-lt"/>
              <a:ea typeface="+mn-ea"/>
              <a:cs typeface="+mn-ea"/>
              <a:sym typeface="+mn-lt"/>
            </a:endParaRPr>
          </a:p>
        </p:txBody>
      </p:sp>
      <p:sp>
        <p:nvSpPr>
          <p:cNvPr id="24" name="矩形 47"/>
          <p:cNvSpPr>
            <a:spLocks noChangeArrowheads="1"/>
          </p:cNvSpPr>
          <p:nvPr/>
        </p:nvSpPr>
        <p:spPr bwMode="auto">
          <a:xfrm>
            <a:off x="8536858" y="4588634"/>
            <a:ext cx="1873617" cy="7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Font typeface="Arial" panose="020B0604020202020204" pitchFamily="34" charset="0"/>
              <a:buNone/>
            </a:pPr>
            <a:r>
              <a:rPr lang="zh-CN" altLang="en-US" sz="1465" dirty="0">
                <a:solidFill>
                  <a:schemeClr val="tx1">
                    <a:lumMod val="65000"/>
                    <a:lumOff val="35000"/>
                  </a:schemeClr>
                </a:solidFill>
                <a:latin typeface="+mn-lt"/>
                <a:ea typeface="+mn-ea"/>
                <a:cs typeface="+mn-ea"/>
                <a:sym typeface="+mn-lt"/>
              </a:rPr>
              <a:t>在此录入上述图表的描述说明，在此录入</a:t>
            </a:r>
            <a:endParaRPr lang="zh-CN" altLang="en-US" sz="1865" dirty="0">
              <a:solidFill>
                <a:schemeClr val="tx1">
                  <a:lumMod val="65000"/>
                  <a:lumOff val="35000"/>
                </a:schemeClr>
              </a:solidFill>
              <a:latin typeface="+mn-lt"/>
              <a:ea typeface="+mn-ea"/>
              <a:cs typeface="+mn-ea"/>
              <a:sym typeface="+mn-lt"/>
            </a:endParaRPr>
          </a:p>
        </p:txBody>
      </p:sp>
      <p:sp>
        <p:nvSpPr>
          <p:cNvPr id="2" name="灯片编号占位符 1"/>
          <p:cNvSpPr>
            <a:spLocks noGrp="1"/>
          </p:cNvSpPr>
          <p:nvPr>
            <p:ph type="sldNum" sz="quarter" idx="4294967295"/>
          </p:nvPr>
        </p:nvSpPr>
        <p:spPr>
          <a:xfrm>
            <a:off x="9347200" y="6213475"/>
            <a:ext cx="2844800" cy="365125"/>
          </a:xfrm>
          <a:prstGeom prst="rect">
            <a:avLst/>
          </a:prstGeom>
        </p:spPr>
        <p:txBody>
          <a:bodyPr/>
          <a:lstStyle/>
          <a:p>
            <a:fld id="{B5B5BF9F-75C6-42BD-8363-2F606FE0B601}" type="slidenum">
              <a:rPr lang="zh-CN" altLang="en-US" smtClean="0">
                <a:cs typeface="+mn-ea"/>
                <a:sym typeface="+mn-lt"/>
              </a:rPr>
            </a:fld>
            <a:endParaRPr lang="zh-CN" altLang="en-US">
              <a:cs typeface="+mn-ea"/>
              <a:sym typeface="+mn-lt"/>
            </a:endParaRPr>
          </a:p>
        </p:txBody>
      </p:sp>
      <p:sp>
        <p:nvSpPr>
          <p:cNvPr id="34" name="文本框 33"/>
          <p:cNvSpPr txBox="1"/>
          <p:nvPr/>
        </p:nvSpPr>
        <p:spPr>
          <a:xfrm>
            <a:off x="3239049" y="7335910"/>
            <a:ext cx="1643399" cy="584647"/>
          </a:xfrm>
          <a:prstGeom prst="rect">
            <a:avLst/>
          </a:prstGeom>
          <a:noFill/>
        </p:spPr>
        <p:txBody>
          <a:bodyPr wrap="none" rtlCol="0">
            <a:spAutoFit/>
          </a:bodyPr>
          <a:lstStyle/>
          <a:p>
            <a:r>
              <a:rPr lang="en-US" altLang="zh-CN" sz="3200" dirty="0" err="1">
                <a:cs typeface="+mn-ea"/>
                <a:sym typeface="+mn-lt"/>
              </a:rPr>
              <a:t>yanshifu</a:t>
            </a:r>
            <a:endParaRPr lang="zh-CN" alt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400"/>
                                        <p:tgtEl>
                                          <p:spTgt spid="17"/>
                                        </p:tgtEl>
                                        <p:attrNameLst>
                                          <p:attrName>ppt_y</p:attrName>
                                        </p:attrNameLst>
                                      </p:cBhvr>
                                      <p:tavLst>
                                        <p:tav tm="0">
                                          <p:val>
                                            <p:strVal val="#ppt_y-#ppt_h*1.125000"/>
                                          </p:val>
                                        </p:tav>
                                        <p:tav tm="100000">
                                          <p:val>
                                            <p:strVal val="#ppt_y"/>
                                          </p:val>
                                        </p:tav>
                                      </p:tavLst>
                                    </p:anim>
                                    <p:animEffect>
                                      <p:cBhvr>
                                        <p:cTn id="15" dur="400"/>
                                        <p:tgtEl>
                                          <p:spTgt spid="17"/>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p:tgtEl>
                                          <p:spTgt spid="18"/>
                                        </p:tgtEl>
                                        <p:attrNameLst>
                                          <p:attrName>ppt_y</p:attrName>
                                        </p:attrNameLst>
                                      </p:cBhvr>
                                      <p:tavLst>
                                        <p:tav tm="0">
                                          <p:val>
                                            <p:strVal val="#ppt_y-#ppt_h*1.125000"/>
                                          </p:val>
                                        </p:tav>
                                        <p:tav tm="100000">
                                          <p:val>
                                            <p:strVal val="#ppt_y"/>
                                          </p:val>
                                        </p:tav>
                                      </p:tavLst>
                                    </p:anim>
                                    <p:animEffect>
                                      <p:cBhvr>
                                        <p:cTn id="19" dur="400"/>
                                        <p:tgtEl>
                                          <p:spTgt spid="18"/>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400"/>
                                        <p:tgtEl>
                                          <p:spTgt spid="4"/>
                                        </p:tgtEl>
                                        <p:attrNameLst>
                                          <p:attrName>ppt_x</p:attrName>
                                        </p:attrNameLst>
                                      </p:cBhvr>
                                      <p:tavLst>
                                        <p:tav tm="0">
                                          <p:val>
                                            <p:strVal val="#ppt_x-#ppt_w*1.125000"/>
                                          </p:val>
                                        </p:tav>
                                        <p:tav tm="100000">
                                          <p:val>
                                            <p:strVal val="#ppt_x"/>
                                          </p:val>
                                        </p:tav>
                                      </p:tavLst>
                                    </p:anim>
                                    <p:animEffect>
                                      <p:cBhvr>
                                        <p:cTn id="24" dur="4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
                                        <p:tgtEl>
                                          <p:spTgt spid="31"/>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400"/>
                                        <p:tgtEl>
                                          <p:spTgt spid="19"/>
                                        </p:tgtEl>
                                        <p:attrNameLst>
                                          <p:attrName>ppt_y</p:attrName>
                                        </p:attrNameLst>
                                      </p:cBhvr>
                                      <p:tavLst>
                                        <p:tav tm="0">
                                          <p:val>
                                            <p:strVal val="#ppt_y-#ppt_h*1.125000"/>
                                          </p:val>
                                        </p:tav>
                                        <p:tav tm="100000">
                                          <p:val>
                                            <p:strVal val="#ppt_y"/>
                                          </p:val>
                                        </p:tav>
                                      </p:tavLst>
                                    </p:anim>
                                    <p:animEffect>
                                      <p:cBhvr>
                                        <p:cTn id="31" dur="400"/>
                                        <p:tgtEl>
                                          <p:spTgt spid="1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p:tgtEl>
                                          <p:spTgt spid="20"/>
                                        </p:tgtEl>
                                        <p:attrNameLst>
                                          <p:attrName>ppt_y</p:attrName>
                                        </p:attrNameLst>
                                      </p:cBhvr>
                                      <p:tavLst>
                                        <p:tav tm="0">
                                          <p:val>
                                            <p:strVal val="#ppt_y-#ppt_h*1.125000"/>
                                          </p:val>
                                        </p:tav>
                                        <p:tav tm="100000">
                                          <p:val>
                                            <p:strVal val="#ppt_y"/>
                                          </p:val>
                                        </p:tav>
                                      </p:tavLst>
                                    </p:anim>
                                    <p:animEffect>
                                      <p:cBhvr>
                                        <p:cTn id="35" dur="400"/>
                                        <p:tgtEl>
                                          <p:spTgt spid="20"/>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p:tgtEl>
                                          <p:spTgt spid="13"/>
                                        </p:tgtEl>
                                        <p:attrNameLst>
                                          <p:attrName>ppt_x</p:attrName>
                                        </p:attrNameLst>
                                      </p:cBhvr>
                                      <p:tavLst>
                                        <p:tav tm="0">
                                          <p:val>
                                            <p:strVal val="#ppt_x-#ppt_w*1.125000"/>
                                          </p:val>
                                        </p:tav>
                                        <p:tav tm="100000">
                                          <p:val>
                                            <p:strVal val="#ppt_x"/>
                                          </p:val>
                                        </p:tav>
                                      </p:tavLst>
                                    </p:anim>
                                    <p:animEffect>
                                      <p:cBhvr>
                                        <p:cTn id="40" dur="4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400"/>
                                        <p:tgtEl>
                                          <p:spTgt spid="32"/>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400"/>
                                        <p:tgtEl>
                                          <p:spTgt spid="21"/>
                                        </p:tgtEl>
                                        <p:attrNameLst>
                                          <p:attrName>ppt_y</p:attrName>
                                        </p:attrNameLst>
                                      </p:cBhvr>
                                      <p:tavLst>
                                        <p:tav tm="0">
                                          <p:val>
                                            <p:strVal val="#ppt_y-#ppt_h*1.125000"/>
                                          </p:val>
                                        </p:tav>
                                        <p:tav tm="100000">
                                          <p:val>
                                            <p:strVal val="#ppt_y"/>
                                          </p:val>
                                        </p:tav>
                                      </p:tavLst>
                                    </p:anim>
                                    <p:animEffect>
                                      <p:cBhvr>
                                        <p:cTn id="47" dur="400"/>
                                        <p:tgtEl>
                                          <p:spTgt spid="2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p:tgtEl>
                                          <p:spTgt spid="22"/>
                                        </p:tgtEl>
                                        <p:attrNameLst>
                                          <p:attrName>ppt_y</p:attrName>
                                        </p:attrNameLst>
                                      </p:cBhvr>
                                      <p:tavLst>
                                        <p:tav tm="0">
                                          <p:val>
                                            <p:strVal val="#ppt_y-#ppt_h*1.125000"/>
                                          </p:val>
                                        </p:tav>
                                        <p:tav tm="100000">
                                          <p:val>
                                            <p:strVal val="#ppt_y"/>
                                          </p:val>
                                        </p:tav>
                                      </p:tavLst>
                                    </p:anim>
                                    <p:animEffect>
                                      <p:cBhvr>
                                        <p:cTn id="51" dur="400"/>
                                        <p:tgtEl>
                                          <p:spTgt spid="22"/>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400"/>
                                        <p:tgtEl>
                                          <p:spTgt spid="10"/>
                                        </p:tgtEl>
                                        <p:attrNameLst>
                                          <p:attrName>ppt_x</p:attrName>
                                        </p:attrNameLst>
                                      </p:cBhvr>
                                      <p:tavLst>
                                        <p:tav tm="0">
                                          <p:val>
                                            <p:strVal val="#ppt_x-#ppt_w*1.125000"/>
                                          </p:val>
                                        </p:tav>
                                        <p:tav tm="100000">
                                          <p:val>
                                            <p:strVal val="#ppt_x"/>
                                          </p:val>
                                        </p:tav>
                                      </p:tavLst>
                                    </p:anim>
                                    <p:animEffect>
                                      <p:cBhvr>
                                        <p:cTn id="56" dur="4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400"/>
                                        <p:tgtEl>
                                          <p:spTgt spid="3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400"/>
                                        <p:tgtEl>
                                          <p:spTgt spid="23"/>
                                        </p:tgtEl>
                                        <p:attrNameLst>
                                          <p:attrName>ppt_y</p:attrName>
                                        </p:attrNameLst>
                                      </p:cBhvr>
                                      <p:tavLst>
                                        <p:tav tm="0">
                                          <p:val>
                                            <p:strVal val="#ppt_y-#ppt_h*1.125000"/>
                                          </p:val>
                                        </p:tav>
                                        <p:tav tm="100000">
                                          <p:val>
                                            <p:strVal val="#ppt_y"/>
                                          </p:val>
                                        </p:tav>
                                      </p:tavLst>
                                    </p:anim>
                                    <p:animEffect>
                                      <p:cBhvr>
                                        <p:cTn id="63" dur="400"/>
                                        <p:tgtEl>
                                          <p:spTgt spid="23"/>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p:tgtEl>
                                          <p:spTgt spid="24"/>
                                        </p:tgtEl>
                                        <p:attrNameLst>
                                          <p:attrName>ppt_y</p:attrName>
                                        </p:attrNameLst>
                                      </p:cBhvr>
                                      <p:tavLst>
                                        <p:tav tm="0">
                                          <p:val>
                                            <p:strVal val="#ppt_y-#ppt_h*1.125000"/>
                                          </p:val>
                                        </p:tav>
                                        <p:tav tm="100000">
                                          <p:val>
                                            <p:strVal val="#ppt_y"/>
                                          </p:val>
                                        </p:tav>
                                      </p:tavLst>
                                    </p:anim>
                                    <p:animEffect>
                                      <p:cBhvr>
                                        <p:cTn id="67" dur="400"/>
                                        <p:tgtEl>
                                          <p:spTgt spid="24"/>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3967" y="4077871"/>
            <a:ext cx="4592823" cy="369646"/>
          </a:xfrm>
          <a:prstGeom prst="rect">
            <a:avLst/>
          </a:prstGeom>
          <a:solidFill>
            <a:srgbClr val="5095CF"/>
          </a:solidFill>
          <a:ln>
            <a:noFill/>
          </a:ln>
        </p:spPr>
        <p:txBody>
          <a:bodyPr lIns="91372" tIns="45686" rIns="91372" bIns="4568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nvGrpSpPr>
          <p:cNvPr id="14" name="组合 8"/>
          <p:cNvGrpSpPr/>
          <p:nvPr/>
        </p:nvGrpSpPr>
        <p:grpSpPr bwMode="auto">
          <a:xfrm flipV="1">
            <a:off x="3456124" y="4077867"/>
            <a:ext cx="2313069" cy="2311482"/>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cs typeface="+mn-ea"/>
                <a:sym typeface="+mn-lt"/>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5095CF"/>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cs typeface="+mn-ea"/>
                <a:sym typeface="+mn-lt"/>
              </a:endParaRPr>
            </a:p>
          </p:txBody>
        </p:sp>
      </p:grpSp>
      <p:sp>
        <p:nvSpPr>
          <p:cNvPr id="17" name="矩形 11"/>
          <p:cNvSpPr>
            <a:spLocks noChangeArrowheads="1"/>
          </p:cNvSpPr>
          <p:nvPr/>
        </p:nvSpPr>
        <p:spPr bwMode="auto">
          <a:xfrm flipV="1">
            <a:off x="6990767" y="4077871"/>
            <a:ext cx="5197267" cy="369646"/>
          </a:xfrm>
          <a:prstGeom prst="rect">
            <a:avLst/>
          </a:prstGeom>
          <a:solidFill>
            <a:srgbClr val="5095CF"/>
          </a:solidFill>
          <a:ln>
            <a:noFill/>
          </a:ln>
        </p:spPr>
        <p:txBody>
          <a:bodyPr lIns="91372" tIns="45686" rIns="91372" bIns="4568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nvGrpSpPr>
          <p:cNvPr id="19" name="组合 13"/>
          <p:cNvGrpSpPr/>
          <p:nvPr/>
        </p:nvGrpSpPr>
        <p:grpSpPr bwMode="auto">
          <a:xfrm flipV="1">
            <a:off x="5899282" y="4077867"/>
            <a:ext cx="2311483" cy="2311482"/>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solidFill>
                  <a:srgbClr val="002060"/>
                </a:solidFill>
                <a:cs typeface="+mn-ea"/>
                <a:sym typeface="+mn-lt"/>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5095CF"/>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solidFill>
                  <a:srgbClr val="002060"/>
                </a:solidFill>
                <a:cs typeface="+mn-ea"/>
                <a:sym typeface="+mn-lt"/>
              </a:endParaRPr>
            </a:p>
          </p:txBody>
        </p:sp>
      </p:grpSp>
      <p:sp>
        <p:nvSpPr>
          <p:cNvPr id="7" name="矩形 6"/>
          <p:cNvSpPr>
            <a:spLocks noChangeArrowheads="1"/>
          </p:cNvSpPr>
          <p:nvPr/>
        </p:nvSpPr>
        <p:spPr bwMode="auto">
          <a:xfrm>
            <a:off x="3966" y="3375064"/>
            <a:ext cx="6734555" cy="368060"/>
          </a:xfrm>
          <a:prstGeom prst="rect">
            <a:avLst/>
          </a:prstGeom>
          <a:solidFill>
            <a:srgbClr val="5095CF"/>
          </a:solidFill>
          <a:ln>
            <a:noFill/>
          </a:ln>
        </p:spPr>
        <p:txBody>
          <a:bodyPr lIns="91372" tIns="45686" rIns="91372" bIns="4568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nvGrpSpPr>
          <p:cNvPr id="9" name="组合 3"/>
          <p:cNvGrpSpPr/>
          <p:nvPr/>
        </p:nvGrpSpPr>
        <p:grpSpPr bwMode="auto">
          <a:xfrm>
            <a:off x="5620064" y="1430056"/>
            <a:ext cx="2311483" cy="2313069"/>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solidFill>
                  <a:srgbClr val="002060"/>
                </a:solidFill>
                <a:cs typeface="+mn-ea"/>
                <a:sym typeface="+mn-lt"/>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5095CF"/>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sz="3200">
                <a:solidFill>
                  <a:srgbClr val="002060"/>
                </a:solidFill>
                <a:cs typeface="+mn-ea"/>
                <a:sym typeface="+mn-lt"/>
              </a:endParaRPr>
            </a:p>
          </p:txBody>
        </p:sp>
      </p:grpSp>
      <p:sp>
        <p:nvSpPr>
          <p:cNvPr id="6" name="TextBox 15"/>
          <p:cNvSpPr>
            <a:spLocks noChangeArrowheads="1"/>
          </p:cNvSpPr>
          <p:nvPr/>
        </p:nvSpPr>
        <p:spPr bwMode="auto">
          <a:xfrm>
            <a:off x="11734310" y="6206908"/>
            <a:ext cx="453730" cy="29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4" tIns="34257" rIns="68514" bIns="3425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zh-CN" sz="1465">
                <a:solidFill>
                  <a:schemeClr val="bg1"/>
                </a:solidFill>
                <a:latin typeface="+mn-lt"/>
                <a:ea typeface="+mn-ea"/>
                <a:cs typeface="+mn-ea"/>
                <a:sym typeface="+mn-lt"/>
              </a:rPr>
              <a:t>* </a:t>
            </a:r>
            <a:endParaRPr lang="zh-CN" altLang="zh-CN" sz="1465" b="1">
              <a:solidFill>
                <a:schemeClr val="bg1"/>
              </a:solidFill>
              <a:latin typeface="+mn-lt"/>
              <a:ea typeface="+mn-ea"/>
              <a:cs typeface="+mn-ea"/>
              <a:sym typeface="+mn-lt"/>
            </a:endParaRPr>
          </a:p>
        </p:txBody>
      </p:sp>
      <p:grpSp>
        <p:nvGrpSpPr>
          <p:cNvPr id="48" name="组合 47"/>
          <p:cNvGrpSpPr/>
          <p:nvPr/>
        </p:nvGrpSpPr>
        <p:grpSpPr>
          <a:xfrm>
            <a:off x="5974764" y="1761878"/>
            <a:ext cx="1657601" cy="1657605"/>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grpSp>
        <p:sp>
          <p:nvSpPr>
            <p:cNvPr id="8" name="文本框 3"/>
            <p:cNvSpPr>
              <a:spLocks noChangeArrowheads="1"/>
            </p:cNvSpPr>
            <p:nvPr/>
          </p:nvSpPr>
          <p:spPr bwMode="auto">
            <a:xfrm>
              <a:off x="4796178" y="1497806"/>
              <a:ext cx="613685" cy="9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665" dirty="0">
                  <a:solidFill>
                    <a:srgbClr val="5096D0"/>
                  </a:solidFill>
                  <a:latin typeface="+mn-lt"/>
                  <a:ea typeface="+mn-ea"/>
                  <a:cs typeface="+mn-ea"/>
                  <a:sym typeface="+mn-lt"/>
                </a:rPr>
                <a:t>Step</a:t>
              </a:r>
              <a:endParaRPr lang="en-US" altLang="zh-CN" sz="3595" dirty="0">
                <a:solidFill>
                  <a:srgbClr val="5096D0"/>
                </a:solidFill>
                <a:latin typeface="+mn-lt"/>
                <a:ea typeface="+mn-ea"/>
                <a:cs typeface="+mn-ea"/>
                <a:sym typeface="+mn-lt"/>
              </a:endParaRPr>
            </a:p>
            <a:p>
              <a:pPr algn="ctr" eaLnBrk="1" hangingPunct="1">
                <a:spcBef>
                  <a:spcPct val="0"/>
                </a:spcBef>
                <a:buFont typeface="Arial" panose="020B0604020202020204" pitchFamily="34" charset="0"/>
                <a:buNone/>
              </a:pPr>
              <a:r>
                <a:rPr lang="en-US" altLang="zh-CN" sz="5330" dirty="0">
                  <a:solidFill>
                    <a:srgbClr val="5096D0"/>
                  </a:solidFill>
                  <a:latin typeface="+mn-lt"/>
                  <a:ea typeface="+mn-ea"/>
                  <a:cs typeface="+mn-ea"/>
                  <a:sym typeface="+mn-lt"/>
                </a:rPr>
                <a:t>01</a:t>
              </a:r>
              <a:endParaRPr lang="zh-CN" altLang="en-US" sz="5995" dirty="0">
                <a:solidFill>
                  <a:srgbClr val="5096D0"/>
                </a:solidFill>
                <a:latin typeface="+mn-lt"/>
                <a:ea typeface="+mn-ea"/>
                <a:cs typeface="+mn-ea"/>
                <a:sym typeface="+mn-lt"/>
              </a:endParaRPr>
            </a:p>
          </p:txBody>
        </p:sp>
      </p:grpSp>
      <p:grpSp>
        <p:nvGrpSpPr>
          <p:cNvPr id="49" name="组合 48"/>
          <p:cNvGrpSpPr/>
          <p:nvPr/>
        </p:nvGrpSpPr>
        <p:grpSpPr>
          <a:xfrm>
            <a:off x="3767989" y="4392595"/>
            <a:ext cx="1657601" cy="1657605"/>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grpSp>
        <p:sp>
          <p:nvSpPr>
            <p:cNvPr id="13" name="文本框 16"/>
            <p:cNvSpPr>
              <a:spLocks noChangeArrowheads="1"/>
            </p:cNvSpPr>
            <p:nvPr/>
          </p:nvSpPr>
          <p:spPr bwMode="auto">
            <a:xfrm>
              <a:off x="3119479" y="3471863"/>
              <a:ext cx="671431" cy="9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665" dirty="0">
                  <a:solidFill>
                    <a:srgbClr val="5096D0"/>
                  </a:solidFill>
                  <a:latin typeface="+mn-lt"/>
                  <a:ea typeface="+mn-ea"/>
                  <a:cs typeface="+mn-ea"/>
                  <a:sym typeface="+mn-lt"/>
                </a:rPr>
                <a:t>Step</a:t>
              </a:r>
              <a:endParaRPr lang="en-US" altLang="zh-CN" sz="2665" dirty="0">
                <a:solidFill>
                  <a:srgbClr val="5096D0"/>
                </a:solidFill>
                <a:latin typeface="+mn-lt"/>
                <a:ea typeface="+mn-ea"/>
                <a:cs typeface="+mn-ea"/>
                <a:sym typeface="+mn-lt"/>
              </a:endParaRPr>
            </a:p>
            <a:p>
              <a:pPr algn="ctr" eaLnBrk="1" hangingPunct="1">
                <a:spcBef>
                  <a:spcPct val="0"/>
                </a:spcBef>
                <a:buFont typeface="Arial" panose="020B0604020202020204" pitchFamily="34" charset="0"/>
                <a:buNone/>
              </a:pPr>
              <a:r>
                <a:rPr lang="en-US" altLang="zh-CN" sz="5330" dirty="0">
                  <a:solidFill>
                    <a:srgbClr val="5096D0"/>
                  </a:solidFill>
                  <a:latin typeface="+mn-lt"/>
                  <a:ea typeface="+mn-ea"/>
                  <a:cs typeface="+mn-ea"/>
                  <a:sym typeface="+mn-lt"/>
                </a:rPr>
                <a:t>02</a:t>
              </a:r>
              <a:endParaRPr lang="zh-CN" altLang="en-US" sz="5330" dirty="0">
                <a:solidFill>
                  <a:srgbClr val="5096D0"/>
                </a:solidFill>
                <a:latin typeface="+mn-lt"/>
                <a:ea typeface="+mn-ea"/>
                <a:cs typeface="+mn-ea"/>
                <a:sym typeface="+mn-lt"/>
              </a:endParaRPr>
            </a:p>
          </p:txBody>
        </p:sp>
      </p:grpSp>
      <p:grpSp>
        <p:nvGrpSpPr>
          <p:cNvPr id="50" name="组合 49"/>
          <p:cNvGrpSpPr/>
          <p:nvPr/>
        </p:nvGrpSpPr>
        <p:grpSpPr>
          <a:xfrm>
            <a:off x="6266833" y="4392242"/>
            <a:ext cx="1657601" cy="1657605"/>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096D0"/>
                  </a:solidFill>
                  <a:cs typeface="+mn-ea"/>
                  <a:sym typeface="+mn-lt"/>
                </a:endParaRPr>
              </a:p>
            </p:txBody>
          </p:sp>
        </p:grpSp>
        <p:sp>
          <p:nvSpPr>
            <p:cNvPr id="18" name="文本框 24"/>
            <p:cNvSpPr>
              <a:spLocks noChangeArrowheads="1"/>
            </p:cNvSpPr>
            <p:nvPr/>
          </p:nvSpPr>
          <p:spPr bwMode="auto">
            <a:xfrm>
              <a:off x="4954473" y="3483769"/>
              <a:ext cx="740004" cy="9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665" dirty="0">
                  <a:solidFill>
                    <a:srgbClr val="5096D0"/>
                  </a:solidFill>
                  <a:latin typeface="+mn-lt"/>
                  <a:ea typeface="+mn-ea"/>
                  <a:cs typeface="+mn-ea"/>
                  <a:sym typeface="+mn-lt"/>
                </a:rPr>
                <a:t>Step</a:t>
              </a:r>
              <a:endParaRPr lang="en-US" altLang="zh-CN" sz="3595" dirty="0">
                <a:solidFill>
                  <a:srgbClr val="5096D0"/>
                </a:solidFill>
                <a:latin typeface="+mn-lt"/>
                <a:ea typeface="+mn-ea"/>
                <a:cs typeface="+mn-ea"/>
                <a:sym typeface="+mn-lt"/>
              </a:endParaRPr>
            </a:p>
            <a:p>
              <a:pPr algn="ctr" eaLnBrk="1" hangingPunct="1">
                <a:spcBef>
                  <a:spcPct val="0"/>
                </a:spcBef>
                <a:buFont typeface="Arial" panose="020B0604020202020204" pitchFamily="34" charset="0"/>
                <a:buNone/>
              </a:pPr>
              <a:r>
                <a:rPr lang="en-US" altLang="zh-CN" sz="5865" dirty="0">
                  <a:solidFill>
                    <a:srgbClr val="5096D0"/>
                  </a:solidFill>
                  <a:latin typeface="+mn-lt"/>
                  <a:ea typeface="+mn-ea"/>
                  <a:cs typeface="+mn-ea"/>
                  <a:sym typeface="+mn-lt"/>
                </a:rPr>
                <a:t>03</a:t>
              </a:r>
              <a:endParaRPr lang="zh-CN" altLang="en-US" sz="5865" dirty="0">
                <a:solidFill>
                  <a:srgbClr val="5096D0"/>
                </a:solidFill>
                <a:latin typeface="+mn-lt"/>
                <a:ea typeface="+mn-ea"/>
                <a:cs typeface="+mn-ea"/>
                <a:sym typeface="+mn-lt"/>
              </a:endParaRPr>
            </a:p>
          </p:txBody>
        </p:sp>
      </p:grpSp>
      <p:sp>
        <p:nvSpPr>
          <p:cNvPr id="22" name="TextBox 59"/>
          <p:cNvSpPr>
            <a:spLocks noChangeArrowheads="1"/>
          </p:cNvSpPr>
          <p:nvPr/>
        </p:nvSpPr>
        <p:spPr bwMode="auto">
          <a:xfrm flipH="1">
            <a:off x="2642266" y="1875850"/>
            <a:ext cx="2587527" cy="39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r">
              <a:lnSpc>
                <a:spcPct val="100000"/>
              </a:lnSpc>
              <a:spcBef>
                <a:spcPct val="0"/>
              </a:spcBef>
              <a:buFont typeface="Arial" panose="020B0604020202020204" pitchFamily="34" charset="0"/>
              <a:buNone/>
            </a:pPr>
            <a:r>
              <a:rPr lang="zh-CN" altLang="en-US" sz="2000" dirty="0">
                <a:latin typeface="+mn-lt"/>
                <a:ea typeface="+mn-ea"/>
                <a:cs typeface="+mn-ea"/>
                <a:sym typeface="+mn-lt"/>
              </a:rPr>
              <a:t>点击此处输入内容</a:t>
            </a:r>
            <a:endParaRPr lang="en-US" altLang="zh-CN" sz="2000" dirty="0">
              <a:latin typeface="+mn-lt"/>
              <a:ea typeface="+mn-ea"/>
              <a:cs typeface="+mn-ea"/>
              <a:sym typeface="+mn-lt"/>
            </a:endParaRPr>
          </a:p>
        </p:txBody>
      </p:sp>
      <p:sp>
        <p:nvSpPr>
          <p:cNvPr id="23" name="矩形 17"/>
          <p:cNvSpPr>
            <a:spLocks noChangeArrowheads="1"/>
          </p:cNvSpPr>
          <p:nvPr/>
        </p:nvSpPr>
        <p:spPr bwMode="auto">
          <a:xfrm>
            <a:off x="1355640" y="2248673"/>
            <a:ext cx="3966169" cy="60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4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50000"/>
                  <a:lumOff val="50000"/>
                </a:schemeClr>
              </a:solidFill>
              <a:latin typeface="+mn-lt"/>
              <a:ea typeface="+mn-ea"/>
              <a:cs typeface="+mn-ea"/>
              <a:sym typeface="+mn-lt"/>
            </a:endParaRPr>
          </a:p>
        </p:txBody>
      </p:sp>
      <p:sp>
        <p:nvSpPr>
          <p:cNvPr id="24" name="TextBox 59"/>
          <p:cNvSpPr>
            <a:spLocks noChangeArrowheads="1"/>
          </p:cNvSpPr>
          <p:nvPr/>
        </p:nvSpPr>
        <p:spPr bwMode="auto">
          <a:xfrm flipH="1">
            <a:off x="8237735" y="4601400"/>
            <a:ext cx="2585941" cy="39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a:lnSpc>
                <a:spcPct val="100000"/>
              </a:lnSpc>
              <a:spcBef>
                <a:spcPct val="0"/>
              </a:spcBef>
              <a:buFont typeface="Arial" panose="020B0604020202020204" pitchFamily="34" charset="0"/>
              <a:buNone/>
            </a:pPr>
            <a:r>
              <a:rPr lang="zh-CN" altLang="en-US" sz="2000" dirty="0">
                <a:latin typeface="+mn-lt"/>
                <a:ea typeface="+mn-ea"/>
                <a:cs typeface="+mn-ea"/>
                <a:sym typeface="+mn-lt"/>
              </a:rPr>
              <a:t>点击此处输入内容</a:t>
            </a:r>
            <a:endParaRPr lang="en-US" altLang="zh-CN" sz="2000" dirty="0">
              <a:latin typeface="+mn-lt"/>
              <a:ea typeface="+mn-ea"/>
              <a:cs typeface="+mn-ea"/>
              <a:sym typeface="+mn-lt"/>
            </a:endParaRPr>
          </a:p>
        </p:txBody>
      </p:sp>
      <p:sp>
        <p:nvSpPr>
          <p:cNvPr id="25" name="矩形 17"/>
          <p:cNvSpPr>
            <a:spLocks noChangeArrowheads="1"/>
          </p:cNvSpPr>
          <p:nvPr/>
        </p:nvSpPr>
        <p:spPr bwMode="auto">
          <a:xfrm>
            <a:off x="8391188" y="5155080"/>
            <a:ext cx="3296679" cy="60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4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在此录入上述图表的综合描述说明，在此录入上述图表的综合描述说明</a:t>
            </a:r>
            <a:endParaRPr lang="zh-CN" altLang="en-US" sz="1465" dirty="0">
              <a:solidFill>
                <a:schemeClr val="tx1">
                  <a:lumMod val="50000"/>
                  <a:lumOff val="50000"/>
                </a:schemeClr>
              </a:solidFill>
              <a:latin typeface="+mn-lt"/>
              <a:ea typeface="+mn-ea"/>
              <a:cs typeface="+mn-ea"/>
              <a:sym typeface="+mn-lt"/>
            </a:endParaRPr>
          </a:p>
        </p:txBody>
      </p:sp>
      <p:sp>
        <p:nvSpPr>
          <p:cNvPr id="26" name="TextBox 59"/>
          <p:cNvSpPr>
            <a:spLocks noChangeArrowheads="1"/>
          </p:cNvSpPr>
          <p:nvPr/>
        </p:nvSpPr>
        <p:spPr bwMode="auto">
          <a:xfrm flipH="1">
            <a:off x="1273486" y="4774801"/>
            <a:ext cx="2587528" cy="39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a:lnSpc>
                <a:spcPct val="100000"/>
              </a:lnSpc>
              <a:spcBef>
                <a:spcPct val="0"/>
              </a:spcBef>
              <a:buFont typeface="Arial" panose="020B0604020202020204" pitchFamily="34" charset="0"/>
              <a:buNone/>
            </a:pPr>
            <a:r>
              <a:rPr lang="zh-CN" altLang="en-US" sz="2000" dirty="0">
                <a:latin typeface="+mn-lt"/>
                <a:ea typeface="+mn-ea"/>
                <a:cs typeface="+mn-ea"/>
                <a:sym typeface="+mn-lt"/>
              </a:rPr>
              <a:t>点击输入内容</a:t>
            </a:r>
            <a:endParaRPr lang="en-US" altLang="zh-CN" sz="2000" dirty="0">
              <a:latin typeface="+mn-lt"/>
              <a:ea typeface="+mn-ea"/>
              <a:cs typeface="+mn-ea"/>
              <a:sym typeface="+mn-lt"/>
            </a:endParaRPr>
          </a:p>
        </p:txBody>
      </p:sp>
      <p:sp>
        <p:nvSpPr>
          <p:cNvPr id="27" name="矩形 17"/>
          <p:cNvSpPr>
            <a:spLocks noChangeArrowheads="1"/>
          </p:cNvSpPr>
          <p:nvPr/>
        </p:nvSpPr>
        <p:spPr bwMode="auto">
          <a:xfrm>
            <a:off x="977699" y="5160317"/>
            <a:ext cx="2516841" cy="60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14000"/>
              </a:lnSpc>
              <a:spcBef>
                <a:spcPct val="0"/>
              </a:spcBef>
              <a:buFont typeface="Arial" panose="020B0604020202020204" pitchFamily="34" charset="0"/>
              <a:buNone/>
            </a:pPr>
            <a:r>
              <a:rPr lang="zh-CN" altLang="en-US" sz="1465" dirty="0">
                <a:solidFill>
                  <a:schemeClr val="tx1">
                    <a:lumMod val="50000"/>
                    <a:lumOff val="50000"/>
                  </a:schemeClr>
                </a:solidFill>
                <a:latin typeface="+mn-lt"/>
                <a:ea typeface="+mn-ea"/>
                <a:cs typeface="+mn-ea"/>
                <a:sym typeface="+mn-lt"/>
              </a:rPr>
              <a:t>在此录入上述图表的综合描述说明，在此录入上述</a:t>
            </a:r>
            <a:endParaRPr lang="zh-CN" altLang="en-US" sz="1465" dirty="0">
              <a:solidFill>
                <a:schemeClr val="tx1">
                  <a:lumMod val="50000"/>
                  <a:lumOff val="50000"/>
                </a:schemeClr>
              </a:solidFill>
              <a:latin typeface="+mn-lt"/>
              <a:ea typeface="+mn-ea"/>
              <a:cs typeface="+mn-ea"/>
              <a:sym typeface="+mn-lt"/>
            </a:endParaRPr>
          </a:p>
        </p:txBody>
      </p:sp>
      <p:sp>
        <p:nvSpPr>
          <p:cNvPr id="45" name="TextBox 44"/>
          <p:cNvSpPr txBox="1"/>
          <p:nvPr/>
        </p:nvSpPr>
        <p:spPr>
          <a:xfrm>
            <a:off x="860402" y="-34574"/>
            <a:ext cx="3772937" cy="584523"/>
          </a:xfrm>
          <a:prstGeom prst="rect">
            <a:avLst/>
          </a:prstGeom>
          <a:noFill/>
        </p:spPr>
        <p:txBody>
          <a:bodyPr wrap="none" rtlCol="0">
            <a:spAutoFit/>
          </a:bodyPr>
          <a:lstStyle>
            <a:defPPr>
              <a:defRPr lang="zh-CN"/>
            </a:defPPr>
            <a:lvl1pPr>
              <a:defRPr b="1" spc="300">
                <a:cs typeface="+mn-ea"/>
              </a:defRPr>
            </a:lvl1pPr>
          </a:lstStyle>
          <a:p>
            <a:r>
              <a:rPr lang="zh-CN" altLang="en-US" sz="3200" dirty="0">
                <a:sym typeface="+mn-lt"/>
              </a:rPr>
              <a:t>工作中存在的问题</a:t>
            </a:r>
            <a:endParaRPr lang="zh-CN" altLang="en-US" sz="3200" dirty="0">
              <a:sym typeface="+mn-lt"/>
            </a:endParaRPr>
          </a:p>
        </p:txBody>
      </p:sp>
      <p:sp>
        <p:nvSpPr>
          <p:cNvPr id="2" name="灯片编号占位符 1"/>
          <p:cNvSpPr>
            <a:spLocks noGrp="1"/>
          </p:cNvSpPr>
          <p:nvPr>
            <p:ph type="sldNum" sz="quarter" idx="4294967295"/>
          </p:nvPr>
        </p:nvSpPr>
        <p:spPr>
          <a:xfrm>
            <a:off x="9347200" y="6213475"/>
            <a:ext cx="2844800" cy="365125"/>
          </a:xfrm>
          <a:prstGeom prst="rect">
            <a:avLst/>
          </a:prstGeom>
        </p:spPr>
        <p:txBody>
          <a:bodyPr/>
          <a:lstStyle/>
          <a:p>
            <a:fld id="{B5B5BF9F-75C6-42BD-8363-2F606FE0B601}" type="slidenum">
              <a:rPr lang="zh-CN" altLang="en-US" smtClean="0">
                <a:cs typeface="+mn-ea"/>
                <a:sym typeface="+mn-lt"/>
              </a:rPr>
            </a:fld>
            <a:endParaRPr lang="zh-CN" altLang="en-US">
              <a:cs typeface="+mn-ea"/>
              <a:sym typeface="+mn-lt"/>
            </a:endParaRPr>
          </a:p>
        </p:txBody>
      </p:sp>
      <p:sp>
        <p:nvSpPr>
          <p:cNvPr id="47" name="文本框 46"/>
          <p:cNvSpPr txBox="1"/>
          <p:nvPr/>
        </p:nvSpPr>
        <p:spPr>
          <a:xfrm>
            <a:off x="3239049" y="7335910"/>
            <a:ext cx="1643399" cy="584647"/>
          </a:xfrm>
          <a:prstGeom prst="rect">
            <a:avLst/>
          </a:prstGeom>
          <a:noFill/>
        </p:spPr>
        <p:txBody>
          <a:bodyPr wrap="none" rtlCol="0">
            <a:spAutoFit/>
          </a:bodyPr>
          <a:lstStyle/>
          <a:p>
            <a:r>
              <a:rPr lang="en-US" altLang="zh-CN" sz="3200" dirty="0" err="1">
                <a:cs typeface="+mn-ea"/>
                <a:sym typeface="+mn-lt"/>
              </a:rPr>
              <a:t>yanshifu</a:t>
            </a:r>
            <a:endParaRPr lang="zh-CN" alt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par>
                                <p:cTn id="16" presetID="53" presetClass="entr" presetSubtype="16" fill="hold" nodeType="withEffect">
                                  <p:stCondLst>
                                    <p:cond delay="30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par>
                                <p:cTn id="21" presetID="53" presetClass="entr" presetSubtype="16" fill="hold" nodeType="withEffect">
                                  <p:stCondLst>
                                    <p:cond delay="60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800"/>
                                        <p:tgtEl>
                                          <p:spTgt spid="9"/>
                                        </p:tgtEl>
                                      </p:cBhvr>
                                    </p:animEffect>
                                  </p:childTnLst>
                                </p:cTn>
                              </p:par>
                              <p:par>
                                <p:cTn id="31" presetID="21"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800"/>
                                        <p:tgtEl>
                                          <p:spTgt spid="19"/>
                                        </p:tgtEl>
                                      </p:cBhvr>
                                    </p:animEffect>
                                  </p:childTnLst>
                                </p:cTn>
                              </p:par>
                              <p:par>
                                <p:cTn id="34" presetID="21"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8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2" fill="hold" grpId="0" nodeType="withEffect">
                                  <p:stCondLst>
                                    <p:cond delay="40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2" fill="hold" grpId="0" nodeType="withEffect">
                                  <p:stCondLst>
                                    <p:cond delay="40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par>
                                <p:cTn id="62" presetID="22" presetClass="entr" presetSubtype="8" fill="hold" grpId="0" nodeType="withEffect">
                                  <p:stCondLst>
                                    <p:cond delay="80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22" presetClass="entr" presetSubtype="8" fill="hold" grpId="0" nodeType="withEffect">
                                  <p:stCondLst>
                                    <p:cond delay="8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45"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966" y="5284081"/>
            <a:ext cx="9546169" cy="849899"/>
          </a:xfrm>
          <a:prstGeom prst="rect">
            <a:avLst/>
          </a:prstGeom>
          <a:solidFill>
            <a:schemeClr val="bg1">
              <a:lumMod val="85000"/>
            </a:schemeClr>
          </a:solidFill>
          <a:ln w="9525">
            <a:solidFill>
              <a:srgbClr val="EAEAEA"/>
            </a:solidFill>
            <a:miter lim="800000"/>
          </a:ln>
        </p:spPr>
        <p:txBody>
          <a:bodyPr wrap="none" lIns="89407" tIns="44703" rIns="89407" bIns="44703" anchor="ctr"/>
          <a:lstStyle/>
          <a:p>
            <a:endParaRPr lang="zh-CN" altLang="en-US" sz="3200" kern="0" dirty="0">
              <a:solidFill>
                <a:sysClr val="windowText" lastClr="000000"/>
              </a:solidFill>
              <a:cs typeface="+mn-ea"/>
              <a:sym typeface="+mn-lt"/>
            </a:endParaRPr>
          </a:p>
        </p:txBody>
      </p:sp>
      <p:sp>
        <p:nvSpPr>
          <p:cNvPr id="5" name="Line 43"/>
          <p:cNvSpPr>
            <a:spLocks noChangeShapeType="1"/>
          </p:cNvSpPr>
          <p:nvPr/>
        </p:nvSpPr>
        <p:spPr bwMode="auto">
          <a:xfrm rot="5400000">
            <a:off x="4379262" y="2175378"/>
            <a:ext cx="0" cy="7355077"/>
          </a:xfrm>
          <a:prstGeom prst="line">
            <a:avLst/>
          </a:prstGeom>
          <a:noFill/>
          <a:ln w="28575">
            <a:solidFill>
              <a:srgbClr val="5095CF"/>
            </a:solidFill>
            <a:prstDash val="lgDash"/>
            <a:round/>
            <a:tailEnd type="triangle" w="lg" len="lg"/>
          </a:ln>
          <a:extLst>
            <a:ext uri="{909E8E84-426E-40DD-AFC4-6F175D3DCCD1}">
              <a14:hiddenFill xmlns:a14="http://schemas.microsoft.com/office/drawing/2010/main">
                <a:noFill/>
              </a14:hiddenFill>
            </a:ext>
          </a:extLst>
        </p:spPr>
        <p:txBody>
          <a:bodyPr lIns="89407" tIns="44703" rIns="89407" bIns="44703"/>
          <a:lstStyle/>
          <a:p>
            <a:pPr>
              <a:defRPr/>
            </a:pPr>
            <a:endParaRPr lang="zh-CN" altLang="en-US" sz="3200" kern="0" dirty="0">
              <a:solidFill>
                <a:sysClr val="windowText" lastClr="000000"/>
              </a:solidFill>
              <a:cs typeface="+mn-ea"/>
              <a:sym typeface="+mn-lt"/>
            </a:endParaRPr>
          </a:p>
        </p:txBody>
      </p:sp>
      <p:sp>
        <p:nvSpPr>
          <p:cNvPr id="6" name="Rectangle 6"/>
          <p:cNvSpPr>
            <a:spLocks noChangeArrowheads="1"/>
          </p:cNvSpPr>
          <p:nvPr/>
        </p:nvSpPr>
        <p:spPr bwMode="auto">
          <a:xfrm>
            <a:off x="3701550" y="3444205"/>
            <a:ext cx="5848588" cy="844439"/>
          </a:xfrm>
          <a:prstGeom prst="rect">
            <a:avLst/>
          </a:prstGeom>
          <a:solidFill>
            <a:schemeClr val="bg1">
              <a:lumMod val="85000"/>
            </a:schemeClr>
          </a:solidFill>
          <a:ln w="9525">
            <a:solidFill>
              <a:srgbClr val="EAEAEA"/>
            </a:solidFill>
            <a:miter lim="800000"/>
          </a:ln>
        </p:spPr>
        <p:txBody>
          <a:bodyPr wrap="none" lIns="89407" tIns="44703" rIns="89407" bIns="44703" anchor="ctr"/>
          <a:lstStyle/>
          <a:p>
            <a:pPr>
              <a:defRPr/>
            </a:pPr>
            <a:endParaRPr lang="zh-CN" altLang="en-US" sz="3200" kern="0" dirty="0">
              <a:solidFill>
                <a:sysClr val="windowText" lastClr="000000"/>
              </a:solidFill>
              <a:cs typeface="+mn-ea"/>
              <a:sym typeface="+mn-lt"/>
            </a:endParaRPr>
          </a:p>
        </p:txBody>
      </p:sp>
      <p:sp>
        <p:nvSpPr>
          <p:cNvPr id="7" name="Line 43"/>
          <p:cNvSpPr>
            <a:spLocks noChangeShapeType="1"/>
          </p:cNvSpPr>
          <p:nvPr/>
        </p:nvSpPr>
        <p:spPr bwMode="auto">
          <a:xfrm rot="16200000" flipH="1">
            <a:off x="6526145" y="2298970"/>
            <a:ext cx="0" cy="3366780"/>
          </a:xfrm>
          <a:prstGeom prst="line">
            <a:avLst/>
          </a:prstGeom>
          <a:noFill/>
          <a:ln w="28575">
            <a:solidFill>
              <a:srgbClr val="5095CF"/>
            </a:solidFill>
            <a:prstDash val="lgDash"/>
            <a:round/>
            <a:tailEnd type="triangle" w="lg" len="lg"/>
          </a:ln>
          <a:extLst>
            <a:ext uri="{909E8E84-426E-40DD-AFC4-6F175D3DCCD1}">
              <a14:hiddenFill xmlns:a14="http://schemas.microsoft.com/office/drawing/2010/main">
                <a:noFill/>
              </a14:hiddenFill>
            </a:ext>
          </a:extLst>
        </p:spPr>
        <p:txBody>
          <a:bodyPr lIns="89407" tIns="44703" rIns="89407" bIns="44703"/>
          <a:lstStyle/>
          <a:p>
            <a:pPr>
              <a:defRPr/>
            </a:pPr>
            <a:endParaRPr lang="zh-CN" altLang="en-US" sz="3200" kern="0" dirty="0">
              <a:solidFill>
                <a:sysClr val="windowText" lastClr="000000"/>
              </a:solidFill>
              <a:cs typeface="+mn-ea"/>
              <a:sym typeface="+mn-lt"/>
            </a:endParaRPr>
          </a:p>
        </p:txBody>
      </p:sp>
      <p:sp>
        <p:nvSpPr>
          <p:cNvPr id="8" name="Rectangle 5"/>
          <p:cNvSpPr>
            <a:spLocks noChangeArrowheads="1"/>
          </p:cNvSpPr>
          <p:nvPr/>
        </p:nvSpPr>
        <p:spPr bwMode="auto">
          <a:xfrm rot="5400000">
            <a:off x="7969508" y="4588494"/>
            <a:ext cx="2323982" cy="840813"/>
          </a:xfrm>
          <a:prstGeom prst="rect">
            <a:avLst/>
          </a:prstGeom>
          <a:solidFill>
            <a:srgbClr val="FFFFFF"/>
          </a:solidFill>
          <a:ln w="9525">
            <a:solidFill>
              <a:srgbClr val="EAEAEA"/>
            </a:solidFill>
            <a:miter lim="800000"/>
          </a:ln>
        </p:spPr>
        <p:txBody>
          <a:bodyPr wrap="none" lIns="89407" tIns="44703" rIns="89407" bIns="44703" anchor="ctr"/>
          <a:lstStyle/>
          <a:p>
            <a:pPr>
              <a:defRPr/>
            </a:pPr>
            <a:endParaRPr lang="zh-CN" altLang="en-US" sz="3200" kern="0" dirty="0">
              <a:solidFill>
                <a:sysClr val="windowText" lastClr="000000"/>
              </a:solidFill>
              <a:cs typeface="+mn-ea"/>
              <a:sym typeface="+mn-lt"/>
            </a:endParaRPr>
          </a:p>
        </p:txBody>
      </p:sp>
      <p:sp>
        <p:nvSpPr>
          <p:cNvPr id="9" name="Line 44"/>
          <p:cNvSpPr>
            <a:spLocks noChangeShapeType="1"/>
          </p:cNvSpPr>
          <p:nvPr/>
        </p:nvSpPr>
        <p:spPr bwMode="auto">
          <a:xfrm>
            <a:off x="9149157" y="4570714"/>
            <a:ext cx="0" cy="402706"/>
          </a:xfrm>
          <a:prstGeom prst="line">
            <a:avLst/>
          </a:prstGeom>
          <a:noFill/>
          <a:ln w="28575">
            <a:solidFill>
              <a:schemeClr val="tx1"/>
            </a:solidFill>
            <a:prstDash val="lgDash"/>
            <a:round/>
            <a:tailEnd type="triangle" w="lg" len="lg"/>
          </a:ln>
          <a:extLst>
            <a:ext uri="{909E8E84-426E-40DD-AFC4-6F175D3DCCD1}">
              <a14:hiddenFill xmlns:a14="http://schemas.microsoft.com/office/drawing/2010/main">
                <a:noFill/>
              </a14:hiddenFill>
            </a:ext>
          </a:extLst>
        </p:spPr>
        <p:txBody>
          <a:bodyPr lIns="89407" tIns="44703" rIns="89407" bIns="44703"/>
          <a:lstStyle/>
          <a:p>
            <a:pPr>
              <a:defRPr/>
            </a:pPr>
            <a:endParaRPr lang="zh-CN" altLang="en-US" sz="3200" kern="0" dirty="0">
              <a:solidFill>
                <a:sysClr val="windowText" lastClr="000000"/>
              </a:solidFill>
              <a:cs typeface="+mn-ea"/>
              <a:sym typeface="+mn-lt"/>
            </a:endParaRPr>
          </a:p>
        </p:txBody>
      </p:sp>
      <p:sp>
        <p:nvSpPr>
          <p:cNvPr id="10" name="Rectangle 7"/>
          <p:cNvSpPr>
            <a:spLocks noChangeArrowheads="1"/>
          </p:cNvSpPr>
          <p:nvPr/>
        </p:nvSpPr>
        <p:spPr bwMode="auto">
          <a:xfrm>
            <a:off x="4182013" y="1673726"/>
            <a:ext cx="5368125" cy="849899"/>
          </a:xfrm>
          <a:prstGeom prst="rect">
            <a:avLst/>
          </a:prstGeom>
          <a:solidFill>
            <a:schemeClr val="bg1">
              <a:lumMod val="85000"/>
            </a:schemeClr>
          </a:solidFill>
          <a:ln w="9525">
            <a:solidFill>
              <a:srgbClr val="EAEAEA"/>
            </a:solidFill>
            <a:miter lim="800000"/>
          </a:ln>
        </p:spPr>
        <p:txBody>
          <a:bodyPr wrap="none" lIns="89407" tIns="44703" rIns="89407" bIns="44703" anchor="ctr"/>
          <a:lstStyle/>
          <a:p>
            <a:endParaRPr lang="zh-CN" altLang="en-US" sz="3200" kern="0" dirty="0">
              <a:solidFill>
                <a:sysClr val="windowText" lastClr="000000"/>
              </a:solidFill>
              <a:cs typeface="+mn-ea"/>
              <a:sym typeface="+mn-lt"/>
            </a:endParaRPr>
          </a:p>
        </p:txBody>
      </p:sp>
      <p:sp>
        <p:nvSpPr>
          <p:cNvPr id="11" name="Line 43"/>
          <p:cNvSpPr>
            <a:spLocks noChangeShapeType="1"/>
          </p:cNvSpPr>
          <p:nvPr/>
        </p:nvSpPr>
        <p:spPr bwMode="auto">
          <a:xfrm rot="5400000">
            <a:off x="6373408" y="500358"/>
            <a:ext cx="0" cy="3366780"/>
          </a:xfrm>
          <a:prstGeom prst="line">
            <a:avLst/>
          </a:prstGeom>
          <a:noFill/>
          <a:ln w="28575">
            <a:solidFill>
              <a:srgbClr val="5095CF"/>
            </a:solidFill>
            <a:prstDash val="lgDash"/>
            <a:round/>
            <a:tailEnd type="triangle" w="lg" len="lg"/>
          </a:ln>
          <a:extLst>
            <a:ext uri="{909E8E84-426E-40DD-AFC4-6F175D3DCCD1}">
              <a14:hiddenFill xmlns:a14="http://schemas.microsoft.com/office/drawing/2010/main">
                <a:noFill/>
              </a14:hiddenFill>
            </a:ext>
          </a:extLst>
        </p:spPr>
        <p:txBody>
          <a:bodyPr lIns="89407" tIns="44703" rIns="89407" bIns="44703"/>
          <a:lstStyle/>
          <a:p>
            <a:pPr>
              <a:defRPr/>
            </a:pPr>
            <a:endParaRPr lang="zh-CN" altLang="en-US" sz="3200" kern="0" dirty="0">
              <a:solidFill>
                <a:sysClr val="windowText" lastClr="000000"/>
              </a:solidFill>
              <a:cs typeface="+mn-ea"/>
              <a:sym typeface="+mn-lt"/>
            </a:endParaRPr>
          </a:p>
        </p:txBody>
      </p:sp>
      <p:sp>
        <p:nvSpPr>
          <p:cNvPr id="12" name="Rectangle 8"/>
          <p:cNvSpPr>
            <a:spLocks noChangeArrowheads="1"/>
          </p:cNvSpPr>
          <p:nvPr/>
        </p:nvSpPr>
        <p:spPr bwMode="auto">
          <a:xfrm rot="5400000">
            <a:off x="2493012" y="2560774"/>
            <a:ext cx="2614921" cy="840813"/>
          </a:xfrm>
          <a:prstGeom prst="rect">
            <a:avLst/>
          </a:prstGeom>
          <a:solidFill>
            <a:schemeClr val="bg1">
              <a:lumMod val="85000"/>
            </a:schemeClr>
          </a:solidFill>
          <a:ln w="9525">
            <a:solidFill>
              <a:srgbClr val="EAEAEA"/>
            </a:solidFill>
            <a:miter lim="800000"/>
          </a:ln>
        </p:spPr>
        <p:txBody>
          <a:bodyPr wrap="none" lIns="89407" tIns="44703" rIns="89407" bIns="44703" anchor="ctr"/>
          <a:lstStyle/>
          <a:p>
            <a:pPr>
              <a:defRPr/>
            </a:pPr>
            <a:endParaRPr lang="zh-CN" altLang="en-US" sz="3200" kern="0" dirty="0">
              <a:solidFill>
                <a:sysClr val="windowText" lastClr="000000"/>
              </a:solidFill>
              <a:cs typeface="+mn-ea"/>
              <a:sym typeface="+mn-lt"/>
            </a:endParaRPr>
          </a:p>
        </p:txBody>
      </p:sp>
      <p:sp>
        <p:nvSpPr>
          <p:cNvPr id="13" name="Line 42"/>
          <p:cNvSpPr>
            <a:spLocks noChangeShapeType="1"/>
          </p:cNvSpPr>
          <p:nvPr/>
        </p:nvSpPr>
        <p:spPr bwMode="auto">
          <a:xfrm>
            <a:off x="3781035" y="2749636"/>
            <a:ext cx="0" cy="453120"/>
          </a:xfrm>
          <a:prstGeom prst="line">
            <a:avLst/>
          </a:prstGeom>
          <a:noFill/>
          <a:ln w="28575">
            <a:solidFill>
              <a:schemeClr val="tx1"/>
            </a:solidFill>
            <a:prstDash val="lgDash"/>
            <a:round/>
            <a:tailEnd type="triangle" w="lg" len="lg"/>
          </a:ln>
          <a:extLst>
            <a:ext uri="{909E8E84-426E-40DD-AFC4-6F175D3DCCD1}">
              <a14:hiddenFill xmlns:a14="http://schemas.microsoft.com/office/drawing/2010/main">
                <a:noFill/>
              </a14:hiddenFill>
            </a:ext>
          </a:extLst>
        </p:spPr>
        <p:txBody>
          <a:bodyPr lIns="89407" tIns="44703" rIns="89407" bIns="44703"/>
          <a:lstStyle/>
          <a:p>
            <a:pPr>
              <a:defRPr/>
            </a:pPr>
            <a:endParaRPr lang="zh-CN" altLang="en-US" sz="3200" kern="0" dirty="0">
              <a:solidFill>
                <a:sysClr val="windowText" lastClr="000000"/>
              </a:solidFill>
              <a:cs typeface="+mn-ea"/>
              <a:sym typeface="+mn-lt"/>
            </a:endParaRPr>
          </a:p>
        </p:txBody>
      </p:sp>
      <p:sp>
        <p:nvSpPr>
          <p:cNvPr id="16" name="矩形 15"/>
          <p:cNvSpPr/>
          <p:nvPr/>
        </p:nvSpPr>
        <p:spPr>
          <a:xfrm>
            <a:off x="4715638" y="1716247"/>
            <a:ext cx="3548537" cy="414727"/>
          </a:xfrm>
          <a:prstGeom prst="rect">
            <a:avLst/>
          </a:prstGeom>
        </p:spPr>
        <p:txBody>
          <a:bodyPr wrap="square" lIns="89407" tIns="44703" rIns="89407" bIns="44703" anchor="ctr">
            <a:spAutoFit/>
          </a:bodyPr>
          <a:lstStyle/>
          <a:p>
            <a:pPr algn="ctr">
              <a:lnSpc>
                <a:spcPct val="150000"/>
              </a:lnSpc>
            </a:pPr>
            <a:r>
              <a:rPr lang="zh-CN" altLang="en-US" sz="1600" dirty="0">
                <a:solidFill>
                  <a:schemeClr val="tx1">
                    <a:lumMod val="95000"/>
                    <a:lumOff val="5000"/>
                  </a:schemeClr>
                </a:solidFill>
                <a:cs typeface="+mn-ea"/>
                <a:sym typeface="+mn-lt"/>
              </a:rPr>
              <a:t>点击添加文本点击添加文本点击添加</a:t>
            </a:r>
            <a:endParaRPr lang="zh-CN" altLang="en-US" sz="1600" dirty="0">
              <a:solidFill>
                <a:schemeClr val="tx1">
                  <a:lumMod val="95000"/>
                  <a:lumOff val="5000"/>
                </a:schemeClr>
              </a:solidFill>
              <a:cs typeface="+mn-ea"/>
              <a:sym typeface="+mn-lt"/>
            </a:endParaRPr>
          </a:p>
        </p:txBody>
      </p:sp>
      <p:sp>
        <p:nvSpPr>
          <p:cNvPr id="19" name="矩形 18"/>
          <p:cNvSpPr/>
          <p:nvPr/>
        </p:nvSpPr>
        <p:spPr>
          <a:xfrm>
            <a:off x="4715638" y="3514860"/>
            <a:ext cx="3548537" cy="414727"/>
          </a:xfrm>
          <a:prstGeom prst="rect">
            <a:avLst/>
          </a:prstGeom>
        </p:spPr>
        <p:txBody>
          <a:bodyPr wrap="square" lIns="89407" tIns="44703" rIns="89407" bIns="44703" anchor="ctr">
            <a:spAutoFit/>
          </a:bodyPr>
          <a:lstStyle/>
          <a:p>
            <a:pPr algn="ctr">
              <a:lnSpc>
                <a:spcPct val="150000"/>
              </a:lnSpc>
            </a:pPr>
            <a:r>
              <a:rPr lang="zh-CN" altLang="en-US" sz="1600" dirty="0">
                <a:solidFill>
                  <a:schemeClr val="tx1">
                    <a:lumMod val="95000"/>
                    <a:lumOff val="5000"/>
                  </a:schemeClr>
                </a:solidFill>
                <a:cs typeface="+mn-ea"/>
                <a:sym typeface="+mn-lt"/>
              </a:rPr>
              <a:t>点击添加文本点击添加文本点击添加</a:t>
            </a:r>
            <a:endParaRPr lang="zh-CN" altLang="en-US" sz="1600" dirty="0">
              <a:solidFill>
                <a:schemeClr val="tx1">
                  <a:lumMod val="95000"/>
                  <a:lumOff val="5000"/>
                </a:schemeClr>
              </a:solidFill>
              <a:cs typeface="+mn-ea"/>
              <a:sym typeface="+mn-lt"/>
            </a:endParaRPr>
          </a:p>
        </p:txBody>
      </p:sp>
      <p:sp>
        <p:nvSpPr>
          <p:cNvPr id="22" name="矩形 21"/>
          <p:cNvSpPr/>
          <p:nvPr/>
        </p:nvSpPr>
        <p:spPr>
          <a:xfrm>
            <a:off x="1167094" y="5385417"/>
            <a:ext cx="6889707" cy="414727"/>
          </a:xfrm>
          <a:prstGeom prst="rect">
            <a:avLst/>
          </a:prstGeom>
        </p:spPr>
        <p:txBody>
          <a:bodyPr wrap="square" lIns="89407" tIns="44703" rIns="89407" bIns="44703" anchor="ctr">
            <a:spAutoFit/>
          </a:bodyPr>
          <a:lstStyle/>
          <a:p>
            <a:pPr algn="ctr">
              <a:lnSpc>
                <a:spcPct val="150000"/>
              </a:lnSpc>
            </a:pPr>
            <a:r>
              <a:rPr lang="zh-CN" altLang="en-US" sz="1600" dirty="0">
                <a:solidFill>
                  <a:schemeClr val="tx1">
                    <a:lumMod val="95000"/>
                    <a:lumOff val="5000"/>
                  </a:schemeClr>
                </a:solidFill>
                <a:cs typeface="+mn-ea"/>
                <a:sym typeface="+mn-lt"/>
              </a:rPr>
              <a:t>点击添加文本点击添加文本点击添加文本点击添加文本</a:t>
            </a:r>
            <a:endParaRPr lang="zh-CN" altLang="en-US" sz="1600" dirty="0">
              <a:solidFill>
                <a:schemeClr val="tx1">
                  <a:lumMod val="95000"/>
                  <a:lumOff val="5000"/>
                </a:schemeClr>
              </a:solidFill>
              <a:cs typeface="+mn-ea"/>
              <a:sym typeface="+mn-lt"/>
            </a:endParaRPr>
          </a:p>
        </p:txBody>
      </p:sp>
      <p:grpSp>
        <p:nvGrpSpPr>
          <p:cNvPr id="3" name="组合 2"/>
          <p:cNvGrpSpPr/>
          <p:nvPr/>
        </p:nvGrpSpPr>
        <p:grpSpPr>
          <a:xfrm>
            <a:off x="8451794" y="1392354"/>
            <a:ext cx="1373749" cy="1357276"/>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rgbClr val="5095CF"/>
            </a:solidFill>
            <a:ln w="19050">
              <a:noFill/>
              <a:round/>
            </a:ln>
          </p:spPr>
          <p:txBody>
            <a:bodyPr wrap="none" lIns="89407" tIns="44703" rIns="89407" bIns="44703" anchor="ctr"/>
            <a:lstStyle/>
            <a:p>
              <a:pPr algn="ctr">
                <a:defRPr/>
              </a:pPr>
              <a:r>
                <a:rPr lang="zh-CN" altLang="en-US" sz="2000" kern="0" dirty="0">
                  <a:solidFill>
                    <a:srgbClr val="5095CF"/>
                  </a:solidFill>
                  <a:cs typeface="+mn-ea"/>
                  <a:sym typeface="+mn-lt"/>
                </a:rPr>
                <a:t>起点</a:t>
              </a:r>
              <a:endParaRPr lang="zh-CN" altLang="en-US" sz="2000" kern="0" dirty="0">
                <a:solidFill>
                  <a:srgbClr val="5095CF"/>
                </a:solidFill>
                <a:cs typeface="+mn-ea"/>
                <a:sym typeface="+mn-lt"/>
              </a:endParaRP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grpSp>
        <p:sp>
          <p:nvSpPr>
            <p:cNvPr id="2" name="TextBox 1"/>
            <p:cNvSpPr txBox="1"/>
            <p:nvPr/>
          </p:nvSpPr>
          <p:spPr>
            <a:xfrm>
              <a:off x="6549987" y="1367914"/>
              <a:ext cx="754052" cy="438678"/>
            </a:xfrm>
            <a:prstGeom prst="rect">
              <a:avLst/>
            </a:prstGeom>
            <a:noFill/>
          </p:spPr>
          <p:txBody>
            <a:bodyPr wrap="none" rtlCol="0">
              <a:spAutoFit/>
            </a:bodyPr>
            <a:lstStyle/>
            <a:p>
              <a:r>
                <a:rPr lang="zh-CN" altLang="en-US" sz="3200" dirty="0">
                  <a:solidFill>
                    <a:srgbClr val="5095CF"/>
                  </a:solidFill>
                  <a:cs typeface="+mn-ea"/>
                  <a:sym typeface="+mn-lt"/>
                </a:rPr>
                <a:t>起点</a:t>
              </a:r>
              <a:endParaRPr lang="zh-CN" altLang="en-US" sz="3200" dirty="0">
                <a:solidFill>
                  <a:srgbClr val="5095CF"/>
                </a:solidFill>
                <a:cs typeface="+mn-ea"/>
                <a:sym typeface="+mn-lt"/>
              </a:endParaRPr>
            </a:p>
          </p:txBody>
        </p:sp>
      </p:grpSp>
      <p:grpSp>
        <p:nvGrpSpPr>
          <p:cNvPr id="51" name="组合 50"/>
          <p:cNvGrpSpPr/>
          <p:nvPr/>
        </p:nvGrpSpPr>
        <p:grpSpPr>
          <a:xfrm>
            <a:off x="3113591" y="1392354"/>
            <a:ext cx="1373749" cy="1357276"/>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rgbClr val="7E7E7E"/>
            </a:solidFill>
            <a:ln w="19050">
              <a:noFill/>
              <a:round/>
            </a:ln>
          </p:spPr>
          <p:txBody>
            <a:bodyPr wrap="none" lIns="89407" tIns="44703" rIns="89407" bIns="44703" anchor="ctr"/>
            <a:lstStyle/>
            <a:p>
              <a:pPr algn="ctr">
                <a:defRPr/>
              </a:pPr>
              <a:endParaRPr lang="zh-CN" altLang="en-US" sz="2000" kern="0" dirty="0">
                <a:solidFill>
                  <a:srgbClr val="163A5A"/>
                </a:solidFill>
                <a:cs typeface="+mn-ea"/>
                <a:sym typeface="+mn-lt"/>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grpSp>
        <p:sp>
          <p:nvSpPr>
            <p:cNvPr id="39" name="TextBox 38"/>
            <p:cNvSpPr txBox="1"/>
            <p:nvPr/>
          </p:nvSpPr>
          <p:spPr>
            <a:xfrm>
              <a:off x="2556219" y="1265726"/>
              <a:ext cx="549670" cy="561596"/>
            </a:xfrm>
            <a:prstGeom prst="rect">
              <a:avLst/>
            </a:prstGeom>
            <a:noFill/>
          </p:spPr>
          <p:txBody>
            <a:bodyPr wrap="none" rtlCol="0">
              <a:spAutoFit/>
            </a:bodyPr>
            <a:lstStyle/>
            <a:p>
              <a:r>
                <a:rPr lang="zh-CN" altLang="en-US" sz="2130" dirty="0">
                  <a:solidFill>
                    <a:srgbClr val="5095CF"/>
                  </a:solidFill>
                  <a:cs typeface="+mn-ea"/>
                  <a:sym typeface="+mn-lt"/>
                </a:rPr>
                <a:t>第一</a:t>
              </a:r>
              <a:endParaRPr lang="en-US" altLang="zh-CN" sz="2130" dirty="0">
                <a:solidFill>
                  <a:srgbClr val="5095CF"/>
                </a:solidFill>
                <a:cs typeface="+mn-ea"/>
                <a:sym typeface="+mn-lt"/>
              </a:endParaRPr>
            </a:p>
            <a:p>
              <a:r>
                <a:rPr lang="zh-CN" altLang="en-US" sz="2130" dirty="0">
                  <a:solidFill>
                    <a:srgbClr val="5095CF"/>
                  </a:solidFill>
                  <a:cs typeface="+mn-ea"/>
                  <a:sym typeface="+mn-lt"/>
                </a:rPr>
                <a:t>季度</a:t>
              </a:r>
              <a:endParaRPr lang="zh-CN" altLang="en-US" sz="3200" dirty="0">
                <a:solidFill>
                  <a:srgbClr val="5095CF"/>
                </a:solidFill>
                <a:cs typeface="+mn-ea"/>
                <a:sym typeface="+mn-lt"/>
              </a:endParaRPr>
            </a:p>
          </p:txBody>
        </p:sp>
      </p:grpSp>
      <p:grpSp>
        <p:nvGrpSpPr>
          <p:cNvPr id="52" name="组合 51"/>
          <p:cNvGrpSpPr/>
          <p:nvPr/>
        </p:nvGrpSpPr>
        <p:grpSpPr>
          <a:xfrm>
            <a:off x="3113591" y="3168271"/>
            <a:ext cx="1373749" cy="1357276"/>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rgbClr val="7E7E7E"/>
            </a:solidFill>
            <a:ln w="19050">
              <a:noFill/>
              <a:round/>
            </a:ln>
          </p:spPr>
          <p:txBody>
            <a:bodyPr wrap="none" lIns="89407" tIns="44703" rIns="89407" bIns="44703" anchor="ctr"/>
            <a:lstStyle/>
            <a:p>
              <a:pPr algn="ctr">
                <a:defRPr/>
              </a:pPr>
              <a:endParaRPr lang="zh-CN" altLang="en-US" sz="2000" kern="0" dirty="0">
                <a:solidFill>
                  <a:srgbClr val="163A5A"/>
                </a:solidFill>
                <a:cs typeface="+mn-ea"/>
                <a:sym typeface="+mn-lt"/>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grpSp>
        <p:sp>
          <p:nvSpPr>
            <p:cNvPr id="43" name="TextBox 42"/>
            <p:cNvSpPr txBox="1"/>
            <p:nvPr/>
          </p:nvSpPr>
          <p:spPr>
            <a:xfrm>
              <a:off x="2556219" y="2590304"/>
              <a:ext cx="549670" cy="561596"/>
            </a:xfrm>
            <a:prstGeom prst="rect">
              <a:avLst/>
            </a:prstGeom>
            <a:noFill/>
          </p:spPr>
          <p:txBody>
            <a:bodyPr wrap="none" rtlCol="0">
              <a:spAutoFit/>
            </a:bodyPr>
            <a:lstStyle/>
            <a:p>
              <a:r>
                <a:rPr lang="zh-CN" altLang="en-US" sz="2130" dirty="0">
                  <a:solidFill>
                    <a:srgbClr val="5095CF"/>
                  </a:solidFill>
                  <a:cs typeface="+mn-ea"/>
                  <a:sym typeface="+mn-lt"/>
                </a:rPr>
                <a:t>第二</a:t>
              </a:r>
              <a:endParaRPr lang="en-US" altLang="zh-CN" sz="2130" dirty="0">
                <a:solidFill>
                  <a:srgbClr val="5095CF"/>
                </a:solidFill>
                <a:cs typeface="+mn-ea"/>
                <a:sym typeface="+mn-lt"/>
              </a:endParaRPr>
            </a:p>
            <a:p>
              <a:r>
                <a:rPr lang="zh-CN" altLang="en-US" sz="2130" dirty="0">
                  <a:solidFill>
                    <a:srgbClr val="5095CF"/>
                  </a:solidFill>
                  <a:cs typeface="+mn-ea"/>
                  <a:sym typeface="+mn-lt"/>
                </a:rPr>
                <a:t>季度</a:t>
              </a:r>
              <a:endParaRPr lang="zh-CN" altLang="en-US" sz="3200" dirty="0">
                <a:solidFill>
                  <a:srgbClr val="5095CF"/>
                </a:solidFill>
                <a:cs typeface="+mn-ea"/>
                <a:sym typeface="+mn-lt"/>
              </a:endParaRPr>
            </a:p>
          </p:txBody>
        </p:sp>
      </p:grpSp>
      <p:grpSp>
        <p:nvGrpSpPr>
          <p:cNvPr id="15" name="组合 14"/>
          <p:cNvGrpSpPr/>
          <p:nvPr/>
        </p:nvGrpSpPr>
        <p:grpSpPr>
          <a:xfrm>
            <a:off x="8462285" y="3168271"/>
            <a:ext cx="1373749" cy="1357276"/>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rgbClr val="5095CF"/>
            </a:solidFill>
            <a:ln w="19050">
              <a:noFill/>
              <a:round/>
            </a:ln>
          </p:spPr>
          <p:txBody>
            <a:bodyPr wrap="none" lIns="89407" tIns="44703" rIns="89407" bIns="44703" anchor="ctr"/>
            <a:lstStyle/>
            <a:p>
              <a:pPr algn="ctr">
                <a:defRPr/>
              </a:pPr>
              <a:endParaRPr lang="zh-CN" altLang="en-US" sz="2000" kern="0" dirty="0">
                <a:solidFill>
                  <a:srgbClr val="163A5A"/>
                </a:solidFill>
                <a:cs typeface="+mn-ea"/>
                <a:sym typeface="+mn-lt"/>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grpSp>
        <p:sp>
          <p:nvSpPr>
            <p:cNvPr id="44" name="TextBox 43"/>
            <p:cNvSpPr txBox="1"/>
            <p:nvPr/>
          </p:nvSpPr>
          <p:spPr>
            <a:xfrm>
              <a:off x="6601283" y="2590304"/>
              <a:ext cx="549670" cy="561596"/>
            </a:xfrm>
            <a:prstGeom prst="rect">
              <a:avLst/>
            </a:prstGeom>
            <a:noFill/>
          </p:spPr>
          <p:txBody>
            <a:bodyPr wrap="none" rtlCol="0">
              <a:spAutoFit/>
            </a:bodyPr>
            <a:lstStyle/>
            <a:p>
              <a:r>
                <a:rPr lang="zh-CN" altLang="en-US" sz="2130" dirty="0">
                  <a:solidFill>
                    <a:srgbClr val="5095CF"/>
                  </a:solidFill>
                  <a:cs typeface="+mn-ea"/>
                  <a:sym typeface="+mn-lt"/>
                </a:rPr>
                <a:t>第三</a:t>
              </a:r>
              <a:endParaRPr lang="en-US" altLang="zh-CN" sz="2130" dirty="0">
                <a:solidFill>
                  <a:srgbClr val="5095CF"/>
                </a:solidFill>
                <a:cs typeface="+mn-ea"/>
                <a:sym typeface="+mn-lt"/>
              </a:endParaRPr>
            </a:p>
            <a:p>
              <a:r>
                <a:rPr lang="zh-CN" altLang="en-US" sz="2130" dirty="0">
                  <a:solidFill>
                    <a:srgbClr val="5095CF"/>
                  </a:solidFill>
                  <a:cs typeface="+mn-ea"/>
                  <a:sym typeface="+mn-lt"/>
                </a:rPr>
                <a:t>季度</a:t>
              </a:r>
              <a:endParaRPr lang="zh-CN" altLang="en-US" sz="3200" dirty="0">
                <a:solidFill>
                  <a:srgbClr val="5095CF"/>
                </a:solidFill>
                <a:cs typeface="+mn-ea"/>
                <a:sym typeface="+mn-lt"/>
              </a:endParaRPr>
            </a:p>
          </p:txBody>
        </p:sp>
      </p:grpSp>
      <p:grpSp>
        <p:nvGrpSpPr>
          <p:cNvPr id="53" name="组合 52"/>
          <p:cNvGrpSpPr/>
          <p:nvPr/>
        </p:nvGrpSpPr>
        <p:grpSpPr>
          <a:xfrm>
            <a:off x="8462285" y="5021448"/>
            <a:ext cx="1373749" cy="1357276"/>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rgbClr val="5095CF"/>
            </a:solidFill>
            <a:ln w="19050">
              <a:noFill/>
              <a:round/>
            </a:ln>
          </p:spPr>
          <p:txBody>
            <a:bodyPr wrap="none" lIns="89407" tIns="44703" rIns="89407" bIns="44703" anchor="ctr"/>
            <a:lstStyle/>
            <a:p>
              <a:pPr algn="ctr">
                <a:defRPr/>
              </a:pPr>
              <a:endParaRPr lang="zh-CN" altLang="en-US" sz="2000" kern="0" dirty="0">
                <a:solidFill>
                  <a:srgbClr val="163A5A"/>
                </a:solidFill>
                <a:cs typeface="+mn-ea"/>
                <a:sym typeface="+mn-lt"/>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63A5A"/>
                  </a:solidFill>
                  <a:cs typeface="+mn-ea"/>
                  <a:sym typeface="+mn-lt"/>
                </a:endParaRPr>
              </a:p>
            </p:txBody>
          </p:sp>
        </p:grpSp>
        <p:sp>
          <p:nvSpPr>
            <p:cNvPr id="45" name="TextBox 44"/>
            <p:cNvSpPr txBox="1"/>
            <p:nvPr/>
          </p:nvSpPr>
          <p:spPr>
            <a:xfrm>
              <a:off x="6601283" y="3971564"/>
              <a:ext cx="549670" cy="561596"/>
            </a:xfrm>
            <a:prstGeom prst="rect">
              <a:avLst/>
            </a:prstGeom>
            <a:noFill/>
          </p:spPr>
          <p:txBody>
            <a:bodyPr wrap="none" rtlCol="0">
              <a:spAutoFit/>
            </a:bodyPr>
            <a:lstStyle/>
            <a:p>
              <a:r>
                <a:rPr lang="zh-CN" altLang="en-US" sz="2130" dirty="0">
                  <a:solidFill>
                    <a:srgbClr val="5095CF"/>
                  </a:solidFill>
                  <a:cs typeface="+mn-ea"/>
                  <a:sym typeface="+mn-lt"/>
                </a:rPr>
                <a:t>第四</a:t>
              </a:r>
              <a:endParaRPr lang="en-US" altLang="zh-CN" sz="2130" dirty="0">
                <a:solidFill>
                  <a:srgbClr val="5095CF"/>
                </a:solidFill>
                <a:cs typeface="+mn-ea"/>
                <a:sym typeface="+mn-lt"/>
              </a:endParaRPr>
            </a:p>
            <a:p>
              <a:r>
                <a:rPr lang="zh-CN" altLang="en-US" sz="2130" dirty="0">
                  <a:solidFill>
                    <a:srgbClr val="5095CF"/>
                  </a:solidFill>
                  <a:cs typeface="+mn-ea"/>
                  <a:sym typeface="+mn-lt"/>
                </a:rPr>
                <a:t>季度</a:t>
              </a:r>
              <a:endParaRPr lang="zh-CN" altLang="en-US" sz="3200" dirty="0">
                <a:solidFill>
                  <a:srgbClr val="5095CF"/>
                </a:solidFill>
                <a:cs typeface="+mn-ea"/>
                <a:sym typeface="+mn-lt"/>
              </a:endParaRPr>
            </a:p>
          </p:txBody>
        </p:sp>
      </p:grpSp>
      <p:sp>
        <p:nvSpPr>
          <p:cNvPr id="55" name="文本框 54"/>
          <p:cNvSpPr txBox="1"/>
          <p:nvPr/>
        </p:nvSpPr>
        <p:spPr>
          <a:xfrm>
            <a:off x="3239049" y="7335910"/>
            <a:ext cx="1643399" cy="584647"/>
          </a:xfrm>
          <a:prstGeom prst="rect">
            <a:avLst/>
          </a:prstGeom>
          <a:noFill/>
        </p:spPr>
        <p:txBody>
          <a:bodyPr wrap="none" rtlCol="0">
            <a:spAutoFit/>
          </a:bodyPr>
          <a:lstStyle/>
          <a:p>
            <a:r>
              <a:rPr lang="en-US" altLang="zh-CN" sz="3200" dirty="0" err="1">
                <a:cs typeface="+mn-ea"/>
                <a:sym typeface="+mn-lt"/>
              </a:rPr>
              <a:t>yanshifu</a:t>
            </a:r>
            <a:endParaRPr lang="zh-CN" alt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6"/>
                                        </p:tgtEl>
                                        <p:attrNameLst>
                                          <p:attrName>style.visibility</p:attrName>
                                        </p:attrNameLst>
                                      </p:cBhvr>
                                      <p:to>
                                        <p:strVal val="visible"/>
                                      </p:to>
                                    </p:set>
                                    <p:animEffect transition="in" filter="wipe(left)">
                                      <p:cBhvr>
                                        <p:cTn id="19" dur="100"/>
                                        <p:tgtEl>
                                          <p:spTgt spid="16"/>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16"/>
                                        </p:tgtEl>
                                      </p:cBhvr>
                                      <p:to x="80000" y="100000"/>
                                    </p:animScale>
                                    <p:anim by="(#ppt_w*0.10)" calcmode="lin" valueType="num">
                                      <p:cBhvr>
                                        <p:cTn id="22" dur="50" autoRev="1" fill="hold">
                                          <p:stCondLst>
                                            <p:cond delay="0"/>
                                          </p:stCondLst>
                                        </p:cTn>
                                        <p:tgtEl>
                                          <p:spTgt spid="16"/>
                                        </p:tgtEl>
                                        <p:attrNameLst>
                                          <p:attrName>ppt_x</p:attrName>
                                        </p:attrNameLst>
                                      </p:cBhvr>
                                    </p:anim>
                                    <p:anim by="(-#ppt_w*0.10)" calcmode="lin" valueType="num">
                                      <p:cBhvr>
                                        <p:cTn id="23" dur="50" autoRev="1" fill="hold">
                                          <p:stCondLst>
                                            <p:cond delay="0"/>
                                          </p:stCondLst>
                                        </p:cTn>
                                        <p:tgtEl>
                                          <p:spTgt spid="16"/>
                                        </p:tgtEl>
                                        <p:attrNameLst>
                                          <p:attrName>ppt_y</p:attrName>
                                        </p:attrNameLst>
                                      </p:cBhvr>
                                    </p:anim>
                                    <p:animRot by="-480000">
                                      <p:cBhvr>
                                        <p:cTn id="24" dur="50" autoRev="1" fill="hold">
                                          <p:stCondLst>
                                            <p:cond delay="0"/>
                                          </p:stCondLst>
                                        </p:cTn>
                                        <p:tgtEl>
                                          <p:spTgt spid="16"/>
                                        </p:tgtEl>
                                        <p:attrNameLst>
                                          <p:attrName>r</p:attrName>
                                        </p:attrNameLst>
                                      </p:cBhvr>
                                    </p:animRot>
                                  </p:childTnLst>
                                </p:cTn>
                              </p:par>
                            </p:childTnLst>
                          </p:cTn>
                        </p:par>
                        <p:par>
                          <p:cTn id="25" fill="hold">
                            <p:stCondLst>
                              <p:cond delay="1549"/>
                            </p:stCondLst>
                            <p:childTnLst>
                              <p:par>
                                <p:cTn id="26" presetID="2" presetClass="entr" presetSubtype="1"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0-#ppt_h/2"/>
                                          </p:val>
                                        </p:tav>
                                        <p:tav tm="100000">
                                          <p:val>
                                            <p:strVal val="#ppt_y"/>
                                          </p:val>
                                        </p:tav>
                                      </p:tavLst>
                                    </p:anim>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9"/>
                                        </p:tgtEl>
                                        <p:attrNameLst>
                                          <p:attrName>style.visibility</p:attrName>
                                        </p:attrNameLst>
                                      </p:cBhvr>
                                      <p:to>
                                        <p:strVal val="visible"/>
                                      </p:to>
                                    </p:set>
                                    <p:animEffect transition="in" filter="wipe(left)">
                                      <p:cBhvr>
                                        <p:cTn id="52" dur="100"/>
                                        <p:tgtEl>
                                          <p:spTgt spid="19"/>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9"/>
                                        </p:tgtEl>
                                      </p:cBhvr>
                                      <p:to x="80000" y="100000"/>
                                    </p:animScale>
                                    <p:anim by="(#ppt_w*0.10)" calcmode="lin" valueType="num">
                                      <p:cBhvr>
                                        <p:cTn id="55" dur="50" autoRev="1" fill="hold">
                                          <p:stCondLst>
                                            <p:cond delay="0"/>
                                          </p:stCondLst>
                                        </p:cTn>
                                        <p:tgtEl>
                                          <p:spTgt spid="19"/>
                                        </p:tgtEl>
                                        <p:attrNameLst>
                                          <p:attrName>ppt_x</p:attrName>
                                        </p:attrNameLst>
                                      </p:cBhvr>
                                    </p:anim>
                                    <p:anim by="(-#ppt_w*0.10)" calcmode="lin" valueType="num">
                                      <p:cBhvr>
                                        <p:cTn id="56" dur="50" autoRev="1" fill="hold">
                                          <p:stCondLst>
                                            <p:cond delay="0"/>
                                          </p:stCondLst>
                                        </p:cTn>
                                        <p:tgtEl>
                                          <p:spTgt spid="19"/>
                                        </p:tgtEl>
                                        <p:attrNameLst>
                                          <p:attrName>ppt_y</p:attrName>
                                        </p:attrNameLst>
                                      </p:cBhvr>
                                    </p:anim>
                                    <p:animRot by="-480000">
                                      <p:cBhvr>
                                        <p:cTn id="57" dur="50" autoRev="1" fill="hold">
                                          <p:stCondLst>
                                            <p:cond delay="0"/>
                                          </p:stCondLst>
                                        </p:cTn>
                                        <p:tgtEl>
                                          <p:spTgt spid="19"/>
                                        </p:tgtEl>
                                        <p:attrNameLst>
                                          <p:attrName>r</p:attrName>
                                        </p:attrNameLst>
                                      </p:cBhvr>
                                    </p:animRot>
                                  </p:childTnLst>
                                </p:cTn>
                              </p:par>
                            </p:childTnLst>
                          </p:cTn>
                        </p:par>
                        <p:par>
                          <p:cTn id="58" fill="hold">
                            <p:stCondLst>
                              <p:cond delay="4099"/>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0-#ppt_h/2"/>
                                          </p:val>
                                        </p:tav>
                                        <p:tav tm="100000">
                                          <p:val>
                                            <p:strVal val="#ppt_y"/>
                                          </p:val>
                                        </p:tav>
                                      </p:tavLst>
                                    </p:anim>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nodeType="after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2"/>
                                        </p:tgtEl>
                                        <p:attrNameLst>
                                          <p:attrName>style.visibility</p:attrName>
                                        </p:attrNameLst>
                                      </p:cBhvr>
                                      <p:to>
                                        <p:strVal val="visible"/>
                                      </p:to>
                                    </p:set>
                                    <p:animEffect transition="in" filter="wipe(left)">
                                      <p:cBhvr>
                                        <p:cTn id="85" dur="100"/>
                                        <p:tgtEl>
                                          <p:spTgt spid="22"/>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22"/>
                                        </p:tgtEl>
                                      </p:cBhvr>
                                      <p:to x="80000" y="100000"/>
                                    </p:animScale>
                                    <p:anim by="(#ppt_w*0.10)" calcmode="lin" valueType="num">
                                      <p:cBhvr>
                                        <p:cTn id="88" dur="50" autoRev="1" fill="hold">
                                          <p:stCondLst>
                                            <p:cond delay="0"/>
                                          </p:stCondLst>
                                        </p:cTn>
                                        <p:tgtEl>
                                          <p:spTgt spid="22"/>
                                        </p:tgtEl>
                                        <p:attrNameLst>
                                          <p:attrName>ppt_x</p:attrName>
                                        </p:attrNameLst>
                                      </p:cBhvr>
                                    </p:anim>
                                    <p:anim by="(-#ppt_w*0.10)" calcmode="lin" valueType="num">
                                      <p:cBhvr>
                                        <p:cTn id="89" dur="50" autoRev="1" fill="hold">
                                          <p:stCondLst>
                                            <p:cond delay="0"/>
                                          </p:stCondLst>
                                        </p:cTn>
                                        <p:tgtEl>
                                          <p:spTgt spid="22"/>
                                        </p:tgtEl>
                                        <p:attrNameLst>
                                          <p:attrName>ppt_y</p:attrName>
                                        </p:attrNameLst>
                                      </p:cBhvr>
                                    </p:anim>
                                    <p:animRot by="-480000">
                                      <p:cBhvr>
                                        <p:cTn id="90" dur="50" autoRev="1" fill="hold">
                                          <p:stCondLst>
                                            <p:cond delay="0"/>
                                          </p:stCondLst>
                                        </p:cTn>
                                        <p:tgtEl>
                                          <p:spTgt spid="22"/>
                                        </p:tgtEl>
                                        <p:attrNameLst>
                                          <p:attrName>r</p:attrName>
                                        </p:attrNameLst>
                                      </p:cBhvr>
                                    </p:animRot>
                                  </p:childTnLst>
                                </p:cTn>
                              </p:par>
                            </p:childTnLst>
                          </p:cTn>
                        </p:par>
                        <p:par>
                          <p:cTn id="91" fill="hold">
                            <p:stCondLst>
                              <p:cond delay="6890"/>
                            </p:stCondLst>
                            <p:childTnLst>
                              <p:par>
                                <p:cTn id="92" presetID="22" presetClass="entr" presetSubtype="4"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down)">
                                      <p:cBhvr>
                                        <p:cTn id="94"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4694151" y="3966817"/>
            <a:ext cx="2192498" cy="1892655"/>
            <a:chOff x="0" y="0"/>
            <a:chExt cx="2331720" cy="1752600"/>
          </a:xfrm>
        </p:grpSpPr>
        <p:sp>
          <p:nvSpPr>
            <p:cNvPr id="11" name="文本框 98"/>
            <p:cNvSpPr>
              <a:spLocks noChangeArrowheads="1"/>
            </p:cNvSpPr>
            <p:nvPr/>
          </p:nvSpPr>
          <p:spPr bwMode="auto">
            <a:xfrm>
              <a:off x="121860" y="719623"/>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latin typeface="+mn-lt"/>
                  <a:ea typeface="+mn-ea"/>
                  <a:cs typeface="+mn-ea"/>
                  <a:sym typeface="+mn-lt"/>
                </a:rPr>
                <a:t>TEXT HERE</a:t>
              </a:r>
              <a:endParaRPr lang="zh-CN" altLang="en-US" sz="1600" baseline="-3000">
                <a:latin typeface="+mn-lt"/>
                <a:ea typeface="+mn-ea"/>
                <a:cs typeface="+mn-ea"/>
                <a:sym typeface="+mn-lt"/>
              </a:endParaRPr>
            </a:p>
          </p:txBody>
        </p:sp>
        <p:sp>
          <p:nvSpPr>
            <p:cNvPr id="12" name="文本框 99"/>
            <p:cNvSpPr>
              <a:spLocks noChangeArrowheads="1"/>
            </p:cNvSpPr>
            <p:nvPr/>
          </p:nvSpPr>
          <p:spPr bwMode="auto">
            <a:xfrm>
              <a:off x="121860" y="1260485"/>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dirty="0">
                  <a:latin typeface="+mn-lt"/>
                  <a:ea typeface="+mn-ea"/>
                  <a:cs typeface="+mn-ea"/>
                  <a:sym typeface="+mn-lt"/>
                </a:rPr>
                <a:t>TEXT HERE</a:t>
              </a:r>
              <a:endParaRPr lang="zh-CN" altLang="en-US" sz="1600" baseline="-3000" dirty="0">
                <a:latin typeface="+mn-lt"/>
                <a:ea typeface="+mn-ea"/>
                <a:cs typeface="+mn-ea"/>
                <a:sym typeface="+mn-lt"/>
              </a:endParaRPr>
            </a:p>
          </p:txBody>
        </p:sp>
        <p:sp>
          <p:nvSpPr>
            <p:cNvPr id="13" name="文本框 100"/>
            <p:cNvSpPr>
              <a:spLocks noChangeArrowheads="1"/>
            </p:cNvSpPr>
            <p:nvPr/>
          </p:nvSpPr>
          <p:spPr bwMode="auto">
            <a:xfrm>
              <a:off x="121860" y="178764"/>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latin typeface="+mn-lt"/>
                  <a:ea typeface="+mn-ea"/>
                  <a:cs typeface="+mn-ea"/>
                  <a:sym typeface="+mn-lt"/>
                </a:rPr>
                <a:t>TEXT HERE</a:t>
              </a:r>
              <a:endParaRPr lang="zh-CN" altLang="en-US" sz="1600" baseline="-3000">
                <a:latin typeface="+mn-lt"/>
                <a:ea typeface="+mn-ea"/>
                <a:cs typeface="+mn-ea"/>
                <a:sym typeface="+mn-lt"/>
              </a:endParaRPr>
            </a:p>
          </p:txBody>
        </p:sp>
        <p:sp>
          <p:nvSpPr>
            <p:cNvPr id="14" name="矩形 101"/>
            <p:cNvSpPr>
              <a:spLocks noChangeArrowheads="1"/>
            </p:cNvSpPr>
            <p:nvPr/>
          </p:nvSpPr>
          <p:spPr bwMode="auto">
            <a:xfrm>
              <a:off x="0" y="0"/>
              <a:ext cx="2331720" cy="1752600"/>
            </a:xfrm>
            <a:prstGeom prst="rect">
              <a:avLst/>
            </a:prstGeom>
            <a:noFill/>
            <a:ln w="12700">
              <a:solidFill>
                <a:srgbClr val="5095CF"/>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5095CF"/>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5095CF"/>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grpSp>
      <p:sp>
        <p:nvSpPr>
          <p:cNvPr id="2" name="直接连接符 8"/>
          <p:cNvSpPr>
            <a:spLocks noChangeShapeType="1"/>
          </p:cNvSpPr>
          <p:nvPr/>
        </p:nvSpPr>
        <p:spPr bwMode="auto">
          <a:xfrm>
            <a:off x="2381084" y="3157716"/>
            <a:ext cx="1986258" cy="1586"/>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91381" tIns="45690" rIns="91381" bIns="45690"/>
          <a:lstStyle/>
          <a:p>
            <a:endParaRPr lang="zh-CN" altLang="en-US" sz="3200">
              <a:cs typeface="+mn-ea"/>
              <a:sym typeface="+mn-lt"/>
            </a:endParaRPr>
          </a:p>
        </p:txBody>
      </p:sp>
      <p:sp>
        <p:nvSpPr>
          <p:cNvPr id="3" name="直接连接符 9"/>
          <p:cNvSpPr>
            <a:spLocks noChangeShapeType="1"/>
          </p:cNvSpPr>
          <p:nvPr/>
        </p:nvSpPr>
        <p:spPr bwMode="auto">
          <a:xfrm>
            <a:off x="2381084" y="4598228"/>
            <a:ext cx="1986258" cy="1586"/>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91381" tIns="45690" rIns="91381" bIns="45690"/>
          <a:lstStyle/>
          <a:p>
            <a:endParaRPr lang="zh-CN" altLang="en-US" sz="3200">
              <a:cs typeface="+mn-ea"/>
              <a:sym typeface="+mn-lt"/>
            </a:endParaRPr>
          </a:p>
        </p:txBody>
      </p:sp>
      <p:sp>
        <p:nvSpPr>
          <p:cNvPr id="4" name="矩形 50"/>
          <p:cNvSpPr>
            <a:spLocks noChangeArrowheads="1"/>
          </p:cNvSpPr>
          <p:nvPr/>
        </p:nvSpPr>
        <p:spPr bwMode="auto">
          <a:xfrm>
            <a:off x="2285897" y="1764798"/>
            <a:ext cx="1469069"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265" dirty="0">
                <a:solidFill>
                  <a:srgbClr val="5095CF"/>
                </a:solidFill>
                <a:latin typeface="+mn-lt"/>
                <a:ea typeface="+mn-ea"/>
                <a:cs typeface="+mn-ea"/>
                <a:sym typeface="+mn-lt"/>
              </a:rPr>
              <a:t>添加标题</a:t>
            </a:r>
            <a:endParaRPr lang="en-US" altLang="zh-CN" sz="2265" dirty="0">
              <a:solidFill>
                <a:srgbClr val="5095CF"/>
              </a:solidFill>
              <a:latin typeface="+mn-lt"/>
              <a:ea typeface="+mn-ea"/>
              <a:cs typeface="+mn-ea"/>
              <a:sym typeface="+mn-lt"/>
            </a:endParaRPr>
          </a:p>
        </p:txBody>
      </p:sp>
      <p:sp>
        <p:nvSpPr>
          <p:cNvPr id="5" name="矩形 47"/>
          <p:cNvSpPr>
            <a:spLocks noChangeArrowheads="1"/>
          </p:cNvSpPr>
          <p:nvPr/>
        </p:nvSpPr>
        <p:spPr bwMode="auto">
          <a:xfrm>
            <a:off x="2289067" y="2178867"/>
            <a:ext cx="2263889" cy="8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20000"/>
              </a:lnSpc>
              <a:spcBef>
                <a:spcPct val="0"/>
              </a:spcBef>
              <a:buFont typeface="Arial" panose="020B0604020202020204" pitchFamily="34" charset="0"/>
              <a:buNone/>
            </a:pPr>
            <a:r>
              <a:rPr lang="zh-CN" altLang="en-US" sz="1330" dirty="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dirty="0">
              <a:solidFill>
                <a:schemeClr val="tx1">
                  <a:lumMod val="50000"/>
                  <a:lumOff val="50000"/>
                </a:schemeClr>
              </a:solidFill>
              <a:latin typeface="+mn-lt"/>
              <a:ea typeface="+mn-ea"/>
              <a:cs typeface="+mn-ea"/>
              <a:sym typeface="+mn-lt"/>
            </a:endParaRPr>
          </a:p>
        </p:txBody>
      </p:sp>
      <p:sp>
        <p:nvSpPr>
          <p:cNvPr id="6" name="矩形 54"/>
          <p:cNvSpPr>
            <a:spLocks noChangeArrowheads="1"/>
          </p:cNvSpPr>
          <p:nvPr/>
        </p:nvSpPr>
        <p:spPr bwMode="auto">
          <a:xfrm>
            <a:off x="2285897" y="3238625"/>
            <a:ext cx="1469069"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265" dirty="0">
                <a:latin typeface="+mn-lt"/>
                <a:ea typeface="+mn-ea"/>
                <a:cs typeface="+mn-ea"/>
                <a:sym typeface="+mn-lt"/>
              </a:rPr>
              <a:t>添加标题</a:t>
            </a:r>
            <a:endParaRPr lang="en-US" altLang="zh-CN" sz="2265" dirty="0">
              <a:latin typeface="+mn-lt"/>
              <a:ea typeface="+mn-ea"/>
              <a:cs typeface="+mn-ea"/>
              <a:sym typeface="+mn-lt"/>
            </a:endParaRPr>
          </a:p>
        </p:txBody>
      </p:sp>
      <p:sp>
        <p:nvSpPr>
          <p:cNvPr id="7" name="矩形 47"/>
          <p:cNvSpPr>
            <a:spLocks noChangeArrowheads="1"/>
          </p:cNvSpPr>
          <p:nvPr/>
        </p:nvSpPr>
        <p:spPr bwMode="auto">
          <a:xfrm>
            <a:off x="2289067" y="3651109"/>
            <a:ext cx="2263889" cy="8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20000"/>
              </a:lnSpc>
              <a:spcBef>
                <a:spcPct val="0"/>
              </a:spcBef>
              <a:buFont typeface="Arial" panose="020B0604020202020204" pitchFamily="34" charset="0"/>
              <a:buNone/>
            </a:pPr>
            <a:r>
              <a:rPr lang="zh-CN" altLang="en-US" sz="1330" dirty="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dirty="0">
              <a:solidFill>
                <a:schemeClr val="tx1">
                  <a:lumMod val="50000"/>
                  <a:lumOff val="50000"/>
                </a:schemeClr>
              </a:solidFill>
              <a:latin typeface="+mn-lt"/>
              <a:ea typeface="+mn-ea"/>
              <a:cs typeface="+mn-ea"/>
              <a:sym typeface="+mn-lt"/>
            </a:endParaRPr>
          </a:p>
        </p:txBody>
      </p:sp>
      <p:sp>
        <p:nvSpPr>
          <p:cNvPr id="8" name="矩形 56"/>
          <p:cNvSpPr>
            <a:spLocks noChangeArrowheads="1"/>
          </p:cNvSpPr>
          <p:nvPr/>
        </p:nvSpPr>
        <p:spPr bwMode="auto">
          <a:xfrm>
            <a:off x="2285897" y="4710867"/>
            <a:ext cx="1469069" cy="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265">
                <a:solidFill>
                  <a:srgbClr val="5095CF"/>
                </a:solidFill>
                <a:latin typeface="+mn-lt"/>
                <a:ea typeface="+mn-ea"/>
                <a:cs typeface="+mn-ea"/>
                <a:sym typeface="+mn-lt"/>
              </a:rPr>
              <a:t>添加标题</a:t>
            </a:r>
            <a:endParaRPr lang="en-US" altLang="zh-CN" sz="2265">
              <a:solidFill>
                <a:srgbClr val="5095CF"/>
              </a:solidFill>
              <a:latin typeface="+mn-lt"/>
              <a:ea typeface="+mn-ea"/>
              <a:cs typeface="+mn-ea"/>
              <a:sym typeface="+mn-lt"/>
            </a:endParaRPr>
          </a:p>
        </p:txBody>
      </p:sp>
      <p:sp>
        <p:nvSpPr>
          <p:cNvPr id="9" name="矩形 47"/>
          <p:cNvSpPr>
            <a:spLocks noChangeArrowheads="1"/>
          </p:cNvSpPr>
          <p:nvPr/>
        </p:nvSpPr>
        <p:spPr bwMode="auto">
          <a:xfrm>
            <a:off x="2289067" y="5124938"/>
            <a:ext cx="2263889" cy="8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72" tIns="45686" rIns="91372" bIns="4568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eaLnBrk="1" hangingPunct="1">
              <a:lnSpc>
                <a:spcPct val="120000"/>
              </a:lnSpc>
              <a:spcBef>
                <a:spcPct val="0"/>
              </a:spcBef>
              <a:buFont typeface="Arial" panose="020B0604020202020204" pitchFamily="34" charset="0"/>
              <a:buNone/>
            </a:pPr>
            <a:r>
              <a:rPr lang="zh-CN" altLang="en-US" sz="1330">
                <a:solidFill>
                  <a:schemeClr val="tx1">
                    <a:lumMod val="50000"/>
                    <a:lumOff val="50000"/>
                  </a:schemeClr>
                </a:solidFill>
                <a:latin typeface="+mn-lt"/>
                <a:ea typeface="+mn-ea"/>
                <a:cs typeface="+mn-ea"/>
                <a:sym typeface="+mn-lt"/>
              </a:rPr>
              <a:t>在此录入上述图表的描述说明，在此录入上述图表的描述说明。</a:t>
            </a:r>
            <a:endParaRPr lang="zh-CN" altLang="en-US" sz="1865">
              <a:solidFill>
                <a:schemeClr val="tx1">
                  <a:lumMod val="50000"/>
                  <a:lumOff val="50000"/>
                </a:schemeClr>
              </a:solidFill>
              <a:latin typeface="+mn-lt"/>
              <a:ea typeface="+mn-ea"/>
              <a:cs typeface="+mn-ea"/>
              <a:sym typeface="+mn-lt"/>
            </a:endParaRPr>
          </a:p>
        </p:txBody>
      </p:sp>
      <p:grpSp>
        <p:nvGrpSpPr>
          <p:cNvPr id="17" name="组合 104"/>
          <p:cNvGrpSpPr/>
          <p:nvPr/>
        </p:nvGrpSpPr>
        <p:grpSpPr bwMode="auto">
          <a:xfrm>
            <a:off x="7143656" y="3966817"/>
            <a:ext cx="2192498" cy="1892655"/>
            <a:chOff x="0" y="0"/>
            <a:chExt cx="2331720" cy="1752600"/>
          </a:xfrm>
        </p:grpSpPr>
        <p:sp>
          <p:nvSpPr>
            <p:cNvPr id="18" name="文本框 105"/>
            <p:cNvSpPr>
              <a:spLocks noChangeArrowheads="1"/>
            </p:cNvSpPr>
            <p:nvPr/>
          </p:nvSpPr>
          <p:spPr bwMode="auto">
            <a:xfrm>
              <a:off x="121860" y="719624"/>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tx1">
                      <a:lumMod val="50000"/>
                      <a:lumOff val="50000"/>
                    </a:schemeClr>
                  </a:solidFill>
                  <a:latin typeface="+mn-lt"/>
                  <a:ea typeface="+mn-ea"/>
                  <a:cs typeface="+mn-ea"/>
                  <a:sym typeface="+mn-lt"/>
                </a:rPr>
                <a:t>TEXT HERE</a:t>
              </a:r>
              <a:endParaRPr lang="zh-CN" altLang="en-US" sz="1600" baseline="-3000">
                <a:solidFill>
                  <a:schemeClr val="tx1">
                    <a:lumMod val="50000"/>
                    <a:lumOff val="50000"/>
                  </a:schemeClr>
                </a:solidFill>
                <a:latin typeface="+mn-lt"/>
                <a:ea typeface="+mn-ea"/>
                <a:cs typeface="+mn-ea"/>
                <a:sym typeface="+mn-lt"/>
              </a:endParaRPr>
            </a:p>
          </p:txBody>
        </p:sp>
        <p:sp>
          <p:nvSpPr>
            <p:cNvPr id="19" name="文本框 106"/>
            <p:cNvSpPr>
              <a:spLocks noChangeArrowheads="1"/>
            </p:cNvSpPr>
            <p:nvPr/>
          </p:nvSpPr>
          <p:spPr bwMode="auto">
            <a:xfrm>
              <a:off x="121860" y="1260485"/>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tx1">
                      <a:lumMod val="50000"/>
                      <a:lumOff val="50000"/>
                    </a:schemeClr>
                  </a:solidFill>
                  <a:latin typeface="+mn-lt"/>
                  <a:ea typeface="+mn-ea"/>
                  <a:cs typeface="+mn-ea"/>
                  <a:sym typeface="+mn-lt"/>
                </a:rPr>
                <a:t>TEXT HERE</a:t>
              </a:r>
              <a:endParaRPr lang="zh-CN" altLang="en-US" sz="1600" baseline="-3000">
                <a:solidFill>
                  <a:schemeClr val="tx1">
                    <a:lumMod val="50000"/>
                    <a:lumOff val="50000"/>
                  </a:schemeClr>
                </a:solidFill>
                <a:latin typeface="+mn-lt"/>
                <a:ea typeface="+mn-ea"/>
                <a:cs typeface="+mn-ea"/>
                <a:sym typeface="+mn-lt"/>
              </a:endParaRPr>
            </a:p>
          </p:txBody>
        </p:sp>
        <p:sp>
          <p:nvSpPr>
            <p:cNvPr id="20" name="文本框 107"/>
            <p:cNvSpPr>
              <a:spLocks noChangeArrowheads="1"/>
            </p:cNvSpPr>
            <p:nvPr/>
          </p:nvSpPr>
          <p:spPr bwMode="auto">
            <a:xfrm>
              <a:off x="121860" y="178764"/>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dirty="0">
                  <a:solidFill>
                    <a:schemeClr val="tx1">
                      <a:lumMod val="50000"/>
                      <a:lumOff val="50000"/>
                    </a:schemeClr>
                  </a:solidFill>
                  <a:latin typeface="+mn-lt"/>
                  <a:ea typeface="+mn-ea"/>
                  <a:cs typeface="+mn-ea"/>
                  <a:sym typeface="+mn-lt"/>
                </a:rPr>
                <a:t>TEXT HERE</a:t>
              </a:r>
              <a:endParaRPr lang="zh-CN" altLang="en-US" sz="1600" baseline="-3000" dirty="0">
                <a:solidFill>
                  <a:schemeClr val="tx1">
                    <a:lumMod val="50000"/>
                    <a:lumOff val="50000"/>
                  </a:schemeClr>
                </a:solidFill>
                <a:latin typeface="+mn-lt"/>
                <a:ea typeface="+mn-ea"/>
                <a:cs typeface="+mn-ea"/>
                <a:sym typeface="+mn-lt"/>
              </a:endParaRPr>
            </a:p>
          </p:txBody>
        </p:sp>
        <p:sp>
          <p:nvSpPr>
            <p:cNvPr id="21" name="矩形 108"/>
            <p:cNvSpPr>
              <a:spLocks noChangeArrowheads="1"/>
            </p:cNvSpPr>
            <p:nvPr/>
          </p:nvSpPr>
          <p:spPr bwMode="auto">
            <a:xfrm>
              <a:off x="0" y="0"/>
              <a:ext cx="2331720" cy="1752600"/>
            </a:xfrm>
            <a:prstGeom prst="rect">
              <a:avLst/>
            </a:prstGeom>
            <a:noFill/>
            <a:ln w="12700">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grpSp>
      <p:grpSp>
        <p:nvGrpSpPr>
          <p:cNvPr id="62" name="组合 61"/>
          <p:cNvGrpSpPr/>
          <p:nvPr/>
        </p:nvGrpSpPr>
        <p:grpSpPr>
          <a:xfrm>
            <a:off x="4694151" y="1852686"/>
            <a:ext cx="2192498" cy="2073514"/>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1" tIns="45690" rIns="91381" bIns="45690" rtlCol="0" anchor="ctr"/>
            <a:lstStyle/>
            <a:p>
              <a:pPr algn="ctr"/>
              <a:endParaRPr lang="zh-CN" altLang="en-US" sz="3200">
                <a:cs typeface="+mn-ea"/>
                <a:sym typeface="+mn-lt"/>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5095CF"/>
            </a:solidFill>
            <a:ln>
              <a:noFill/>
            </a:ln>
          </p:spPr>
          <p:txBody>
            <a:bodyPr lIns="162454" tIns="81227" rIns="162454" bIns="81227"/>
            <a:lstStyle/>
            <a:p>
              <a:endParaRPr lang="zh-CN" altLang="en-US" sz="3200">
                <a:cs typeface="+mn-ea"/>
                <a:sym typeface="+mn-lt"/>
              </a:endParaRPr>
            </a:p>
          </p:txBody>
        </p:sp>
        <p:sp>
          <p:nvSpPr>
            <p:cNvPr id="34" name="文本框 121"/>
            <p:cNvSpPr>
              <a:spLocks noChangeArrowheads="1"/>
            </p:cNvSpPr>
            <p:nvPr/>
          </p:nvSpPr>
          <p:spPr bwMode="auto">
            <a:xfrm>
              <a:off x="2941233" y="2417913"/>
              <a:ext cx="1473457" cy="284742"/>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865" dirty="0">
                  <a:solidFill>
                    <a:srgbClr val="5095CF"/>
                  </a:solidFill>
                  <a:latin typeface="+mn-lt"/>
                  <a:ea typeface="+mn-ea"/>
                  <a:cs typeface="+mn-ea"/>
                  <a:sym typeface="+mn-lt"/>
                </a:rPr>
                <a:t>TEXT HERE</a:t>
              </a:r>
              <a:endParaRPr lang="zh-CN" altLang="en-US" sz="1865" baseline="-3000" dirty="0">
                <a:solidFill>
                  <a:srgbClr val="5095CF"/>
                </a:solidFill>
                <a:latin typeface="+mn-lt"/>
                <a:ea typeface="+mn-ea"/>
                <a:cs typeface="+mn-ea"/>
                <a:sym typeface="+mn-lt"/>
              </a:endParaRPr>
            </a:p>
          </p:txBody>
        </p:sp>
      </p:grpSp>
      <p:grpSp>
        <p:nvGrpSpPr>
          <p:cNvPr id="64" name="组合 63"/>
          <p:cNvGrpSpPr/>
          <p:nvPr/>
        </p:nvGrpSpPr>
        <p:grpSpPr>
          <a:xfrm>
            <a:off x="9486704" y="1852686"/>
            <a:ext cx="2192498" cy="2073514"/>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1" tIns="45690" rIns="91381" bIns="45690" rtlCol="0" anchor="ctr"/>
            <a:lstStyle/>
            <a:p>
              <a:pPr algn="ctr"/>
              <a:endParaRPr lang="zh-CN" altLang="en-US" sz="3200">
                <a:cs typeface="+mn-ea"/>
                <a:sym typeface="+mn-lt"/>
              </a:endParaRPr>
            </a:p>
          </p:txBody>
        </p:sp>
        <p:sp>
          <p:nvSpPr>
            <p:cNvPr id="49" name="文本框 121"/>
            <p:cNvSpPr>
              <a:spLocks noChangeArrowheads="1"/>
            </p:cNvSpPr>
            <p:nvPr/>
          </p:nvSpPr>
          <p:spPr bwMode="auto">
            <a:xfrm>
              <a:off x="6537988" y="2417913"/>
              <a:ext cx="1473457" cy="284742"/>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865" dirty="0">
                  <a:solidFill>
                    <a:srgbClr val="5095CF"/>
                  </a:solidFill>
                  <a:latin typeface="+mn-lt"/>
                  <a:ea typeface="+mn-ea"/>
                  <a:cs typeface="+mn-ea"/>
                  <a:sym typeface="+mn-lt"/>
                </a:rPr>
                <a:t>TEXT HERE</a:t>
              </a:r>
              <a:endParaRPr lang="zh-CN" altLang="en-US" sz="1865" baseline="-3000" dirty="0">
                <a:solidFill>
                  <a:srgbClr val="5095CF"/>
                </a:solidFill>
                <a:latin typeface="+mn-lt"/>
                <a:ea typeface="+mn-ea"/>
                <a:cs typeface="+mn-ea"/>
                <a:sym typeface="+mn-lt"/>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5095CF"/>
            </a:solidFill>
            <a:ln>
              <a:noFill/>
            </a:ln>
          </p:spPr>
          <p:txBody>
            <a:bodyPr lIns="162454" tIns="81227" rIns="162454" bIns="81227"/>
            <a:lstStyle/>
            <a:p>
              <a:endParaRPr lang="zh-CN" altLang="en-US" sz="3200">
                <a:cs typeface="+mn-ea"/>
                <a:sym typeface="+mn-lt"/>
              </a:endParaRPr>
            </a:p>
          </p:txBody>
        </p:sp>
      </p:grpSp>
      <p:grpSp>
        <p:nvGrpSpPr>
          <p:cNvPr id="63" name="组合 62"/>
          <p:cNvGrpSpPr/>
          <p:nvPr/>
        </p:nvGrpSpPr>
        <p:grpSpPr>
          <a:xfrm>
            <a:off x="7143656" y="1852686"/>
            <a:ext cx="2192498" cy="2073514"/>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1" tIns="45690" rIns="91381" bIns="45690" rtlCol="0" anchor="ctr"/>
            <a:lstStyle/>
            <a:p>
              <a:pPr algn="ctr"/>
              <a:endParaRPr lang="zh-CN" altLang="en-US" sz="3200">
                <a:cs typeface="+mn-ea"/>
                <a:sym typeface="+mn-lt"/>
              </a:endParaRPr>
            </a:p>
          </p:txBody>
        </p:sp>
        <p:sp>
          <p:nvSpPr>
            <p:cNvPr id="46" name="文本框 121"/>
            <p:cNvSpPr>
              <a:spLocks noChangeArrowheads="1"/>
            </p:cNvSpPr>
            <p:nvPr/>
          </p:nvSpPr>
          <p:spPr bwMode="auto">
            <a:xfrm>
              <a:off x="4779558" y="2417913"/>
              <a:ext cx="1473457" cy="284742"/>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865" dirty="0">
                  <a:latin typeface="+mn-lt"/>
                  <a:ea typeface="+mn-ea"/>
                  <a:cs typeface="+mn-ea"/>
                  <a:sym typeface="+mn-lt"/>
                </a:rPr>
                <a:t>TEXT HERE</a:t>
              </a:r>
              <a:endParaRPr lang="zh-CN" altLang="en-US" sz="1865" baseline="-3000" dirty="0">
                <a:latin typeface="+mn-lt"/>
                <a:ea typeface="+mn-ea"/>
                <a:cs typeface="+mn-ea"/>
                <a:sym typeface="+mn-lt"/>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7E7E7E"/>
            </a:solidFill>
            <a:ln>
              <a:noFill/>
            </a:ln>
          </p:spPr>
          <p:txBody>
            <a:bodyPr lIns="91372" tIns="45686" rIns="91372" bIns="45686"/>
            <a:lstStyle/>
            <a:p>
              <a:endParaRPr lang="zh-CN" altLang="en-US" sz="3200">
                <a:cs typeface="+mn-ea"/>
                <a:sym typeface="+mn-lt"/>
              </a:endParaRPr>
            </a:p>
          </p:txBody>
        </p:sp>
      </p:grpSp>
      <p:grpSp>
        <p:nvGrpSpPr>
          <p:cNvPr id="50" name="组合 97"/>
          <p:cNvGrpSpPr/>
          <p:nvPr/>
        </p:nvGrpSpPr>
        <p:grpSpPr bwMode="auto">
          <a:xfrm>
            <a:off x="9502728" y="3966817"/>
            <a:ext cx="2192498" cy="1892655"/>
            <a:chOff x="0" y="0"/>
            <a:chExt cx="2331720" cy="1752600"/>
          </a:xfrm>
        </p:grpSpPr>
        <p:sp>
          <p:nvSpPr>
            <p:cNvPr id="51" name="文本框 98"/>
            <p:cNvSpPr>
              <a:spLocks noChangeArrowheads="1"/>
            </p:cNvSpPr>
            <p:nvPr/>
          </p:nvSpPr>
          <p:spPr bwMode="auto">
            <a:xfrm>
              <a:off x="121860" y="719623"/>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latin typeface="+mn-lt"/>
                  <a:ea typeface="+mn-ea"/>
                  <a:cs typeface="+mn-ea"/>
                  <a:sym typeface="+mn-lt"/>
                </a:rPr>
                <a:t>TEXT HERE</a:t>
              </a:r>
              <a:endParaRPr lang="zh-CN" altLang="en-US" sz="1600" baseline="-3000">
                <a:latin typeface="+mn-lt"/>
                <a:ea typeface="+mn-ea"/>
                <a:cs typeface="+mn-ea"/>
                <a:sym typeface="+mn-lt"/>
              </a:endParaRPr>
            </a:p>
          </p:txBody>
        </p:sp>
        <p:sp>
          <p:nvSpPr>
            <p:cNvPr id="52" name="文本框 99"/>
            <p:cNvSpPr>
              <a:spLocks noChangeArrowheads="1"/>
            </p:cNvSpPr>
            <p:nvPr/>
          </p:nvSpPr>
          <p:spPr bwMode="auto">
            <a:xfrm>
              <a:off x="121860" y="1260485"/>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dirty="0">
                  <a:latin typeface="+mn-lt"/>
                  <a:ea typeface="+mn-ea"/>
                  <a:cs typeface="+mn-ea"/>
                  <a:sym typeface="+mn-lt"/>
                </a:rPr>
                <a:t>TEXT HERE</a:t>
              </a:r>
              <a:endParaRPr lang="zh-CN" altLang="en-US" sz="1600" baseline="-3000" dirty="0">
                <a:latin typeface="+mn-lt"/>
                <a:ea typeface="+mn-ea"/>
                <a:cs typeface="+mn-ea"/>
                <a:sym typeface="+mn-lt"/>
              </a:endParaRPr>
            </a:p>
          </p:txBody>
        </p:sp>
        <p:sp>
          <p:nvSpPr>
            <p:cNvPr id="53" name="文本框 100"/>
            <p:cNvSpPr>
              <a:spLocks noChangeArrowheads="1"/>
            </p:cNvSpPr>
            <p:nvPr/>
          </p:nvSpPr>
          <p:spPr bwMode="auto">
            <a:xfrm>
              <a:off x="121860" y="178764"/>
              <a:ext cx="2088001" cy="3132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600">
                  <a:latin typeface="+mn-lt"/>
                  <a:ea typeface="+mn-ea"/>
                  <a:cs typeface="+mn-ea"/>
                  <a:sym typeface="+mn-lt"/>
                </a:rPr>
                <a:t>TEXT HERE</a:t>
              </a:r>
              <a:endParaRPr lang="zh-CN" altLang="en-US" sz="1600" baseline="-3000">
                <a:latin typeface="+mn-lt"/>
                <a:ea typeface="+mn-ea"/>
                <a:cs typeface="+mn-ea"/>
                <a:sym typeface="+mn-lt"/>
              </a:endParaRPr>
            </a:p>
          </p:txBody>
        </p:sp>
        <p:sp>
          <p:nvSpPr>
            <p:cNvPr id="54" name="矩形 101"/>
            <p:cNvSpPr>
              <a:spLocks noChangeArrowheads="1"/>
            </p:cNvSpPr>
            <p:nvPr/>
          </p:nvSpPr>
          <p:spPr bwMode="auto">
            <a:xfrm>
              <a:off x="0" y="0"/>
              <a:ext cx="2331720" cy="1752600"/>
            </a:xfrm>
            <a:prstGeom prst="rect">
              <a:avLst/>
            </a:prstGeom>
            <a:noFill/>
            <a:ln w="12700">
              <a:solidFill>
                <a:srgbClr val="5095CF"/>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5095CF"/>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5095CF"/>
              </a:solidFill>
              <a:bevel/>
            </a:ln>
            <a:extLst>
              <a:ext uri="{909E8E84-426E-40DD-AFC4-6F175D3DCCD1}">
                <a14:hiddenFill xmlns:a14="http://schemas.microsoft.com/office/drawing/2010/main">
                  <a:noFill/>
                </a14:hiddenFill>
              </a:ext>
            </a:extLst>
          </p:spPr>
          <p:txBody>
            <a:bodyPr/>
            <a:lstStyle/>
            <a:p>
              <a:endParaRPr lang="zh-CN" altLang="en-US" sz="3200">
                <a:cs typeface="+mn-ea"/>
                <a:sym typeface="+mn-lt"/>
              </a:endParaRPr>
            </a:p>
          </p:txBody>
        </p:sp>
      </p:grpSp>
      <p:sp>
        <p:nvSpPr>
          <p:cNvPr id="48" name="文本框 47"/>
          <p:cNvSpPr txBox="1"/>
          <p:nvPr/>
        </p:nvSpPr>
        <p:spPr>
          <a:xfrm>
            <a:off x="3239049" y="7335910"/>
            <a:ext cx="1643399" cy="584647"/>
          </a:xfrm>
          <a:prstGeom prst="rect">
            <a:avLst/>
          </a:prstGeom>
          <a:noFill/>
        </p:spPr>
        <p:txBody>
          <a:bodyPr wrap="none" rtlCol="0">
            <a:spAutoFit/>
          </a:bodyPr>
          <a:lstStyle/>
          <a:p>
            <a:r>
              <a:rPr lang="en-US" altLang="zh-CN" sz="3200" dirty="0" err="1">
                <a:cs typeface="+mn-ea"/>
                <a:sym typeface="+mn-lt"/>
              </a:rPr>
              <a:t>yanshifu</a:t>
            </a:r>
            <a:endParaRPr lang="zh-CN" alt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40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1000" fill="hold"/>
                                        <p:tgtEl>
                                          <p:spTgt spid="62"/>
                                        </p:tgtEl>
                                        <p:attrNameLst>
                                          <p:attrName>ppt_w</p:attrName>
                                        </p:attrNameLst>
                                      </p:cBhvr>
                                      <p:tavLst>
                                        <p:tav tm="0">
                                          <p:val>
                                            <p:fltVal val="0"/>
                                          </p:val>
                                        </p:tav>
                                        <p:tav tm="100000">
                                          <p:val>
                                            <p:strVal val="#ppt_w"/>
                                          </p:val>
                                        </p:tav>
                                      </p:tavLst>
                                    </p:anim>
                                    <p:anim calcmode="lin" valueType="num">
                                      <p:cBhvr>
                                        <p:cTn id="40" dur="1000" fill="hold"/>
                                        <p:tgtEl>
                                          <p:spTgt spid="62"/>
                                        </p:tgtEl>
                                        <p:attrNameLst>
                                          <p:attrName>ppt_h</p:attrName>
                                        </p:attrNameLst>
                                      </p:cBhvr>
                                      <p:tavLst>
                                        <p:tav tm="0">
                                          <p:val>
                                            <p:fltVal val="0"/>
                                          </p:val>
                                        </p:tav>
                                        <p:tav tm="100000">
                                          <p:val>
                                            <p:strVal val="#ppt_h"/>
                                          </p:val>
                                        </p:tav>
                                      </p:tavLst>
                                    </p:anim>
                                    <p:anim calcmode="lin" valueType="num">
                                      <p:cBhvr>
                                        <p:cTn id="41" dur="1000" fill="hold"/>
                                        <p:tgtEl>
                                          <p:spTgt spid="62"/>
                                        </p:tgtEl>
                                        <p:attrNameLst>
                                          <p:attrName>style.rotation</p:attrName>
                                        </p:attrNameLst>
                                      </p:cBhvr>
                                      <p:tavLst>
                                        <p:tav tm="0">
                                          <p:val>
                                            <p:fltVal val="90"/>
                                          </p:val>
                                        </p:tav>
                                        <p:tav tm="100000">
                                          <p:val>
                                            <p:fltVal val="0"/>
                                          </p:val>
                                        </p:tav>
                                      </p:tavLst>
                                    </p:anim>
                                    <p:animEffect transition="in" filter="fade">
                                      <p:cBhvr>
                                        <p:cTn id="42" dur="1000"/>
                                        <p:tgtEl>
                                          <p:spTgt spid="62"/>
                                        </p:tgtEl>
                                      </p:cBhvr>
                                    </p:animEffect>
                                  </p:childTnLst>
                                </p:cTn>
                              </p:par>
                              <p:par>
                                <p:cTn id="43" presetID="31" presetClass="entr" presetSubtype="0" fill="hold" nodeType="withEffect">
                                  <p:stCondLst>
                                    <p:cond delay="500"/>
                                  </p:stCondLst>
                                  <p:childTnLst>
                                    <p:set>
                                      <p:cBhvr>
                                        <p:cTn id="44" dur="1" fill="hold">
                                          <p:stCondLst>
                                            <p:cond delay="0"/>
                                          </p:stCondLst>
                                        </p:cTn>
                                        <p:tgtEl>
                                          <p:spTgt spid="63"/>
                                        </p:tgtEl>
                                        <p:attrNameLst>
                                          <p:attrName>style.visibility</p:attrName>
                                        </p:attrNameLst>
                                      </p:cBhvr>
                                      <p:to>
                                        <p:strVal val="visible"/>
                                      </p:to>
                                    </p:set>
                                    <p:anim calcmode="lin" valueType="num">
                                      <p:cBhvr>
                                        <p:cTn id="45" dur="1000" fill="hold"/>
                                        <p:tgtEl>
                                          <p:spTgt spid="63"/>
                                        </p:tgtEl>
                                        <p:attrNameLst>
                                          <p:attrName>ppt_w</p:attrName>
                                        </p:attrNameLst>
                                      </p:cBhvr>
                                      <p:tavLst>
                                        <p:tav tm="0">
                                          <p:val>
                                            <p:fltVal val="0"/>
                                          </p:val>
                                        </p:tav>
                                        <p:tav tm="100000">
                                          <p:val>
                                            <p:strVal val="#ppt_w"/>
                                          </p:val>
                                        </p:tav>
                                      </p:tavLst>
                                    </p:anim>
                                    <p:anim calcmode="lin" valueType="num">
                                      <p:cBhvr>
                                        <p:cTn id="46" dur="1000" fill="hold"/>
                                        <p:tgtEl>
                                          <p:spTgt spid="63"/>
                                        </p:tgtEl>
                                        <p:attrNameLst>
                                          <p:attrName>ppt_h</p:attrName>
                                        </p:attrNameLst>
                                      </p:cBhvr>
                                      <p:tavLst>
                                        <p:tav tm="0">
                                          <p:val>
                                            <p:fltVal val="0"/>
                                          </p:val>
                                        </p:tav>
                                        <p:tav tm="100000">
                                          <p:val>
                                            <p:strVal val="#ppt_h"/>
                                          </p:val>
                                        </p:tav>
                                      </p:tavLst>
                                    </p:anim>
                                    <p:anim calcmode="lin" valueType="num">
                                      <p:cBhvr>
                                        <p:cTn id="47" dur="1000" fill="hold"/>
                                        <p:tgtEl>
                                          <p:spTgt spid="63"/>
                                        </p:tgtEl>
                                        <p:attrNameLst>
                                          <p:attrName>style.rotation</p:attrName>
                                        </p:attrNameLst>
                                      </p:cBhvr>
                                      <p:tavLst>
                                        <p:tav tm="0">
                                          <p:val>
                                            <p:fltVal val="90"/>
                                          </p:val>
                                        </p:tav>
                                        <p:tav tm="100000">
                                          <p:val>
                                            <p:fltVal val="0"/>
                                          </p:val>
                                        </p:tav>
                                      </p:tavLst>
                                    </p:anim>
                                    <p:animEffect transition="in" filter="fade">
                                      <p:cBhvr>
                                        <p:cTn id="48" dur="1000"/>
                                        <p:tgtEl>
                                          <p:spTgt spid="63"/>
                                        </p:tgtEl>
                                      </p:cBhvr>
                                    </p:animEffect>
                                  </p:childTnLst>
                                </p:cTn>
                              </p:par>
                              <p:par>
                                <p:cTn id="49" presetID="31" presetClass="entr" presetSubtype="0" fill="hold" nodeType="withEffect">
                                  <p:stCondLst>
                                    <p:cond delay="6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1000" fill="hold"/>
                                        <p:tgtEl>
                                          <p:spTgt spid="64"/>
                                        </p:tgtEl>
                                        <p:attrNameLst>
                                          <p:attrName>ppt_w</p:attrName>
                                        </p:attrNameLst>
                                      </p:cBhvr>
                                      <p:tavLst>
                                        <p:tav tm="0">
                                          <p:val>
                                            <p:fltVal val="0"/>
                                          </p:val>
                                        </p:tav>
                                        <p:tav tm="100000">
                                          <p:val>
                                            <p:strVal val="#ppt_w"/>
                                          </p:val>
                                        </p:tav>
                                      </p:tavLst>
                                    </p:anim>
                                    <p:anim calcmode="lin" valueType="num">
                                      <p:cBhvr>
                                        <p:cTn id="52" dur="1000" fill="hold"/>
                                        <p:tgtEl>
                                          <p:spTgt spid="64"/>
                                        </p:tgtEl>
                                        <p:attrNameLst>
                                          <p:attrName>ppt_h</p:attrName>
                                        </p:attrNameLst>
                                      </p:cBhvr>
                                      <p:tavLst>
                                        <p:tav tm="0">
                                          <p:val>
                                            <p:fltVal val="0"/>
                                          </p:val>
                                        </p:tav>
                                        <p:tav tm="100000">
                                          <p:val>
                                            <p:strVal val="#ppt_h"/>
                                          </p:val>
                                        </p:tav>
                                      </p:tavLst>
                                    </p:anim>
                                    <p:anim calcmode="lin" valueType="num">
                                      <p:cBhvr>
                                        <p:cTn id="53" dur="1000" fill="hold"/>
                                        <p:tgtEl>
                                          <p:spTgt spid="64"/>
                                        </p:tgtEl>
                                        <p:attrNameLst>
                                          <p:attrName>style.rotation</p:attrName>
                                        </p:attrNameLst>
                                      </p:cBhvr>
                                      <p:tavLst>
                                        <p:tav tm="0">
                                          <p:val>
                                            <p:fltVal val="90"/>
                                          </p:val>
                                        </p:tav>
                                        <p:tav tm="100000">
                                          <p:val>
                                            <p:fltVal val="0"/>
                                          </p:val>
                                        </p:tav>
                                      </p:tavLst>
                                    </p:anim>
                                    <p:animEffect transition="in" filter="fade">
                                      <p:cBhvr>
                                        <p:cTn id="54" dur="10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cTn>
                              </p:par>
                              <p:par>
                                <p:cTn id="60" presetID="22" presetClass="entr" presetSubtype="1" fill="hold" nodeType="withEffect">
                                  <p:stCondLst>
                                    <p:cond delay="30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par>
                                <p:cTn id="63" presetID="22" presetClass="entr" presetSubtype="1" fill="hold" nodeType="withEffect">
                                  <p:stCondLst>
                                    <p:cond delay="600"/>
                                  </p:stCondLst>
                                  <p:childTnLst>
                                    <p:set>
                                      <p:cBhvr>
                                        <p:cTn id="64" dur="1" fill="hold">
                                          <p:stCondLst>
                                            <p:cond delay="0"/>
                                          </p:stCondLst>
                                        </p:cTn>
                                        <p:tgtEl>
                                          <p:spTgt spid="50"/>
                                        </p:tgtEl>
                                        <p:attrNameLst>
                                          <p:attrName>style.visibility</p:attrName>
                                        </p:attrNameLst>
                                      </p:cBhvr>
                                      <p:to>
                                        <p:strVal val="visible"/>
                                      </p:to>
                                    </p:set>
                                    <p:animEffect transition="in" filter="wipe(up)">
                                      <p:cBhvr>
                                        <p:cTn id="65" dur="500"/>
                                        <p:tgtEl>
                                          <p:spTgt spid="50"/>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3177046">
            <a:off x="2408270" y="-822365"/>
            <a:ext cx="3864055" cy="510334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 y="1955800"/>
            <a:ext cx="3806315" cy="4902199"/>
          </a:xfrm>
          <a:prstGeom prst="rect">
            <a:avLst/>
          </a:prstGeom>
        </p:spPr>
      </p:pic>
      <p:grpSp>
        <p:nvGrpSpPr>
          <p:cNvPr id="7" name="组合 6"/>
          <p:cNvGrpSpPr/>
          <p:nvPr/>
        </p:nvGrpSpPr>
        <p:grpSpPr>
          <a:xfrm>
            <a:off x="8027550" y="1102254"/>
            <a:ext cx="1296988" cy="1347787"/>
            <a:chOff x="3924300" y="350838"/>
            <a:chExt cx="1296988" cy="1347787"/>
          </a:xfrm>
        </p:grpSpPr>
        <p:sp>
          <p:nvSpPr>
            <p:cNvPr id="8" name="Arc 5"/>
            <p:cNvSpPr/>
            <p:nvPr/>
          </p:nvSpPr>
          <p:spPr bwMode="auto">
            <a:xfrm>
              <a:off x="4546600" y="350838"/>
              <a:ext cx="674688" cy="1347787"/>
            </a:xfrm>
            <a:custGeom>
              <a:avLst/>
              <a:gdLst>
                <a:gd name="G0" fmla="+- 0 0 0"/>
                <a:gd name="G1" fmla="+- 21600 0 0"/>
                <a:gd name="G2" fmla="+- 21600 0 0"/>
                <a:gd name="T0" fmla="*/ 0 w 21600"/>
                <a:gd name="T1" fmla="*/ 0 h 43200"/>
                <a:gd name="T2" fmla="*/ 21600 w 21600"/>
                <a:gd name="T3" fmla="*/ 216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61"/>
                    <a:pt x="12035" y="43103"/>
                    <a:pt x="175" y="43199"/>
                  </a:cubicBezTo>
                </a:path>
                <a:path w="21600" h="43200" stroke="0" extrusionOk="0">
                  <a:moveTo>
                    <a:pt x="-1" y="0"/>
                  </a:moveTo>
                  <a:cubicBezTo>
                    <a:pt x="11929" y="0"/>
                    <a:pt x="21600" y="9670"/>
                    <a:pt x="21600" y="21600"/>
                  </a:cubicBezTo>
                  <a:cubicBezTo>
                    <a:pt x="21600" y="33461"/>
                    <a:pt x="12035" y="43103"/>
                    <a:pt x="175" y="43199"/>
                  </a:cubicBezTo>
                  <a:lnTo>
                    <a:pt x="0" y="21600"/>
                  </a:lnTo>
                  <a:close/>
                </a:path>
              </a:pathLst>
            </a:custGeom>
            <a:noFill/>
            <a:ln w="12700" cmpd="sng">
              <a:solidFill>
                <a:srgbClr val="0070C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sp>
          <p:nvSpPr>
            <p:cNvPr id="9" name="Oval 7"/>
            <p:cNvSpPr>
              <a:spLocks noChangeArrowheads="1"/>
            </p:cNvSpPr>
            <p:nvPr/>
          </p:nvSpPr>
          <p:spPr bwMode="auto">
            <a:xfrm>
              <a:off x="3924300" y="412750"/>
              <a:ext cx="1223010" cy="1223328"/>
            </a:xfrm>
            <a:prstGeom prst="ellipse">
              <a:avLst/>
            </a:prstGeom>
            <a:solidFill>
              <a:srgbClr val="5096D0"/>
            </a:solidFill>
            <a:ln w="28575">
              <a:solidFill>
                <a:srgbClr val="F2F2F2"/>
              </a:solidFill>
            </a:ln>
            <a:effectLst>
              <a:outerShdw blurRad="88900" dist="75434" dir="2699985" rotWithShape="0">
                <a:scrgbClr r="0" g="0" b="0">
                  <a:alpha val="23000"/>
                </a:scrgbClr>
              </a:outerShdw>
            </a:effectLst>
          </p:spPr>
          <p:txBody>
            <a:bodyPr anchor="ctr"/>
            <a:lstStyle/>
            <a:p>
              <a:endParaRPr lang="zh-CN" altLang="en-US">
                <a:solidFill>
                  <a:srgbClr val="000000"/>
                </a:solidFill>
                <a:cs typeface="+mn-ea"/>
                <a:sym typeface="+mn-lt"/>
              </a:endParaRPr>
            </a:p>
          </p:txBody>
        </p:sp>
        <p:sp>
          <p:nvSpPr>
            <p:cNvPr id="10" name="Freeform 9"/>
            <p:cNvSpPr>
              <a:spLocks noEditPoints="1"/>
            </p:cNvSpPr>
            <p:nvPr/>
          </p:nvSpPr>
          <p:spPr bwMode="auto">
            <a:xfrm>
              <a:off x="4017169" y="478099"/>
              <a:ext cx="1052512" cy="1057275"/>
            </a:xfrm>
            <a:custGeom>
              <a:avLst/>
              <a:gdLst>
                <a:gd name="T0" fmla="*/ 747413 w 1956"/>
                <a:gd name="T1" fmla="*/ 66485 h 1956"/>
                <a:gd name="T2" fmla="*/ 996550 w 1956"/>
                <a:gd name="T3" fmla="*/ 329182 h 1956"/>
                <a:gd name="T4" fmla="*/ 1005698 w 1956"/>
                <a:gd name="T5" fmla="*/ 704850 h 1956"/>
                <a:gd name="T6" fmla="*/ 769475 w 1956"/>
                <a:gd name="T7" fmla="*/ 979439 h 1956"/>
                <a:gd name="T8" fmla="*/ 399266 w 1956"/>
                <a:gd name="T9" fmla="*/ 1025384 h 1956"/>
                <a:gd name="T10" fmla="*/ 103314 w 1956"/>
                <a:gd name="T11" fmla="*/ 815118 h 1956"/>
                <a:gd name="T12" fmla="*/ 22062 w 1956"/>
                <a:gd name="T13" fmla="*/ 450801 h 1956"/>
                <a:gd name="T14" fmla="*/ 202323 w 1956"/>
                <a:gd name="T15" fmla="*/ 132970 h 1956"/>
                <a:gd name="T16" fmla="*/ 527332 w 1956"/>
                <a:gd name="T17" fmla="*/ 171888 h 1956"/>
                <a:gd name="T18" fmla="*/ 288418 w 1956"/>
                <a:gd name="T19" fmla="*/ 264859 h 1956"/>
                <a:gd name="T20" fmla="*/ 173266 w 1956"/>
                <a:gd name="T21" fmla="*/ 492963 h 1956"/>
                <a:gd name="T22" fmla="*/ 242142 w 1956"/>
                <a:gd name="T23" fmla="*/ 742687 h 1956"/>
                <a:gd name="T24" fmla="*/ 455766 w 1956"/>
                <a:gd name="T25" fmla="*/ 879441 h 1956"/>
                <a:gd name="T26" fmla="*/ 711360 w 1956"/>
                <a:gd name="T27" fmla="*/ 834577 h 1956"/>
                <a:gd name="T28" fmla="*/ 866870 w 1956"/>
                <a:gd name="T29" fmla="*/ 635662 h 1956"/>
                <a:gd name="T30" fmla="*/ 847498 w 1956"/>
                <a:gd name="T31" fmla="*/ 374587 h 1956"/>
                <a:gd name="T32" fmla="*/ 665622 w 1956"/>
                <a:gd name="T33" fmla="*/ 199996 h 1956"/>
                <a:gd name="T34" fmla="*/ 293799 w 1956"/>
                <a:gd name="T35" fmla="*/ 837820 h 1956"/>
                <a:gd name="T36" fmla="*/ 400880 w 1956"/>
                <a:gd name="T37" fmla="*/ 948088 h 1956"/>
                <a:gd name="T38" fmla="*/ 424018 w 1956"/>
                <a:gd name="T39" fmla="*/ 905386 h 1956"/>
                <a:gd name="T40" fmla="*/ 646789 w 1956"/>
                <a:gd name="T41" fmla="*/ 1003763 h 1956"/>
                <a:gd name="T42" fmla="*/ 787770 w 1956"/>
                <a:gd name="T43" fmla="*/ 927007 h 1956"/>
                <a:gd name="T44" fmla="*/ 789384 w 1956"/>
                <a:gd name="T45" fmla="*/ 859982 h 1956"/>
                <a:gd name="T46" fmla="*/ 476751 w 1956"/>
                <a:gd name="T47" fmla="*/ 348101 h 1956"/>
                <a:gd name="T48" fmla="*/ 443928 w 1956"/>
                <a:gd name="T49" fmla="*/ 638905 h 1956"/>
                <a:gd name="T50" fmla="*/ 547242 w 1956"/>
                <a:gd name="T51" fmla="*/ 314588 h 1956"/>
                <a:gd name="T52" fmla="*/ 592980 w 1956"/>
                <a:gd name="T53" fmla="*/ 521611 h 1956"/>
                <a:gd name="T54" fmla="*/ 668851 w 1956"/>
                <a:gd name="T55" fmla="*/ 605393 h 1956"/>
                <a:gd name="T56" fmla="*/ 634413 w 1956"/>
                <a:gd name="T57" fmla="*/ 618365 h 1956"/>
                <a:gd name="T58" fmla="*/ 65109 w 1956"/>
                <a:gd name="T59" fmla="*/ 629176 h 1956"/>
                <a:gd name="T60" fmla="*/ 144747 w 1956"/>
                <a:gd name="T61" fmla="*/ 630798 h 1956"/>
                <a:gd name="T62" fmla="*/ 174342 w 1956"/>
                <a:gd name="T63" fmla="*/ 672418 h 1956"/>
                <a:gd name="T64" fmla="*/ 62419 w 1956"/>
                <a:gd name="T65" fmla="*/ 571339 h 1956"/>
                <a:gd name="T66" fmla="*/ 73719 w 1956"/>
                <a:gd name="T67" fmla="*/ 505935 h 1956"/>
                <a:gd name="T68" fmla="*/ 154971 w 1956"/>
                <a:gd name="T69" fmla="*/ 482152 h 1956"/>
                <a:gd name="T70" fmla="*/ 72105 w 1956"/>
                <a:gd name="T71" fmla="*/ 429721 h 1956"/>
                <a:gd name="T72" fmla="*/ 209857 w 1956"/>
                <a:gd name="T73" fmla="*/ 308102 h 1956"/>
                <a:gd name="T74" fmla="*/ 128604 w 1956"/>
                <a:gd name="T75" fmla="*/ 293507 h 1956"/>
                <a:gd name="T76" fmla="*/ 160890 w 1956"/>
                <a:gd name="T77" fmla="*/ 212968 h 1956"/>
                <a:gd name="T78" fmla="*/ 298104 w 1956"/>
                <a:gd name="T79" fmla="*/ 223779 h 1956"/>
                <a:gd name="T80" fmla="*/ 395499 w 1956"/>
                <a:gd name="T81" fmla="*/ 55134 h 1956"/>
                <a:gd name="T82" fmla="*/ 460070 w 1956"/>
                <a:gd name="T83" fmla="*/ 36756 h 1956"/>
                <a:gd name="T84" fmla="*/ 505808 w 1956"/>
                <a:gd name="T85" fmla="*/ 43783 h 1956"/>
                <a:gd name="T86" fmla="*/ 587061 w 1956"/>
                <a:gd name="T87" fmla="*/ 59999 h 1956"/>
                <a:gd name="T88" fmla="*/ 676384 w 1956"/>
                <a:gd name="T89" fmla="*/ 64863 h 1956"/>
                <a:gd name="T90" fmla="*/ 710284 w 1956"/>
                <a:gd name="T91" fmla="*/ 75674 h 1956"/>
                <a:gd name="T92" fmla="*/ 766246 w 1956"/>
                <a:gd name="T93" fmla="*/ 96755 h 1956"/>
                <a:gd name="T94" fmla="*/ 824360 w 1956"/>
                <a:gd name="T95" fmla="*/ 152429 h 1956"/>
                <a:gd name="T96" fmla="*/ 813598 w 1956"/>
                <a:gd name="T97" fmla="*/ 188104 h 1956"/>
                <a:gd name="T98" fmla="*/ 814136 w 1956"/>
                <a:gd name="T99" fmla="*/ 251346 h 1956"/>
                <a:gd name="T100" fmla="*/ 950812 w 1956"/>
                <a:gd name="T101" fmla="*/ 292426 h 1956"/>
                <a:gd name="T102" fmla="*/ 876555 w 1956"/>
                <a:gd name="T103" fmla="*/ 320534 h 1956"/>
                <a:gd name="T104" fmla="*/ 843732 w 1956"/>
                <a:gd name="T105" fmla="*/ 283778 h 1956"/>
                <a:gd name="T106" fmla="*/ 963726 w 1956"/>
                <a:gd name="T107" fmla="*/ 354047 h 1956"/>
                <a:gd name="T108" fmla="*/ 921755 w 1956"/>
                <a:gd name="T109" fmla="*/ 422694 h 1956"/>
                <a:gd name="T110" fmla="*/ 999241 w 1956"/>
                <a:gd name="T111" fmla="*/ 441612 h 1956"/>
                <a:gd name="T112" fmla="*/ 899155 w 1956"/>
                <a:gd name="T113" fmla="*/ 448639 h 1956"/>
                <a:gd name="T114" fmla="*/ 1008388 w 1956"/>
                <a:gd name="T115" fmla="*/ 597285 h 1956"/>
                <a:gd name="T116" fmla="*/ 913146 w 1956"/>
                <a:gd name="T117" fmla="*/ 519449 h 1956"/>
                <a:gd name="T118" fmla="*/ 978255 w 1956"/>
                <a:gd name="T119" fmla="*/ 648635 h 1956"/>
                <a:gd name="T120" fmla="*/ 884627 w 1956"/>
                <a:gd name="T121" fmla="*/ 657824 h 19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56" h="1956">
                  <a:moveTo>
                    <a:pt x="978" y="0"/>
                  </a:moveTo>
                  <a:cubicBezTo>
                    <a:pt x="1517" y="0"/>
                    <a:pt x="1956" y="439"/>
                    <a:pt x="1956" y="978"/>
                  </a:cubicBezTo>
                  <a:cubicBezTo>
                    <a:pt x="1956" y="1517"/>
                    <a:pt x="1517" y="1956"/>
                    <a:pt x="978" y="1956"/>
                  </a:cubicBezTo>
                  <a:cubicBezTo>
                    <a:pt x="440" y="1956"/>
                    <a:pt x="0" y="1517"/>
                    <a:pt x="0" y="978"/>
                  </a:cubicBezTo>
                  <a:cubicBezTo>
                    <a:pt x="0" y="439"/>
                    <a:pt x="440" y="0"/>
                    <a:pt x="978" y="0"/>
                  </a:cubicBezTo>
                  <a:close/>
                  <a:moveTo>
                    <a:pt x="978" y="29"/>
                  </a:moveTo>
                  <a:lnTo>
                    <a:pt x="1027" y="30"/>
                  </a:lnTo>
                  <a:lnTo>
                    <a:pt x="1075" y="34"/>
                  </a:lnTo>
                  <a:lnTo>
                    <a:pt x="1123" y="40"/>
                  </a:lnTo>
                  <a:lnTo>
                    <a:pt x="1169" y="49"/>
                  </a:lnTo>
                  <a:lnTo>
                    <a:pt x="1215" y="59"/>
                  </a:lnTo>
                  <a:lnTo>
                    <a:pt x="1260" y="72"/>
                  </a:lnTo>
                  <a:lnTo>
                    <a:pt x="1304" y="87"/>
                  </a:lnTo>
                  <a:lnTo>
                    <a:pt x="1347" y="104"/>
                  </a:lnTo>
                  <a:lnTo>
                    <a:pt x="1389" y="123"/>
                  </a:lnTo>
                  <a:lnTo>
                    <a:pt x="1430" y="144"/>
                  </a:lnTo>
                  <a:lnTo>
                    <a:pt x="1470" y="167"/>
                  </a:lnTo>
                  <a:lnTo>
                    <a:pt x="1508" y="192"/>
                  </a:lnTo>
                  <a:lnTo>
                    <a:pt x="1545" y="218"/>
                  </a:lnTo>
                  <a:lnTo>
                    <a:pt x="1581" y="246"/>
                  </a:lnTo>
                  <a:lnTo>
                    <a:pt x="1616" y="276"/>
                  </a:lnTo>
                  <a:lnTo>
                    <a:pt x="1649" y="308"/>
                  </a:lnTo>
                  <a:lnTo>
                    <a:pt x="1680" y="341"/>
                  </a:lnTo>
                  <a:lnTo>
                    <a:pt x="1710" y="375"/>
                  </a:lnTo>
                  <a:lnTo>
                    <a:pt x="1738" y="411"/>
                  </a:lnTo>
                  <a:lnTo>
                    <a:pt x="1765" y="448"/>
                  </a:lnTo>
                  <a:lnTo>
                    <a:pt x="1789" y="487"/>
                  </a:lnTo>
                  <a:lnTo>
                    <a:pt x="1812" y="526"/>
                  </a:lnTo>
                  <a:lnTo>
                    <a:pt x="1833" y="567"/>
                  </a:lnTo>
                  <a:lnTo>
                    <a:pt x="1852" y="609"/>
                  </a:lnTo>
                  <a:lnTo>
                    <a:pt x="1869" y="652"/>
                  </a:lnTo>
                  <a:lnTo>
                    <a:pt x="1884" y="696"/>
                  </a:lnTo>
                  <a:lnTo>
                    <a:pt x="1897" y="741"/>
                  </a:lnTo>
                  <a:lnTo>
                    <a:pt x="1908" y="787"/>
                  </a:lnTo>
                  <a:lnTo>
                    <a:pt x="1916" y="834"/>
                  </a:lnTo>
                  <a:lnTo>
                    <a:pt x="1922" y="881"/>
                  </a:lnTo>
                  <a:lnTo>
                    <a:pt x="1926" y="929"/>
                  </a:lnTo>
                  <a:lnTo>
                    <a:pt x="1927" y="978"/>
                  </a:lnTo>
                  <a:lnTo>
                    <a:pt x="1926" y="1027"/>
                  </a:lnTo>
                  <a:lnTo>
                    <a:pt x="1922" y="1075"/>
                  </a:lnTo>
                  <a:lnTo>
                    <a:pt x="1916" y="1122"/>
                  </a:lnTo>
                  <a:lnTo>
                    <a:pt x="1908" y="1169"/>
                  </a:lnTo>
                  <a:lnTo>
                    <a:pt x="1897" y="1215"/>
                  </a:lnTo>
                  <a:lnTo>
                    <a:pt x="1884" y="1259"/>
                  </a:lnTo>
                  <a:lnTo>
                    <a:pt x="1869" y="1304"/>
                  </a:lnTo>
                  <a:lnTo>
                    <a:pt x="1852" y="1347"/>
                  </a:lnTo>
                  <a:lnTo>
                    <a:pt x="1833" y="1389"/>
                  </a:lnTo>
                  <a:lnTo>
                    <a:pt x="1812" y="1429"/>
                  </a:lnTo>
                  <a:lnTo>
                    <a:pt x="1789" y="1469"/>
                  </a:lnTo>
                  <a:lnTo>
                    <a:pt x="1765" y="1508"/>
                  </a:lnTo>
                  <a:lnTo>
                    <a:pt x="1738" y="1545"/>
                  </a:lnTo>
                  <a:lnTo>
                    <a:pt x="1710" y="1581"/>
                  </a:lnTo>
                  <a:lnTo>
                    <a:pt x="1680" y="1615"/>
                  </a:lnTo>
                  <a:lnTo>
                    <a:pt x="1649" y="1648"/>
                  </a:lnTo>
                  <a:lnTo>
                    <a:pt x="1616" y="1680"/>
                  </a:lnTo>
                  <a:lnTo>
                    <a:pt x="1581" y="1710"/>
                  </a:lnTo>
                  <a:lnTo>
                    <a:pt x="1545" y="1738"/>
                  </a:lnTo>
                  <a:lnTo>
                    <a:pt x="1508" y="1764"/>
                  </a:lnTo>
                  <a:lnTo>
                    <a:pt x="1470" y="1789"/>
                  </a:lnTo>
                  <a:lnTo>
                    <a:pt x="1430" y="1812"/>
                  </a:lnTo>
                  <a:lnTo>
                    <a:pt x="1389" y="1833"/>
                  </a:lnTo>
                  <a:lnTo>
                    <a:pt x="1347" y="1852"/>
                  </a:lnTo>
                  <a:lnTo>
                    <a:pt x="1304" y="1869"/>
                  </a:lnTo>
                  <a:lnTo>
                    <a:pt x="1260" y="1884"/>
                  </a:lnTo>
                  <a:lnTo>
                    <a:pt x="1215" y="1897"/>
                  </a:lnTo>
                  <a:lnTo>
                    <a:pt x="1169" y="1907"/>
                  </a:lnTo>
                  <a:lnTo>
                    <a:pt x="1123" y="1916"/>
                  </a:lnTo>
                  <a:lnTo>
                    <a:pt x="1075" y="1922"/>
                  </a:lnTo>
                  <a:lnTo>
                    <a:pt x="1027" y="1925"/>
                  </a:lnTo>
                  <a:lnTo>
                    <a:pt x="978" y="1927"/>
                  </a:lnTo>
                  <a:lnTo>
                    <a:pt x="930" y="1925"/>
                  </a:lnTo>
                  <a:lnTo>
                    <a:pt x="882" y="1922"/>
                  </a:lnTo>
                  <a:lnTo>
                    <a:pt x="834" y="1916"/>
                  </a:lnTo>
                  <a:lnTo>
                    <a:pt x="788" y="1907"/>
                  </a:lnTo>
                  <a:lnTo>
                    <a:pt x="742" y="1897"/>
                  </a:lnTo>
                  <a:lnTo>
                    <a:pt x="697" y="1884"/>
                  </a:lnTo>
                  <a:lnTo>
                    <a:pt x="653" y="1869"/>
                  </a:lnTo>
                  <a:lnTo>
                    <a:pt x="610" y="1852"/>
                  </a:lnTo>
                  <a:lnTo>
                    <a:pt x="568" y="1833"/>
                  </a:lnTo>
                  <a:lnTo>
                    <a:pt x="527" y="1812"/>
                  </a:lnTo>
                  <a:lnTo>
                    <a:pt x="487" y="1789"/>
                  </a:lnTo>
                  <a:lnTo>
                    <a:pt x="449" y="1764"/>
                  </a:lnTo>
                  <a:lnTo>
                    <a:pt x="411" y="1738"/>
                  </a:lnTo>
                  <a:lnTo>
                    <a:pt x="376" y="1710"/>
                  </a:lnTo>
                  <a:lnTo>
                    <a:pt x="341" y="1680"/>
                  </a:lnTo>
                  <a:lnTo>
                    <a:pt x="308" y="1648"/>
                  </a:lnTo>
                  <a:lnTo>
                    <a:pt x="277" y="1615"/>
                  </a:lnTo>
                  <a:lnTo>
                    <a:pt x="247" y="1581"/>
                  </a:lnTo>
                  <a:lnTo>
                    <a:pt x="219" y="1545"/>
                  </a:lnTo>
                  <a:lnTo>
                    <a:pt x="192" y="1508"/>
                  </a:lnTo>
                  <a:lnTo>
                    <a:pt x="167" y="1469"/>
                  </a:lnTo>
                  <a:lnTo>
                    <a:pt x="144" y="1429"/>
                  </a:lnTo>
                  <a:lnTo>
                    <a:pt x="123" y="1389"/>
                  </a:lnTo>
                  <a:lnTo>
                    <a:pt x="104" y="1347"/>
                  </a:lnTo>
                  <a:lnTo>
                    <a:pt x="87" y="1304"/>
                  </a:lnTo>
                  <a:lnTo>
                    <a:pt x="72" y="1259"/>
                  </a:lnTo>
                  <a:lnTo>
                    <a:pt x="60" y="1215"/>
                  </a:lnTo>
                  <a:lnTo>
                    <a:pt x="49" y="1169"/>
                  </a:lnTo>
                  <a:lnTo>
                    <a:pt x="41" y="1122"/>
                  </a:lnTo>
                  <a:lnTo>
                    <a:pt x="35" y="1075"/>
                  </a:lnTo>
                  <a:lnTo>
                    <a:pt x="31" y="1027"/>
                  </a:lnTo>
                  <a:lnTo>
                    <a:pt x="30" y="978"/>
                  </a:lnTo>
                  <a:lnTo>
                    <a:pt x="31" y="929"/>
                  </a:lnTo>
                  <a:lnTo>
                    <a:pt x="35" y="881"/>
                  </a:lnTo>
                  <a:lnTo>
                    <a:pt x="41" y="834"/>
                  </a:lnTo>
                  <a:lnTo>
                    <a:pt x="49" y="787"/>
                  </a:lnTo>
                  <a:lnTo>
                    <a:pt x="60" y="741"/>
                  </a:lnTo>
                  <a:lnTo>
                    <a:pt x="72" y="696"/>
                  </a:lnTo>
                  <a:lnTo>
                    <a:pt x="87" y="652"/>
                  </a:lnTo>
                  <a:lnTo>
                    <a:pt x="104" y="609"/>
                  </a:lnTo>
                  <a:lnTo>
                    <a:pt x="123" y="567"/>
                  </a:lnTo>
                  <a:lnTo>
                    <a:pt x="144" y="526"/>
                  </a:lnTo>
                  <a:lnTo>
                    <a:pt x="167" y="487"/>
                  </a:lnTo>
                  <a:lnTo>
                    <a:pt x="192" y="448"/>
                  </a:lnTo>
                  <a:lnTo>
                    <a:pt x="219" y="411"/>
                  </a:lnTo>
                  <a:lnTo>
                    <a:pt x="247" y="375"/>
                  </a:lnTo>
                  <a:lnTo>
                    <a:pt x="277" y="341"/>
                  </a:lnTo>
                  <a:lnTo>
                    <a:pt x="308" y="308"/>
                  </a:lnTo>
                  <a:lnTo>
                    <a:pt x="341" y="276"/>
                  </a:lnTo>
                  <a:lnTo>
                    <a:pt x="376" y="246"/>
                  </a:lnTo>
                  <a:lnTo>
                    <a:pt x="411" y="218"/>
                  </a:lnTo>
                  <a:lnTo>
                    <a:pt x="449" y="192"/>
                  </a:lnTo>
                  <a:lnTo>
                    <a:pt x="487" y="167"/>
                  </a:lnTo>
                  <a:lnTo>
                    <a:pt x="527" y="144"/>
                  </a:lnTo>
                  <a:lnTo>
                    <a:pt x="568" y="123"/>
                  </a:lnTo>
                  <a:lnTo>
                    <a:pt x="610" y="104"/>
                  </a:lnTo>
                  <a:lnTo>
                    <a:pt x="653" y="87"/>
                  </a:lnTo>
                  <a:lnTo>
                    <a:pt x="697" y="72"/>
                  </a:lnTo>
                  <a:lnTo>
                    <a:pt x="742" y="59"/>
                  </a:lnTo>
                  <a:lnTo>
                    <a:pt x="788" y="49"/>
                  </a:lnTo>
                  <a:lnTo>
                    <a:pt x="834" y="40"/>
                  </a:lnTo>
                  <a:lnTo>
                    <a:pt x="882" y="34"/>
                  </a:lnTo>
                  <a:lnTo>
                    <a:pt x="930" y="30"/>
                  </a:lnTo>
                  <a:lnTo>
                    <a:pt x="978" y="29"/>
                  </a:lnTo>
                  <a:close/>
                  <a:moveTo>
                    <a:pt x="980" y="318"/>
                  </a:moveTo>
                  <a:lnTo>
                    <a:pt x="946" y="319"/>
                  </a:lnTo>
                  <a:lnTo>
                    <a:pt x="912" y="322"/>
                  </a:lnTo>
                  <a:lnTo>
                    <a:pt x="879" y="326"/>
                  </a:lnTo>
                  <a:lnTo>
                    <a:pt x="847" y="332"/>
                  </a:lnTo>
                  <a:lnTo>
                    <a:pt x="815" y="339"/>
                  </a:lnTo>
                  <a:lnTo>
                    <a:pt x="783" y="348"/>
                  </a:lnTo>
                  <a:lnTo>
                    <a:pt x="753" y="358"/>
                  </a:lnTo>
                  <a:lnTo>
                    <a:pt x="723" y="370"/>
                  </a:lnTo>
                  <a:lnTo>
                    <a:pt x="693" y="384"/>
                  </a:lnTo>
                  <a:lnTo>
                    <a:pt x="665" y="398"/>
                  </a:lnTo>
                  <a:lnTo>
                    <a:pt x="637" y="414"/>
                  </a:lnTo>
                  <a:lnTo>
                    <a:pt x="610" y="431"/>
                  </a:lnTo>
                  <a:lnTo>
                    <a:pt x="585" y="450"/>
                  </a:lnTo>
                  <a:lnTo>
                    <a:pt x="560" y="470"/>
                  </a:lnTo>
                  <a:lnTo>
                    <a:pt x="536" y="490"/>
                  </a:lnTo>
                  <a:lnTo>
                    <a:pt x="513" y="512"/>
                  </a:lnTo>
                  <a:lnTo>
                    <a:pt x="491" y="535"/>
                  </a:lnTo>
                  <a:lnTo>
                    <a:pt x="470" y="559"/>
                  </a:lnTo>
                  <a:lnTo>
                    <a:pt x="450" y="584"/>
                  </a:lnTo>
                  <a:lnTo>
                    <a:pt x="432" y="610"/>
                  </a:lnTo>
                  <a:lnTo>
                    <a:pt x="415" y="637"/>
                  </a:lnTo>
                  <a:lnTo>
                    <a:pt x="399" y="665"/>
                  </a:lnTo>
                  <a:lnTo>
                    <a:pt x="384" y="693"/>
                  </a:lnTo>
                  <a:lnTo>
                    <a:pt x="371" y="722"/>
                  </a:lnTo>
                  <a:lnTo>
                    <a:pt x="359" y="752"/>
                  </a:lnTo>
                  <a:lnTo>
                    <a:pt x="348" y="783"/>
                  </a:lnTo>
                  <a:lnTo>
                    <a:pt x="340" y="814"/>
                  </a:lnTo>
                  <a:lnTo>
                    <a:pt x="332" y="846"/>
                  </a:lnTo>
                  <a:lnTo>
                    <a:pt x="326" y="879"/>
                  </a:lnTo>
                  <a:lnTo>
                    <a:pt x="322" y="912"/>
                  </a:lnTo>
                  <a:lnTo>
                    <a:pt x="320" y="945"/>
                  </a:lnTo>
                  <a:lnTo>
                    <a:pt x="319" y="979"/>
                  </a:lnTo>
                  <a:lnTo>
                    <a:pt x="320" y="1013"/>
                  </a:lnTo>
                  <a:lnTo>
                    <a:pt x="322" y="1047"/>
                  </a:lnTo>
                  <a:lnTo>
                    <a:pt x="326" y="1080"/>
                  </a:lnTo>
                  <a:lnTo>
                    <a:pt x="332" y="1112"/>
                  </a:lnTo>
                  <a:lnTo>
                    <a:pt x="340" y="1144"/>
                  </a:lnTo>
                  <a:lnTo>
                    <a:pt x="348" y="1176"/>
                  </a:lnTo>
                  <a:lnTo>
                    <a:pt x="359" y="1206"/>
                  </a:lnTo>
                  <a:lnTo>
                    <a:pt x="371" y="1236"/>
                  </a:lnTo>
                  <a:lnTo>
                    <a:pt x="384" y="1265"/>
                  </a:lnTo>
                  <a:lnTo>
                    <a:pt x="399" y="1294"/>
                  </a:lnTo>
                  <a:lnTo>
                    <a:pt x="415" y="1322"/>
                  </a:lnTo>
                  <a:lnTo>
                    <a:pt x="432" y="1348"/>
                  </a:lnTo>
                  <a:lnTo>
                    <a:pt x="450" y="1374"/>
                  </a:lnTo>
                  <a:lnTo>
                    <a:pt x="470" y="1399"/>
                  </a:lnTo>
                  <a:lnTo>
                    <a:pt x="491" y="1423"/>
                  </a:lnTo>
                  <a:lnTo>
                    <a:pt x="513" y="1446"/>
                  </a:lnTo>
                  <a:lnTo>
                    <a:pt x="536" y="1468"/>
                  </a:lnTo>
                  <a:lnTo>
                    <a:pt x="560" y="1489"/>
                  </a:lnTo>
                  <a:lnTo>
                    <a:pt x="585" y="1509"/>
                  </a:lnTo>
                  <a:lnTo>
                    <a:pt x="610" y="1527"/>
                  </a:lnTo>
                  <a:lnTo>
                    <a:pt x="637" y="1544"/>
                  </a:lnTo>
                  <a:lnTo>
                    <a:pt x="665" y="1560"/>
                  </a:lnTo>
                  <a:lnTo>
                    <a:pt x="693" y="1575"/>
                  </a:lnTo>
                  <a:lnTo>
                    <a:pt x="723" y="1588"/>
                  </a:lnTo>
                  <a:lnTo>
                    <a:pt x="753" y="1600"/>
                  </a:lnTo>
                  <a:lnTo>
                    <a:pt x="783" y="1610"/>
                  </a:lnTo>
                  <a:lnTo>
                    <a:pt x="815" y="1619"/>
                  </a:lnTo>
                  <a:lnTo>
                    <a:pt x="847" y="1627"/>
                  </a:lnTo>
                  <a:lnTo>
                    <a:pt x="879" y="1633"/>
                  </a:lnTo>
                  <a:lnTo>
                    <a:pt x="912" y="1637"/>
                  </a:lnTo>
                  <a:lnTo>
                    <a:pt x="946" y="1639"/>
                  </a:lnTo>
                  <a:lnTo>
                    <a:pt x="980" y="1640"/>
                  </a:lnTo>
                  <a:lnTo>
                    <a:pt x="1014" y="1639"/>
                  </a:lnTo>
                  <a:lnTo>
                    <a:pt x="1047" y="1637"/>
                  </a:lnTo>
                  <a:lnTo>
                    <a:pt x="1080" y="1633"/>
                  </a:lnTo>
                  <a:lnTo>
                    <a:pt x="1113" y="1627"/>
                  </a:lnTo>
                  <a:lnTo>
                    <a:pt x="1145" y="1619"/>
                  </a:lnTo>
                  <a:lnTo>
                    <a:pt x="1176" y="1610"/>
                  </a:lnTo>
                  <a:lnTo>
                    <a:pt x="1207" y="1600"/>
                  </a:lnTo>
                  <a:lnTo>
                    <a:pt x="1237" y="1588"/>
                  </a:lnTo>
                  <a:lnTo>
                    <a:pt x="1266" y="1575"/>
                  </a:lnTo>
                  <a:lnTo>
                    <a:pt x="1294" y="1560"/>
                  </a:lnTo>
                  <a:lnTo>
                    <a:pt x="1322" y="1544"/>
                  </a:lnTo>
                  <a:lnTo>
                    <a:pt x="1349" y="1527"/>
                  </a:lnTo>
                  <a:lnTo>
                    <a:pt x="1375" y="1509"/>
                  </a:lnTo>
                  <a:lnTo>
                    <a:pt x="1400" y="1489"/>
                  </a:lnTo>
                  <a:lnTo>
                    <a:pt x="1424" y="1468"/>
                  </a:lnTo>
                  <a:lnTo>
                    <a:pt x="1447" y="1446"/>
                  </a:lnTo>
                  <a:lnTo>
                    <a:pt x="1469" y="1423"/>
                  </a:lnTo>
                  <a:lnTo>
                    <a:pt x="1489" y="1399"/>
                  </a:lnTo>
                  <a:lnTo>
                    <a:pt x="1509" y="1374"/>
                  </a:lnTo>
                  <a:lnTo>
                    <a:pt x="1528" y="1348"/>
                  </a:lnTo>
                  <a:lnTo>
                    <a:pt x="1545" y="1322"/>
                  </a:lnTo>
                  <a:lnTo>
                    <a:pt x="1561" y="1294"/>
                  </a:lnTo>
                  <a:lnTo>
                    <a:pt x="1575" y="1265"/>
                  </a:lnTo>
                  <a:lnTo>
                    <a:pt x="1589" y="1236"/>
                  </a:lnTo>
                  <a:lnTo>
                    <a:pt x="1600" y="1206"/>
                  </a:lnTo>
                  <a:lnTo>
                    <a:pt x="1611" y="1176"/>
                  </a:lnTo>
                  <a:lnTo>
                    <a:pt x="1620" y="1144"/>
                  </a:lnTo>
                  <a:lnTo>
                    <a:pt x="1627" y="1112"/>
                  </a:lnTo>
                  <a:lnTo>
                    <a:pt x="1633" y="1080"/>
                  </a:lnTo>
                  <a:lnTo>
                    <a:pt x="1637" y="1047"/>
                  </a:lnTo>
                  <a:lnTo>
                    <a:pt x="1640" y="1013"/>
                  </a:lnTo>
                  <a:lnTo>
                    <a:pt x="1641" y="979"/>
                  </a:lnTo>
                  <a:lnTo>
                    <a:pt x="1640" y="945"/>
                  </a:lnTo>
                  <a:lnTo>
                    <a:pt x="1637" y="912"/>
                  </a:lnTo>
                  <a:lnTo>
                    <a:pt x="1633" y="879"/>
                  </a:lnTo>
                  <a:lnTo>
                    <a:pt x="1627" y="846"/>
                  </a:lnTo>
                  <a:lnTo>
                    <a:pt x="1620" y="814"/>
                  </a:lnTo>
                  <a:lnTo>
                    <a:pt x="1611" y="783"/>
                  </a:lnTo>
                  <a:lnTo>
                    <a:pt x="1600" y="752"/>
                  </a:lnTo>
                  <a:lnTo>
                    <a:pt x="1589" y="722"/>
                  </a:lnTo>
                  <a:lnTo>
                    <a:pt x="1575" y="693"/>
                  </a:lnTo>
                  <a:lnTo>
                    <a:pt x="1561" y="665"/>
                  </a:lnTo>
                  <a:lnTo>
                    <a:pt x="1545" y="637"/>
                  </a:lnTo>
                  <a:lnTo>
                    <a:pt x="1528" y="610"/>
                  </a:lnTo>
                  <a:lnTo>
                    <a:pt x="1509" y="584"/>
                  </a:lnTo>
                  <a:lnTo>
                    <a:pt x="1489" y="559"/>
                  </a:lnTo>
                  <a:lnTo>
                    <a:pt x="1469" y="535"/>
                  </a:lnTo>
                  <a:lnTo>
                    <a:pt x="1447" y="512"/>
                  </a:lnTo>
                  <a:lnTo>
                    <a:pt x="1424" y="490"/>
                  </a:lnTo>
                  <a:lnTo>
                    <a:pt x="1400" y="470"/>
                  </a:lnTo>
                  <a:lnTo>
                    <a:pt x="1375" y="450"/>
                  </a:lnTo>
                  <a:lnTo>
                    <a:pt x="1349" y="431"/>
                  </a:lnTo>
                  <a:lnTo>
                    <a:pt x="1322" y="414"/>
                  </a:lnTo>
                  <a:lnTo>
                    <a:pt x="1294" y="398"/>
                  </a:lnTo>
                  <a:lnTo>
                    <a:pt x="1266" y="384"/>
                  </a:lnTo>
                  <a:lnTo>
                    <a:pt x="1237" y="370"/>
                  </a:lnTo>
                  <a:lnTo>
                    <a:pt x="1207" y="358"/>
                  </a:lnTo>
                  <a:lnTo>
                    <a:pt x="1176" y="348"/>
                  </a:lnTo>
                  <a:lnTo>
                    <a:pt x="1145" y="339"/>
                  </a:lnTo>
                  <a:lnTo>
                    <a:pt x="1113" y="332"/>
                  </a:lnTo>
                  <a:lnTo>
                    <a:pt x="1080" y="326"/>
                  </a:lnTo>
                  <a:lnTo>
                    <a:pt x="1047" y="322"/>
                  </a:lnTo>
                  <a:lnTo>
                    <a:pt x="1014" y="319"/>
                  </a:lnTo>
                  <a:lnTo>
                    <a:pt x="980" y="318"/>
                  </a:lnTo>
                  <a:close/>
                  <a:moveTo>
                    <a:pt x="469" y="1725"/>
                  </a:moveTo>
                  <a:lnTo>
                    <a:pt x="447" y="1709"/>
                  </a:lnTo>
                  <a:lnTo>
                    <a:pt x="546" y="1574"/>
                  </a:lnTo>
                  <a:cubicBezTo>
                    <a:pt x="538" y="1575"/>
                    <a:pt x="528" y="1575"/>
                    <a:pt x="516" y="1574"/>
                  </a:cubicBezTo>
                  <a:cubicBezTo>
                    <a:pt x="504" y="1572"/>
                    <a:pt x="494" y="1571"/>
                    <a:pt x="485" y="1568"/>
                  </a:cubicBezTo>
                  <a:lnTo>
                    <a:pt x="500" y="1548"/>
                  </a:lnTo>
                  <a:cubicBezTo>
                    <a:pt x="516" y="1551"/>
                    <a:pt x="532" y="1552"/>
                    <a:pt x="546" y="1550"/>
                  </a:cubicBezTo>
                  <a:cubicBezTo>
                    <a:pt x="561" y="1549"/>
                    <a:pt x="573" y="1546"/>
                    <a:pt x="582" y="1541"/>
                  </a:cubicBezTo>
                  <a:lnTo>
                    <a:pt x="596" y="1551"/>
                  </a:lnTo>
                  <a:lnTo>
                    <a:pt x="469" y="1725"/>
                  </a:lnTo>
                  <a:close/>
                  <a:moveTo>
                    <a:pt x="720" y="1792"/>
                  </a:moveTo>
                  <a:lnTo>
                    <a:pt x="745" y="1796"/>
                  </a:lnTo>
                  <a:cubicBezTo>
                    <a:pt x="744" y="1808"/>
                    <a:pt x="746" y="1817"/>
                    <a:pt x="750" y="1824"/>
                  </a:cubicBezTo>
                  <a:cubicBezTo>
                    <a:pt x="755" y="1831"/>
                    <a:pt x="761" y="1835"/>
                    <a:pt x="771" y="1838"/>
                  </a:cubicBezTo>
                  <a:cubicBezTo>
                    <a:pt x="778" y="1840"/>
                    <a:pt x="786" y="1840"/>
                    <a:pt x="793" y="1838"/>
                  </a:cubicBezTo>
                  <a:cubicBezTo>
                    <a:pt x="800" y="1836"/>
                    <a:pt x="806" y="1832"/>
                    <a:pt x="811" y="1827"/>
                  </a:cubicBezTo>
                  <a:cubicBezTo>
                    <a:pt x="816" y="1822"/>
                    <a:pt x="822" y="1815"/>
                    <a:pt x="827" y="1805"/>
                  </a:cubicBezTo>
                  <a:cubicBezTo>
                    <a:pt x="832" y="1796"/>
                    <a:pt x="836" y="1786"/>
                    <a:pt x="839" y="1775"/>
                  </a:cubicBezTo>
                  <a:cubicBezTo>
                    <a:pt x="839" y="1774"/>
                    <a:pt x="840" y="1772"/>
                    <a:pt x="840" y="1770"/>
                  </a:cubicBezTo>
                  <a:cubicBezTo>
                    <a:pt x="833" y="1777"/>
                    <a:pt x="824" y="1782"/>
                    <a:pt x="814" y="1784"/>
                  </a:cubicBezTo>
                  <a:cubicBezTo>
                    <a:pt x="804" y="1787"/>
                    <a:pt x="794" y="1787"/>
                    <a:pt x="783" y="1784"/>
                  </a:cubicBezTo>
                  <a:cubicBezTo>
                    <a:pt x="766" y="1780"/>
                    <a:pt x="753" y="1770"/>
                    <a:pt x="745" y="1754"/>
                  </a:cubicBezTo>
                  <a:cubicBezTo>
                    <a:pt x="736" y="1739"/>
                    <a:pt x="735" y="1721"/>
                    <a:pt x="740" y="1700"/>
                  </a:cubicBezTo>
                  <a:cubicBezTo>
                    <a:pt x="746" y="1679"/>
                    <a:pt x="756" y="1664"/>
                    <a:pt x="772" y="1654"/>
                  </a:cubicBezTo>
                  <a:cubicBezTo>
                    <a:pt x="788" y="1645"/>
                    <a:pt x="805" y="1643"/>
                    <a:pt x="824" y="1647"/>
                  </a:cubicBezTo>
                  <a:cubicBezTo>
                    <a:pt x="837" y="1651"/>
                    <a:pt x="849" y="1658"/>
                    <a:pt x="858" y="1668"/>
                  </a:cubicBezTo>
                  <a:cubicBezTo>
                    <a:pt x="867" y="1678"/>
                    <a:pt x="873" y="1691"/>
                    <a:pt x="875" y="1706"/>
                  </a:cubicBezTo>
                  <a:cubicBezTo>
                    <a:pt x="877" y="1721"/>
                    <a:pt x="875" y="1741"/>
                    <a:pt x="868" y="1767"/>
                  </a:cubicBezTo>
                  <a:cubicBezTo>
                    <a:pt x="861" y="1793"/>
                    <a:pt x="853" y="1813"/>
                    <a:pt x="843" y="1828"/>
                  </a:cubicBezTo>
                  <a:cubicBezTo>
                    <a:pt x="833" y="1842"/>
                    <a:pt x="821" y="1851"/>
                    <a:pt x="808" y="1857"/>
                  </a:cubicBezTo>
                  <a:cubicBezTo>
                    <a:pt x="794" y="1862"/>
                    <a:pt x="780" y="1862"/>
                    <a:pt x="765" y="1858"/>
                  </a:cubicBezTo>
                  <a:cubicBezTo>
                    <a:pt x="748" y="1854"/>
                    <a:pt x="736" y="1846"/>
                    <a:pt x="728" y="1834"/>
                  </a:cubicBezTo>
                  <a:cubicBezTo>
                    <a:pt x="720" y="1823"/>
                    <a:pt x="718" y="1808"/>
                    <a:pt x="720" y="1792"/>
                  </a:cubicBezTo>
                  <a:close/>
                  <a:moveTo>
                    <a:pt x="848" y="1728"/>
                  </a:moveTo>
                  <a:cubicBezTo>
                    <a:pt x="852" y="1713"/>
                    <a:pt x="851" y="1700"/>
                    <a:pt x="846" y="1690"/>
                  </a:cubicBezTo>
                  <a:cubicBezTo>
                    <a:pt x="840" y="1679"/>
                    <a:pt x="832" y="1672"/>
                    <a:pt x="821" y="1669"/>
                  </a:cubicBezTo>
                  <a:cubicBezTo>
                    <a:pt x="810" y="1666"/>
                    <a:pt x="799" y="1668"/>
                    <a:pt x="788" y="1675"/>
                  </a:cubicBezTo>
                  <a:cubicBezTo>
                    <a:pt x="777" y="1682"/>
                    <a:pt x="770" y="1693"/>
                    <a:pt x="766" y="1708"/>
                  </a:cubicBezTo>
                  <a:cubicBezTo>
                    <a:pt x="762" y="1721"/>
                    <a:pt x="764" y="1733"/>
                    <a:pt x="769" y="1743"/>
                  </a:cubicBezTo>
                  <a:cubicBezTo>
                    <a:pt x="775" y="1754"/>
                    <a:pt x="784" y="1760"/>
                    <a:pt x="796" y="1764"/>
                  </a:cubicBezTo>
                  <a:cubicBezTo>
                    <a:pt x="807" y="1767"/>
                    <a:pt x="818" y="1765"/>
                    <a:pt x="828" y="1759"/>
                  </a:cubicBezTo>
                  <a:cubicBezTo>
                    <a:pt x="838" y="1753"/>
                    <a:pt x="845" y="1742"/>
                    <a:pt x="848" y="1728"/>
                  </a:cubicBezTo>
                  <a:close/>
                  <a:moveTo>
                    <a:pt x="1078" y="1780"/>
                  </a:moveTo>
                  <a:cubicBezTo>
                    <a:pt x="1074" y="1755"/>
                    <a:pt x="1073" y="1734"/>
                    <a:pt x="1076" y="1718"/>
                  </a:cubicBezTo>
                  <a:cubicBezTo>
                    <a:pt x="1078" y="1702"/>
                    <a:pt x="1084" y="1689"/>
                    <a:pt x="1092" y="1679"/>
                  </a:cubicBezTo>
                  <a:cubicBezTo>
                    <a:pt x="1101" y="1669"/>
                    <a:pt x="1113" y="1663"/>
                    <a:pt x="1128" y="1660"/>
                  </a:cubicBezTo>
                  <a:cubicBezTo>
                    <a:pt x="1140" y="1658"/>
                    <a:pt x="1150" y="1659"/>
                    <a:pt x="1160" y="1662"/>
                  </a:cubicBezTo>
                  <a:cubicBezTo>
                    <a:pt x="1169" y="1665"/>
                    <a:pt x="1177" y="1670"/>
                    <a:pt x="1184" y="1678"/>
                  </a:cubicBezTo>
                  <a:cubicBezTo>
                    <a:pt x="1191" y="1685"/>
                    <a:pt x="1197" y="1695"/>
                    <a:pt x="1203" y="1707"/>
                  </a:cubicBezTo>
                  <a:cubicBezTo>
                    <a:pt x="1208" y="1719"/>
                    <a:pt x="1212" y="1735"/>
                    <a:pt x="1216" y="1756"/>
                  </a:cubicBezTo>
                  <a:cubicBezTo>
                    <a:pt x="1220" y="1781"/>
                    <a:pt x="1221" y="1801"/>
                    <a:pt x="1219" y="1817"/>
                  </a:cubicBezTo>
                  <a:cubicBezTo>
                    <a:pt x="1216" y="1834"/>
                    <a:pt x="1211" y="1847"/>
                    <a:pt x="1202" y="1857"/>
                  </a:cubicBezTo>
                  <a:cubicBezTo>
                    <a:pt x="1193" y="1867"/>
                    <a:pt x="1181" y="1873"/>
                    <a:pt x="1166" y="1876"/>
                  </a:cubicBezTo>
                  <a:cubicBezTo>
                    <a:pt x="1145" y="1879"/>
                    <a:pt x="1128" y="1875"/>
                    <a:pt x="1114" y="1862"/>
                  </a:cubicBezTo>
                  <a:cubicBezTo>
                    <a:pt x="1097" y="1847"/>
                    <a:pt x="1085" y="1820"/>
                    <a:pt x="1078" y="1780"/>
                  </a:cubicBezTo>
                  <a:close/>
                  <a:moveTo>
                    <a:pt x="1105" y="1775"/>
                  </a:moveTo>
                  <a:cubicBezTo>
                    <a:pt x="1111" y="1810"/>
                    <a:pt x="1119" y="1832"/>
                    <a:pt x="1129" y="1843"/>
                  </a:cubicBezTo>
                  <a:cubicBezTo>
                    <a:pt x="1139" y="1853"/>
                    <a:pt x="1150" y="1857"/>
                    <a:pt x="1162" y="1855"/>
                  </a:cubicBezTo>
                  <a:cubicBezTo>
                    <a:pt x="1174" y="1853"/>
                    <a:pt x="1183" y="1845"/>
                    <a:pt x="1189" y="1832"/>
                  </a:cubicBezTo>
                  <a:cubicBezTo>
                    <a:pt x="1195" y="1819"/>
                    <a:pt x="1195" y="1795"/>
                    <a:pt x="1189" y="1761"/>
                  </a:cubicBezTo>
                  <a:cubicBezTo>
                    <a:pt x="1183" y="1726"/>
                    <a:pt x="1175" y="1704"/>
                    <a:pt x="1165" y="1694"/>
                  </a:cubicBezTo>
                  <a:cubicBezTo>
                    <a:pt x="1155" y="1683"/>
                    <a:pt x="1144" y="1679"/>
                    <a:pt x="1132" y="1682"/>
                  </a:cubicBezTo>
                  <a:cubicBezTo>
                    <a:pt x="1120" y="1684"/>
                    <a:pt x="1111" y="1690"/>
                    <a:pt x="1106" y="1702"/>
                  </a:cubicBezTo>
                  <a:cubicBezTo>
                    <a:pt x="1099" y="1716"/>
                    <a:pt x="1099" y="1741"/>
                    <a:pt x="1105" y="1775"/>
                  </a:cubicBezTo>
                  <a:close/>
                  <a:moveTo>
                    <a:pt x="1413" y="1720"/>
                  </a:moveTo>
                  <a:lnTo>
                    <a:pt x="1433" y="1701"/>
                  </a:lnTo>
                  <a:cubicBezTo>
                    <a:pt x="1444" y="1710"/>
                    <a:pt x="1454" y="1715"/>
                    <a:pt x="1464" y="1715"/>
                  </a:cubicBezTo>
                  <a:cubicBezTo>
                    <a:pt x="1474" y="1716"/>
                    <a:pt x="1483" y="1713"/>
                    <a:pt x="1491" y="1706"/>
                  </a:cubicBezTo>
                  <a:cubicBezTo>
                    <a:pt x="1501" y="1698"/>
                    <a:pt x="1506" y="1688"/>
                    <a:pt x="1507" y="1675"/>
                  </a:cubicBezTo>
                  <a:cubicBezTo>
                    <a:pt x="1508" y="1662"/>
                    <a:pt x="1503" y="1649"/>
                    <a:pt x="1493" y="1637"/>
                  </a:cubicBezTo>
                  <a:cubicBezTo>
                    <a:pt x="1484" y="1625"/>
                    <a:pt x="1473" y="1619"/>
                    <a:pt x="1461" y="1617"/>
                  </a:cubicBezTo>
                  <a:cubicBezTo>
                    <a:pt x="1449" y="1616"/>
                    <a:pt x="1437" y="1620"/>
                    <a:pt x="1427" y="1628"/>
                  </a:cubicBezTo>
                  <a:cubicBezTo>
                    <a:pt x="1420" y="1634"/>
                    <a:pt x="1416" y="1640"/>
                    <a:pt x="1413" y="1647"/>
                  </a:cubicBezTo>
                  <a:cubicBezTo>
                    <a:pt x="1410" y="1654"/>
                    <a:pt x="1409" y="1662"/>
                    <a:pt x="1410" y="1669"/>
                  </a:cubicBezTo>
                  <a:lnTo>
                    <a:pt x="1389" y="1682"/>
                  </a:lnTo>
                  <a:lnTo>
                    <a:pt x="1335" y="1584"/>
                  </a:lnTo>
                  <a:lnTo>
                    <a:pt x="1418" y="1516"/>
                  </a:lnTo>
                  <a:lnTo>
                    <a:pt x="1434" y="1536"/>
                  </a:lnTo>
                  <a:lnTo>
                    <a:pt x="1367" y="1590"/>
                  </a:lnTo>
                  <a:lnTo>
                    <a:pt x="1395" y="1642"/>
                  </a:lnTo>
                  <a:cubicBezTo>
                    <a:pt x="1399" y="1627"/>
                    <a:pt x="1407" y="1615"/>
                    <a:pt x="1418" y="1606"/>
                  </a:cubicBezTo>
                  <a:cubicBezTo>
                    <a:pt x="1432" y="1594"/>
                    <a:pt x="1448" y="1589"/>
                    <a:pt x="1467" y="1591"/>
                  </a:cubicBezTo>
                  <a:cubicBezTo>
                    <a:pt x="1485" y="1593"/>
                    <a:pt x="1500" y="1602"/>
                    <a:pt x="1513" y="1617"/>
                  </a:cubicBezTo>
                  <a:cubicBezTo>
                    <a:pt x="1526" y="1632"/>
                    <a:pt x="1532" y="1649"/>
                    <a:pt x="1532" y="1667"/>
                  </a:cubicBezTo>
                  <a:cubicBezTo>
                    <a:pt x="1532" y="1689"/>
                    <a:pt x="1523" y="1708"/>
                    <a:pt x="1505" y="1723"/>
                  </a:cubicBezTo>
                  <a:cubicBezTo>
                    <a:pt x="1490" y="1735"/>
                    <a:pt x="1474" y="1741"/>
                    <a:pt x="1457" y="1740"/>
                  </a:cubicBezTo>
                  <a:cubicBezTo>
                    <a:pt x="1441" y="1740"/>
                    <a:pt x="1426" y="1733"/>
                    <a:pt x="1413" y="1720"/>
                  </a:cubicBezTo>
                  <a:close/>
                  <a:moveTo>
                    <a:pt x="978" y="350"/>
                  </a:moveTo>
                  <a:cubicBezTo>
                    <a:pt x="1324" y="350"/>
                    <a:pt x="1607" y="632"/>
                    <a:pt x="1607" y="978"/>
                  </a:cubicBezTo>
                  <a:cubicBezTo>
                    <a:pt x="1607" y="1324"/>
                    <a:pt x="1324" y="1606"/>
                    <a:pt x="978" y="1606"/>
                  </a:cubicBezTo>
                  <a:cubicBezTo>
                    <a:pt x="632" y="1606"/>
                    <a:pt x="350" y="1324"/>
                    <a:pt x="350" y="978"/>
                  </a:cubicBezTo>
                  <a:cubicBezTo>
                    <a:pt x="350" y="632"/>
                    <a:pt x="632" y="350"/>
                    <a:pt x="978" y="350"/>
                  </a:cubicBezTo>
                  <a:close/>
                  <a:moveTo>
                    <a:pt x="448" y="808"/>
                  </a:moveTo>
                  <a:cubicBezTo>
                    <a:pt x="484" y="686"/>
                    <a:pt x="641" y="646"/>
                    <a:pt x="743" y="695"/>
                  </a:cubicBezTo>
                  <a:cubicBezTo>
                    <a:pt x="788" y="716"/>
                    <a:pt x="806" y="781"/>
                    <a:pt x="813" y="834"/>
                  </a:cubicBezTo>
                  <a:cubicBezTo>
                    <a:pt x="819" y="856"/>
                    <a:pt x="919" y="720"/>
                    <a:pt x="920" y="716"/>
                  </a:cubicBezTo>
                  <a:cubicBezTo>
                    <a:pt x="939" y="566"/>
                    <a:pt x="906" y="631"/>
                    <a:pt x="886" y="644"/>
                  </a:cubicBezTo>
                  <a:cubicBezTo>
                    <a:pt x="842" y="674"/>
                    <a:pt x="821" y="679"/>
                    <a:pt x="819" y="670"/>
                  </a:cubicBezTo>
                  <a:cubicBezTo>
                    <a:pt x="804" y="619"/>
                    <a:pt x="889" y="582"/>
                    <a:pt x="914" y="510"/>
                  </a:cubicBezTo>
                  <a:cubicBezTo>
                    <a:pt x="925" y="479"/>
                    <a:pt x="923" y="445"/>
                    <a:pt x="930" y="423"/>
                  </a:cubicBezTo>
                  <a:cubicBezTo>
                    <a:pt x="946" y="372"/>
                    <a:pt x="963" y="358"/>
                    <a:pt x="976" y="375"/>
                  </a:cubicBezTo>
                  <a:cubicBezTo>
                    <a:pt x="1031" y="450"/>
                    <a:pt x="970" y="526"/>
                    <a:pt x="949" y="558"/>
                  </a:cubicBezTo>
                  <a:cubicBezTo>
                    <a:pt x="945" y="564"/>
                    <a:pt x="980" y="585"/>
                    <a:pt x="986" y="622"/>
                  </a:cubicBezTo>
                  <a:cubicBezTo>
                    <a:pt x="992" y="670"/>
                    <a:pt x="970" y="725"/>
                    <a:pt x="974" y="732"/>
                  </a:cubicBezTo>
                  <a:cubicBezTo>
                    <a:pt x="979" y="741"/>
                    <a:pt x="1033" y="764"/>
                    <a:pt x="958" y="923"/>
                  </a:cubicBezTo>
                  <a:cubicBezTo>
                    <a:pt x="876" y="1098"/>
                    <a:pt x="961" y="1466"/>
                    <a:pt x="971" y="1530"/>
                  </a:cubicBezTo>
                  <a:cubicBezTo>
                    <a:pt x="979" y="1582"/>
                    <a:pt x="937" y="1554"/>
                    <a:pt x="928" y="1545"/>
                  </a:cubicBezTo>
                  <a:cubicBezTo>
                    <a:pt x="908" y="1527"/>
                    <a:pt x="888" y="1402"/>
                    <a:pt x="884" y="1364"/>
                  </a:cubicBezTo>
                  <a:cubicBezTo>
                    <a:pt x="868" y="1212"/>
                    <a:pt x="857" y="1234"/>
                    <a:pt x="840" y="1231"/>
                  </a:cubicBezTo>
                  <a:cubicBezTo>
                    <a:pt x="746" y="1215"/>
                    <a:pt x="561" y="1293"/>
                    <a:pt x="508" y="1278"/>
                  </a:cubicBezTo>
                  <a:cubicBezTo>
                    <a:pt x="448" y="1260"/>
                    <a:pt x="478" y="1233"/>
                    <a:pt x="513" y="1222"/>
                  </a:cubicBezTo>
                  <a:cubicBezTo>
                    <a:pt x="609" y="1193"/>
                    <a:pt x="754" y="1195"/>
                    <a:pt x="825" y="1182"/>
                  </a:cubicBezTo>
                  <a:cubicBezTo>
                    <a:pt x="853" y="1177"/>
                    <a:pt x="868" y="1161"/>
                    <a:pt x="866" y="1153"/>
                  </a:cubicBezTo>
                  <a:cubicBezTo>
                    <a:pt x="850" y="1068"/>
                    <a:pt x="870" y="964"/>
                    <a:pt x="912" y="895"/>
                  </a:cubicBezTo>
                  <a:cubicBezTo>
                    <a:pt x="950" y="833"/>
                    <a:pt x="930" y="779"/>
                    <a:pt x="925" y="788"/>
                  </a:cubicBezTo>
                  <a:cubicBezTo>
                    <a:pt x="899" y="835"/>
                    <a:pt x="858" y="857"/>
                    <a:pt x="818" y="870"/>
                  </a:cubicBezTo>
                  <a:cubicBezTo>
                    <a:pt x="872" y="1141"/>
                    <a:pt x="626" y="1135"/>
                    <a:pt x="541" y="1099"/>
                  </a:cubicBezTo>
                  <a:cubicBezTo>
                    <a:pt x="448" y="1060"/>
                    <a:pt x="435" y="871"/>
                    <a:pt x="448" y="808"/>
                  </a:cubicBezTo>
                  <a:close/>
                  <a:moveTo>
                    <a:pt x="506" y="888"/>
                  </a:moveTo>
                  <a:cubicBezTo>
                    <a:pt x="477" y="755"/>
                    <a:pt x="580" y="740"/>
                    <a:pt x="626" y="730"/>
                  </a:cubicBezTo>
                  <a:cubicBezTo>
                    <a:pt x="669" y="720"/>
                    <a:pt x="816" y="752"/>
                    <a:pt x="748" y="872"/>
                  </a:cubicBezTo>
                  <a:cubicBezTo>
                    <a:pt x="668" y="877"/>
                    <a:pt x="587" y="882"/>
                    <a:pt x="506" y="888"/>
                  </a:cubicBezTo>
                  <a:close/>
                  <a:moveTo>
                    <a:pt x="764" y="921"/>
                  </a:moveTo>
                  <a:cubicBezTo>
                    <a:pt x="783" y="1034"/>
                    <a:pt x="714" y="1051"/>
                    <a:pt x="664" y="1064"/>
                  </a:cubicBezTo>
                  <a:cubicBezTo>
                    <a:pt x="621" y="1075"/>
                    <a:pt x="498" y="1047"/>
                    <a:pt x="510" y="938"/>
                  </a:cubicBezTo>
                  <a:cubicBezTo>
                    <a:pt x="590" y="933"/>
                    <a:pt x="683" y="927"/>
                    <a:pt x="764" y="921"/>
                  </a:cubicBezTo>
                  <a:close/>
                  <a:moveTo>
                    <a:pt x="1017" y="582"/>
                  </a:moveTo>
                  <a:cubicBezTo>
                    <a:pt x="1148" y="532"/>
                    <a:pt x="1342" y="557"/>
                    <a:pt x="1402" y="586"/>
                  </a:cubicBezTo>
                  <a:cubicBezTo>
                    <a:pt x="1435" y="602"/>
                    <a:pt x="1408" y="641"/>
                    <a:pt x="1376" y="629"/>
                  </a:cubicBezTo>
                  <a:cubicBezTo>
                    <a:pt x="1313" y="605"/>
                    <a:pt x="1213" y="601"/>
                    <a:pt x="1032" y="628"/>
                  </a:cubicBezTo>
                  <a:cubicBezTo>
                    <a:pt x="998" y="634"/>
                    <a:pt x="988" y="593"/>
                    <a:pt x="1017" y="582"/>
                  </a:cubicBezTo>
                  <a:close/>
                  <a:moveTo>
                    <a:pt x="1046" y="805"/>
                  </a:moveTo>
                  <a:cubicBezTo>
                    <a:pt x="1060" y="862"/>
                    <a:pt x="1311" y="823"/>
                    <a:pt x="1362" y="815"/>
                  </a:cubicBezTo>
                  <a:cubicBezTo>
                    <a:pt x="1432" y="804"/>
                    <a:pt x="1427" y="715"/>
                    <a:pt x="1385" y="677"/>
                  </a:cubicBezTo>
                  <a:cubicBezTo>
                    <a:pt x="1342" y="640"/>
                    <a:pt x="1261" y="657"/>
                    <a:pt x="1177" y="666"/>
                  </a:cubicBezTo>
                  <a:cubicBezTo>
                    <a:pt x="1089" y="674"/>
                    <a:pt x="1022" y="708"/>
                    <a:pt x="1046" y="805"/>
                  </a:cubicBezTo>
                  <a:close/>
                  <a:moveTo>
                    <a:pt x="1102" y="779"/>
                  </a:moveTo>
                  <a:cubicBezTo>
                    <a:pt x="1110" y="801"/>
                    <a:pt x="1275" y="769"/>
                    <a:pt x="1313" y="773"/>
                  </a:cubicBezTo>
                  <a:cubicBezTo>
                    <a:pt x="1360" y="777"/>
                    <a:pt x="1358" y="727"/>
                    <a:pt x="1329" y="711"/>
                  </a:cubicBezTo>
                  <a:cubicBezTo>
                    <a:pt x="1300" y="694"/>
                    <a:pt x="1245" y="705"/>
                    <a:pt x="1188" y="711"/>
                  </a:cubicBezTo>
                  <a:cubicBezTo>
                    <a:pt x="1129" y="717"/>
                    <a:pt x="1084" y="735"/>
                    <a:pt x="1102" y="779"/>
                  </a:cubicBezTo>
                  <a:close/>
                  <a:moveTo>
                    <a:pt x="1102" y="965"/>
                  </a:moveTo>
                  <a:cubicBezTo>
                    <a:pt x="1110" y="985"/>
                    <a:pt x="1275" y="955"/>
                    <a:pt x="1313" y="959"/>
                  </a:cubicBezTo>
                  <a:cubicBezTo>
                    <a:pt x="1370" y="964"/>
                    <a:pt x="1379" y="926"/>
                    <a:pt x="1336" y="909"/>
                  </a:cubicBezTo>
                  <a:cubicBezTo>
                    <a:pt x="1304" y="897"/>
                    <a:pt x="1245" y="896"/>
                    <a:pt x="1188" y="902"/>
                  </a:cubicBezTo>
                  <a:cubicBezTo>
                    <a:pt x="1129" y="908"/>
                    <a:pt x="1084" y="924"/>
                    <a:pt x="1102" y="965"/>
                  </a:cubicBezTo>
                  <a:close/>
                  <a:moveTo>
                    <a:pt x="1040" y="987"/>
                  </a:moveTo>
                  <a:cubicBezTo>
                    <a:pt x="1059" y="1033"/>
                    <a:pt x="1318" y="997"/>
                    <a:pt x="1364" y="996"/>
                  </a:cubicBezTo>
                  <a:cubicBezTo>
                    <a:pt x="1434" y="994"/>
                    <a:pt x="1434" y="910"/>
                    <a:pt x="1391" y="877"/>
                  </a:cubicBezTo>
                  <a:cubicBezTo>
                    <a:pt x="1349" y="844"/>
                    <a:pt x="1255" y="855"/>
                    <a:pt x="1172" y="862"/>
                  </a:cubicBezTo>
                  <a:cubicBezTo>
                    <a:pt x="1084" y="870"/>
                    <a:pt x="1008" y="904"/>
                    <a:pt x="1040" y="987"/>
                  </a:cubicBezTo>
                  <a:close/>
                  <a:moveTo>
                    <a:pt x="1062" y="1122"/>
                  </a:moveTo>
                  <a:cubicBezTo>
                    <a:pt x="1042" y="1105"/>
                    <a:pt x="1060" y="1078"/>
                    <a:pt x="1070" y="1077"/>
                  </a:cubicBezTo>
                  <a:cubicBezTo>
                    <a:pt x="1082" y="1077"/>
                    <a:pt x="1137" y="1067"/>
                    <a:pt x="1185" y="1055"/>
                  </a:cubicBezTo>
                  <a:cubicBezTo>
                    <a:pt x="1224" y="1046"/>
                    <a:pt x="1258" y="1033"/>
                    <a:pt x="1267" y="1039"/>
                  </a:cubicBezTo>
                  <a:cubicBezTo>
                    <a:pt x="1284" y="1050"/>
                    <a:pt x="1306" y="1067"/>
                    <a:pt x="1244" y="1092"/>
                  </a:cubicBezTo>
                  <a:cubicBezTo>
                    <a:pt x="1233" y="1096"/>
                    <a:pt x="1235" y="1111"/>
                    <a:pt x="1243" y="1120"/>
                  </a:cubicBezTo>
                  <a:cubicBezTo>
                    <a:pt x="1248" y="1125"/>
                    <a:pt x="1330" y="1117"/>
                    <a:pt x="1338" y="1097"/>
                  </a:cubicBezTo>
                  <a:cubicBezTo>
                    <a:pt x="1351" y="1064"/>
                    <a:pt x="1370" y="1004"/>
                    <a:pt x="1395" y="1023"/>
                  </a:cubicBezTo>
                  <a:cubicBezTo>
                    <a:pt x="1403" y="1029"/>
                    <a:pt x="1418" y="1038"/>
                    <a:pt x="1414" y="1049"/>
                  </a:cubicBezTo>
                  <a:cubicBezTo>
                    <a:pt x="1404" y="1074"/>
                    <a:pt x="1392" y="1166"/>
                    <a:pt x="1384" y="1257"/>
                  </a:cubicBezTo>
                  <a:cubicBezTo>
                    <a:pt x="1381" y="1295"/>
                    <a:pt x="1277" y="1260"/>
                    <a:pt x="1254" y="1289"/>
                  </a:cubicBezTo>
                  <a:cubicBezTo>
                    <a:pt x="1238" y="1310"/>
                    <a:pt x="1299" y="1420"/>
                    <a:pt x="1304" y="1431"/>
                  </a:cubicBezTo>
                  <a:cubicBezTo>
                    <a:pt x="1312" y="1453"/>
                    <a:pt x="1257" y="1461"/>
                    <a:pt x="1244" y="1445"/>
                  </a:cubicBezTo>
                  <a:cubicBezTo>
                    <a:pt x="1222" y="1416"/>
                    <a:pt x="1211" y="1354"/>
                    <a:pt x="1192" y="1316"/>
                  </a:cubicBezTo>
                  <a:cubicBezTo>
                    <a:pt x="1181" y="1296"/>
                    <a:pt x="1045" y="1365"/>
                    <a:pt x="1016" y="1388"/>
                  </a:cubicBezTo>
                  <a:cubicBezTo>
                    <a:pt x="1001" y="1400"/>
                    <a:pt x="987" y="1374"/>
                    <a:pt x="994" y="1339"/>
                  </a:cubicBezTo>
                  <a:cubicBezTo>
                    <a:pt x="1000" y="1305"/>
                    <a:pt x="1157" y="1273"/>
                    <a:pt x="1174" y="1247"/>
                  </a:cubicBezTo>
                  <a:cubicBezTo>
                    <a:pt x="1184" y="1232"/>
                    <a:pt x="1188" y="1206"/>
                    <a:pt x="1175" y="1191"/>
                  </a:cubicBezTo>
                  <a:cubicBezTo>
                    <a:pt x="1159" y="1172"/>
                    <a:pt x="1026" y="1277"/>
                    <a:pt x="1000" y="1265"/>
                  </a:cubicBezTo>
                  <a:cubicBezTo>
                    <a:pt x="993" y="1262"/>
                    <a:pt x="967" y="1249"/>
                    <a:pt x="978" y="1226"/>
                  </a:cubicBezTo>
                  <a:cubicBezTo>
                    <a:pt x="988" y="1205"/>
                    <a:pt x="1159" y="1164"/>
                    <a:pt x="1179" y="1144"/>
                  </a:cubicBezTo>
                  <a:cubicBezTo>
                    <a:pt x="1185" y="1137"/>
                    <a:pt x="1193" y="1110"/>
                    <a:pt x="1174" y="1107"/>
                  </a:cubicBezTo>
                  <a:cubicBezTo>
                    <a:pt x="1139" y="1102"/>
                    <a:pt x="1073" y="1143"/>
                    <a:pt x="1062" y="1122"/>
                  </a:cubicBezTo>
                  <a:close/>
                  <a:moveTo>
                    <a:pt x="1336" y="1154"/>
                  </a:moveTo>
                  <a:cubicBezTo>
                    <a:pt x="1335" y="1141"/>
                    <a:pt x="1252" y="1154"/>
                    <a:pt x="1244" y="1176"/>
                  </a:cubicBezTo>
                  <a:cubicBezTo>
                    <a:pt x="1235" y="1197"/>
                    <a:pt x="1236" y="1225"/>
                    <a:pt x="1246" y="1230"/>
                  </a:cubicBezTo>
                  <a:cubicBezTo>
                    <a:pt x="1273" y="1244"/>
                    <a:pt x="1314" y="1230"/>
                    <a:pt x="1332" y="1211"/>
                  </a:cubicBezTo>
                  <a:cubicBezTo>
                    <a:pt x="1345" y="1198"/>
                    <a:pt x="1338" y="1174"/>
                    <a:pt x="1336" y="1154"/>
                  </a:cubicBezTo>
                  <a:close/>
                  <a:moveTo>
                    <a:pt x="324" y="1244"/>
                  </a:moveTo>
                  <a:lnTo>
                    <a:pt x="184" y="1284"/>
                  </a:lnTo>
                  <a:cubicBezTo>
                    <a:pt x="178" y="1285"/>
                    <a:pt x="175" y="1287"/>
                    <a:pt x="174" y="1290"/>
                  </a:cubicBezTo>
                  <a:cubicBezTo>
                    <a:pt x="172" y="1292"/>
                    <a:pt x="172" y="1296"/>
                    <a:pt x="174" y="1302"/>
                  </a:cubicBezTo>
                  <a:lnTo>
                    <a:pt x="178" y="1316"/>
                  </a:lnTo>
                  <a:lnTo>
                    <a:pt x="166" y="1320"/>
                  </a:lnTo>
                  <a:lnTo>
                    <a:pt x="150" y="1262"/>
                  </a:lnTo>
                  <a:lnTo>
                    <a:pt x="121" y="1164"/>
                  </a:lnTo>
                  <a:lnTo>
                    <a:pt x="155" y="1152"/>
                  </a:lnTo>
                  <a:lnTo>
                    <a:pt x="188" y="1141"/>
                  </a:lnTo>
                  <a:lnTo>
                    <a:pt x="192" y="1151"/>
                  </a:lnTo>
                  <a:cubicBezTo>
                    <a:pt x="169" y="1162"/>
                    <a:pt x="156" y="1172"/>
                    <a:pt x="151" y="1182"/>
                  </a:cubicBezTo>
                  <a:cubicBezTo>
                    <a:pt x="146" y="1191"/>
                    <a:pt x="147" y="1207"/>
                    <a:pt x="153" y="1228"/>
                  </a:cubicBezTo>
                  <a:lnTo>
                    <a:pt x="157" y="1244"/>
                  </a:lnTo>
                  <a:cubicBezTo>
                    <a:pt x="159" y="1250"/>
                    <a:pt x="161" y="1254"/>
                    <a:pt x="164" y="1255"/>
                  </a:cubicBezTo>
                  <a:cubicBezTo>
                    <a:pt x="166" y="1256"/>
                    <a:pt x="170" y="1256"/>
                    <a:pt x="176" y="1254"/>
                  </a:cubicBezTo>
                  <a:lnTo>
                    <a:pt x="235" y="1238"/>
                  </a:lnTo>
                  <a:lnTo>
                    <a:pt x="233" y="1230"/>
                  </a:lnTo>
                  <a:cubicBezTo>
                    <a:pt x="229" y="1217"/>
                    <a:pt x="224" y="1209"/>
                    <a:pt x="217" y="1205"/>
                  </a:cubicBezTo>
                  <a:cubicBezTo>
                    <a:pt x="210" y="1201"/>
                    <a:pt x="200" y="1201"/>
                    <a:pt x="186" y="1204"/>
                  </a:cubicBezTo>
                  <a:lnTo>
                    <a:pt x="183" y="1192"/>
                  </a:lnTo>
                  <a:lnTo>
                    <a:pt x="226" y="1180"/>
                  </a:lnTo>
                  <a:lnTo>
                    <a:pt x="269" y="1167"/>
                  </a:lnTo>
                  <a:lnTo>
                    <a:pt x="272" y="1179"/>
                  </a:lnTo>
                  <a:cubicBezTo>
                    <a:pt x="259" y="1183"/>
                    <a:pt x="250" y="1189"/>
                    <a:pt x="246" y="1195"/>
                  </a:cubicBezTo>
                  <a:cubicBezTo>
                    <a:pt x="241" y="1202"/>
                    <a:pt x="240" y="1210"/>
                    <a:pt x="243" y="1220"/>
                  </a:cubicBezTo>
                  <a:lnTo>
                    <a:pt x="247" y="1234"/>
                  </a:lnTo>
                  <a:lnTo>
                    <a:pt x="315" y="1215"/>
                  </a:lnTo>
                  <a:cubicBezTo>
                    <a:pt x="320" y="1214"/>
                    <a:pt x="323" y="1211"/>
                    <a:pt x="325" y="1208"/>
                  </a:cubicBezTo>
                  <a:cubicBezTo>
                    <a:pt x="326" y="1205"/>
                    <a:pt x="326" y="1201"/>
                    <a:pt x="324" y="1195"/>
                  </a:cubicBezTo>
                  <a:lnTo>
                    <a:pt x="319" y="1178"/>
                  </a:lnTo>
                  <a:lnTo>
                    <a:pt x="331" y="1175"/>
                  </a:lnTo>
                  <a:lnTo>
                    <a:pt x="344" y="1220"/>
                  </a:lnTo>
                  <a:lnTo>
                    <a:pt x="358" y="1266"/>
                  </a:lnTo>
                  <a:lnTo>
                    <a:pt x="346" y="1269"/>
                  </a:lnTo>
                  <a:lnTo>
                    <a:pt x="341" y="1254"/>
                  </a:lnTo>
                  <a:cubicBezTo>
                    <a:pt x="340" y="1249"/>
                    <a:pt x="338" y="1245"/>
                    <a:pt x="335" y="1244"/>
                  </a:cubicBezTo>
                  <a:cubicBezTo>
                    <a:pt x="332" y="1242"/>
                    <a:pt x="329" y="1242"/>
                    <a:pt x="324" y="1244"/>
                  </a:cubicBezTo>
                  <a:close/>
                  <a:moveTo>
                    <a:pt x="218" y="930"/>
                  </a:moveTo>
                  <a:cubicBezTo>
                    <a:pt x="243" y="928"/>
                    <a:pt x="263" y="933"/>
                    <a:pt x="277" y="945"/>
                  </a:cubicBezTo>
                  <a:cubicBezTo>
                    <a:pt x="291" y="958"/>
                    <a:pt x="298" y="976"/>
                    <a:pt x="300" y="1001"/>
                  </a:cubicBezTo>
                  <a:cubicBezTo>
                    <a:pt x="302" y="1025"/>
                    <a:pt x="298" y="1045"/>
                    <a:pt x="288" y="1059"/>
                  </a:cubicBezTo>
                  <a:cubicBezTo>
                    <a:pt x="278" y="1073"/>
                    <a:pt x="264" y="1080"/>
                    <a:pt x="244" y="1082"/>
                  </a:cubicBezTo>
                  <a:lnTo>
                    <a:pt x="130" y="1089"/>
                  </a:lnTo>
                  <a:cubicBezTo>
                    <a:pt x="124" y="1090"/>
                    <a:pt x="121" y="1091"/>
                    <a:pt x="119" y="1094"/>
                  </a:cubicBezTo>
                  <a:cubicBezTo>
                    <a:pt x="117" y="1096"/>
                    <a:pt x="116" y="1100"/>
                    <a:pt x="116" y="1105"/>
                  </a:cubicBezTo>
                  <a:lnTo>
                    <a:pt x="117" y="1121"/>
                  </a:lnTo>
                  <a:lnTo>
                    <a:pt x="105" y="1121"/>
                  </a:lnTo>
                  <a:lnTo>
                    <a:pt x="102" y="1076"/>
                  </a:lnTo>
                  <a:lnTo>
                    <a:pt x="99" y="1031"/>
                  </a:lnTo>
                  <a:lnTo>
                    <a:pt x="111" y="1030"/>
                  </a:lnTo>
                  <a:lnTo>
                    <a:pt x="112" y="1046"/>
                  </a:lnTo>
                  <a:cubicBezTo>
                    <a:pt x="112" y="1051"/>
                    <a:pt x="114" y="1055"/>
                    <a:pt x="116" y="1057"/>
                  </a:cubicBezTo>
                  <a:cubicBezTo>
                    <a:pt x="118" y="1059"/>
                    <a:pt x="122" y="1060"/>
                    <a:pt x="127" y="1060"/>
                  </a:cubicBezTo>
                  <a:lnTo>
                    <a:pt x="230" y="1052"/>
                  </a:lnTo>
                  <a:cubicBezTo>
                    <a:pt x="250" y="1051"/>
                    <a:pt x="265" y="1046"/>
                    <a:pt x="274" y="1036"/>
                  </a:cubicBezTo>
                  <a:cubicBezTo>
                    <a:pt x="283" y="1026"/>
                    <a:pt x="287" y="1012"/>
                    <a:pt x="286" y="994"/>
                  </a:cubicBezTo>
                  <a:cubicBezTo>
                    <a:pt x="285" y="978"/>
                    <a:pt x="279" y="965"/>
                    <a:pt x="268" y="956"/>
                  </a:cubicBezTo>
                  <a:cubicBezTo>
                    <a:pt x="257" y="946"/>
                    <a:pt x="243" y="942"/>
                    <a:pt x="227" y="943"/>
                  </a:cubicBezTo>
                  <a:lnTo>
                    <a:pt x="138" y="949"/>
                  </a:lnTo>
                  <a:cubicBezTo>
                    <a:pt x="126" y="950"/>
                    <a:pt x="118" y="953"/>
                    <a:pt x="113" y="958"/>
                  </a:cubicBezTo>
                  <a:cubicBezTo>
                    <a:pt x="109" y="963"/>
                    <a:pt x="107" y="972"/>
                    <a:pt x="108" y="983"/>
                  </a:cubicBezTo>
                  <a:lnTo>
                    <a:pt x="95" y="984"/>
                  </a:lnTo>
                  <a:lnTo>
                    <a:pt x="93" y="946"/>
                  </a:lnTo>
                  <a:lnTo>
                    <a:pt x="90" y="908"/>
                  </a:lnTo>
                  <a:lnTo>
                    <a:pt x="102" y="908"/>
                  </a:lnTo>
                  <a:cubicBezTo>
                    <a:pt x="103" y="919"/>
                    <a:pt x="106" y="927"/>
                    <a:pt x="111" y="931"/>
                  </a:cubicBezTo>
                  <a:cubicBezTo>
                    <a:pt x="116" y="935"/>
                    <a:pt x="125" y="936"/>
                    <a:pt x="137" y="936"/>
                  </a:cubicBezTo>
                  <a:lnTo>
                    <a:pt x="218" y="930"/>
                  </a:lnTo>
                  <a:close/>
                  <a:moveTo>
                    <a:pt x="269" y="856"/>
                  </a:moveTo>
                  <a:lnTo>
                    <a:pt x="127" y="824"/>
                  </a:lnTo>
                  <a:cubicBezTo>
                    <a:pt x="122" y="823"/>
                    <a:pt x="118" y="823"/>
                    <a:pt x="115" y="824"/>
                  </a:cubicBezTo>
                  <a:cubicBezTo>
                    <a:pt x="113" y="826"/>
                    <a:pt x="111" y="830"/>
                    <a:pt x="109" y="835"/>
                  </a:cubicBezTo>
                  <a:lnTo>
                    <a:pt x="106" y="850"/>
                  </a:lnTo>
                  <a:lnTo>
                    <a:pt x="94" y="847"/>
                  </a:lnTo>
                  <a:lnTo>
                    <a:pt x="104" y="803"/>
                  </a:lnTo>
                  <a:lnTo>
                    <a:pt x="115" y="757"/>
                  </a:lnTo>
                  <a:cubicBezTo>
                    <a:pt x="122" y="725"/>
                    <a:pt x="136" y="703"/>
                    <a:pt x="156" y="690"/>
                  </a:cubicBezTo>
                  <a:cubicBezTo>
                    <a:pt x="176" y="677"/>
                    <a:pt x="201" y="675"/>
                    <a:pt x="232" y="682"/>
                  </a:cubicBezTo>
                  <a:cubicBezTo>
                    <a:pt x="264" y="689"/>
                    <a:pt x="287" y="702"/>
                    <a:pt x="300" y="722"/>
                  </a:cubicBezTo>
                  <a:cubicBezTo>
                    <a:pt x="314" y="742"/>
                    <a:pt x="317" y="766"/>
                    <a:pt x="310" y="796"/>
                  </a:cubicBezTo>
                  <a:lnTo>
                    <a:pt x="298" y="848"/>
                  </a:lnTo>
                  <a:lnTo>
                    <a:pt x="288" y="892"/>
                  </a:lnTo>
                  <a:lnTo>
                    <a:pt x="276" y="889"/>
                  </a:lnTo>
                  <a:lnTo>
                    <a:pt x="279" y="874"/>
                  </a:lnTo>
                  <a:cubicBezTo>
                    <a:pt x="280" y="868"/>
                    <a:pt x="280" y="864"/>
                    <a:pt x="279" y="862"/>
                  </a:cubicBezTo>
                  <a:cubicBezTo>
                    <a:pt x="277" y="859"/>
                    <a:pt x="274" y="857"/>
                    <a:pt x="269" y="856"/>
                  </a:cubicBezTo>
                  <a:close/>
                  <a:moveTo>
                    <a:pt x="277" y="827"/>
                  </a:moveTo>
                  <a:cubicBezTo>
                    <a:pt x="281" y="828"/>
                    <a:pt x="285" y="828"/>
                    <a:pt x="287" y="827"/>
                  </a:cubicBezTo>
                  <a:cubicBezTo>
                    <a:pt x="289" y="825"/>
                    <a:pt x="291" y="822"/>
                    <a:pt x="292" y="818"/>
                  </a:cubicBezTo>
                  <a:lnTo>
                    <a:pt x="296" y="802"/>
                  </a:lnTo>
                  <a:cubicBezTo>
                    <a:pt x="302" y="777"/>
                    <a:pt x="299" y="759"/>
                    <a:pt x="289" y="746"/>
                  </a:cubicBezTo>
                  <a:cubicBezTo>
                    <a:pt x="279" y="733"/>
                    <a:pt x="258" y="723"/>
                    <a:pt x="227" y="716"/>
                  </a:cubicBezTo>
                  <a:cubicBezTo>
                    <a:pt x="195" y="709"/>
                    <a:pt x="172" y="709"/>
                    <a:pt x="157" y="717"/>
                  </a:cubicBezTo>
                  <a:cubicBezTo>
                    <a:pt x="142" y="724"/>
                    <a:pt x="131" y="741"/>
                    <a:pt x="125" y="768"/>
                  </a:cubicBezTo>
                  <a:lnTo>
                    <a:pt x="123" y="777"/>
                  </a:lnTo>
                  <a:cubicBezTo>
                    <a:pt x="122" y="783"/>
                    <a:pt x="122" y="787"/>
                    <a:pt x="123" y="789"/>
                  </a:cubicBezTo>
                  <a:cubicBezTo>
                    <a:pt x="125" y="791"/>
                    <a:pt x="128" y="793"/>
                    <a:pt x="134" y="795"/>
                  </a:cubicBezTo>
                  <a:lnTo>
                    <a:pt x="277" y="827"/>
                  </a:lnTo>
                  <a:close/>
                  <a:moveTo>
                    <a:pt x="314" y="658"/>
                  </a:moveTo>
                  <a:lnTo>
                    <a:pt x="203" y="519"/>
                  </a:lnTo>
                  <a:lnTo>
                    <a:pt x="206" y="514"/>
                  </a:lnTo>
                  <a:lnTo>
                    <a:pt x="209" y="509"/>
                  </a:lnTo>
                  <a:lnTo>
                    <a:pt x="395" y="536"/>
                  </a:lnTo>
                  <a:cubicBezTo>
                    <a:pt x="403" y="537"/>
                    <a:pt x="408" y="537"/>
                    <a:pt x="411" y="535"/>
                  </a:cubicBezTo>
                  <a:cubicBezTo>
                    <a:pt x="414" y="534"/>
                    <a:pt x="417" y="530"/>
                    <a:pt x="421" y="523"/>
                  </a:cubicBezTo>
                  <a:lnTo>
                    <a:pt x="422" y="521"/>
                  </a:lnTo>
                  <a:lnTo>
                    <a:pt x="433" y="528"/>
                  </a:lnTo>
                  <a:lnTo>
                    <a:pt x="412" y="564"/>
                  </a:lnTo>
                  <a:lnTo>
                    <a:pt x="390" y="600"/>
                  </a:lnTo>
                  <a:lnTo>
                    <a:pt x="380" y="594"/>
                  </a:lnTo>
                  <a:lnTo>
                    <a:pt x="387" y="582"/>
                  </a:lnTo>
                  <a:cubicBezTo>
                    <a:pt x="390" y="577"/>
                    <a:pt x="391" y="573"/>
                    <a:pt x="390" y="570"/>
                  </a:cubicBezTo>
                  <a:cubicBezTo>
                    <a:pt x="389" y="567"/>
                    <a:pt x="386" y="565"/>
                    <a:pt x="381" y="564"/>
                  </a:cubicBezTo>
                  <a:lnTo>
                    <a:pt x="338" y="558"/>
                  </a:lnTo>
                  <a:lnTo>
                    <a:pt x="302" y="621"/>
                  </a:lnTo>
                  <a:lnTo>
                    <a:pt x="314" y="636"/>
                  </a:lnTo>
                  <a:cubicBezTo>
                    <a:pt x="323" y="647"/>
                    <a:pt x="330" y="653"/>
                    <a:pt x="336" y="653"/>
                  </a:cubicBezTo>
                  <a:cubicBezTo>
                    <a:pt x="343" y="652"/>
                    <a:pt x="349" y="646"/>
                    <a:pt x="356" y="634"/>
                  </a:cubicBezTo>
                  <a:lnTo>
                    <a:pt x="367" y="640"/>
                  </a:lnTo>
                  <a:lnTo>
                    <a:pt x="349" y="671"/>
                  </a:lnTo>
                  <a:lnTo>
                    <a:pt x="331" y="702"/>
                  </a:lnTo>
                  <a:lnTo>
                    <a:pt x="320" y="696"/>
                  </a:lnTo>
                  <a:cubicBezTo>
                    <a:pt x="324" y="689"/>
                    <a:pt x="326" y="683"/>
                    <a:pt x="325" y="678"/>
                  </a:cubicBezTo>
                  <a:cubicBezTo>
                    <a:pt x="324" y="673"/>
                    <a:pt x="320" y="667"/>
                    <a:pt x="314" y="658"/>
                  </a:cubicBezTo>
                  <a:close/>
                  <a:moveTo>
                    <a:pt x="292" y="609"/>
                  </a:moveTo>
                  <a:lnTo>
                    <a:pt x="324" y="556"/>
                  </a:lnTo>
                  <a:lnTo>
                    <a:pt x="239" y="543"/>
                  </a:lnTo>
                  <a:lnTo>
                    <a:pt x="292" y="609"/>
                  </a:lnTo>
                  <a:close/>
                  <a:moveTo>
                    <a:pt x="429" y="465"/>
                  </a:moveTo>
                  <a:cubicBezTo>
                    <a:pt x="437" y="474"/>
                    <a:pt x="444" y="479"/>
                    <a:pt x="451" y="479"/>
                  </a:cubicBezTo>
                  <a:cubicBezTo>
                    <a:pt x="458" y="479"/>
                    <a:pt x="466" y="475"/>
                    <a:pt x="474" y="467"/>
                  </a:cubicBezTo>
                  <a:lnTo>
                    <a:pt x="483" y="476"/>
                  </a:lnTo>
                  <a:lnTo>
                    <a:pt x="454" y="503"/>
                  </a:lnTo>
                  <a:lnTo>
                    <a:pt x="426" y="529"/>
                  </a:lnTo>
                  <a:lnTo>
                    <a:pt x="417" y="520"/>
                  </a:lnTo>
                  <a:cubicBezTo>
                    <a:pt x="426" y="512"/>
                    <a:pt x="430" y="505"/>
                    <a:pt x="431" y="498"/>
                  </a:cubicBezTo>
                  <a:cubicBezTo>
                    <a:pt x="431" y="491"/>
                    <a:pt x="427" y="484"/>
                    <a:pt x="418" y="475"/>
                  </a:cubicBezTo>
                  <a:lnTo>
                    <a:pt x="326" y="377"/>
                  </a:lnTo>
                  <a:cubicBezTo>
                    <a:pt x="324" y="376"/>
                    <a:pt x="322" y="377"/>
                    <a:pt x="320" y="377"/>
                  </a:cubicBezTo>
                  <a:cubicBezTo>
                    <a:pt x="316" y="379"/>
                    <a:pt x="310" y="384"/>
                    <a:pt x="301" y="392"/>
                  </a:cubicBezTo>
                  <a:lnTo>
                    <a:pt x="299" y="394"/>
                  </a:lnTo>
                  <a:lnTo>
                    <a:pt x="290" y="385"/>
                  </a:lnTo>
                  <a:lnTo>
                    <a:pt x="311" y="366"/>
                  </a:lnTo>
                  <a:lnTo>
                    <a:pt x="332" y="346"/>
                  </a:lnTo>
                  <a:lnTo>
                    <a:pt x="512" y="381"/>
                  </a:lnTo>
                  <a:lnTo>
                    <a:pt x="441" y="306"/>
                  </a:lnTo>
                  <a:cubicBezTo>
                    <a:pt x="433" y="298"/>
                    <a:pt x="426" y="293"/>
                    <a:pt x="419" y="293"/>
                  </a:cubicBezTo>
                  <a:cubicBezTo>
                    <a:pt x="412" y="292"/>
                    <a:pt x="404" y="296"/>
                    <a:pt x="396" y="304"/>
                  </a:cubicBezTo>
                  <a:lnTo>
                    <a:pt x="387" y="295"/>
                  </a:lnTo>
                  <a:lnTo>
                    <a:pt x="416" y="269"/>
                  </a:lnTo>
                  <a:lnTo>
                    <a:pt x="444" y="243"/>
                  </a:lnTo>
                  <a:lnTo>
                    <a:pt x="453" y="252"/>
                  </a:lnTo>
                  <a:cubicBezTo>
                    <a:pt x="444" y="260"/>
                    <a:pt x="440" y="267"/>
                    <a:pt x="439" y="274"/>
                  </a:cubicBezTo>
                  <a:cubicBezTo>
                    <a:pt x="439" y="280"/>
                    <a:pt x="443" y="288"/>
                    <a:pt x="452" y="297"/>
                  </a:cubicBezTo>
                  <a:lnTo>
                    <a:pt x="558" y="410"/>
                  </a:lnTo>
                  <a:lnTo>
                    <a:pt x="554" y="414"/>
                  </a:lnTo>
                  <a:lnTo>
                    <a:pt x="550" y="418"/>
                  </a:lnTo>
                  <a:lnTo>
                    <a:pt x="347" y="378"/>
                  </a:lnTo>
                  <a:lnTo>
                    <a:pt x="429" y="465"/>
                  </a:lnTo>
                  <a:close/>
                  <a:moveTo>
                    <a:pt x="860" y="197"/>
                  </a:moveTo>
                  <a:cubicBezTo>
                    <a:pt x="867" y="221"/>
                    <a:pt x="866" y="241"/>
                    <a:pt x="857" y="257"/>
                  </a:cubicBezTo>
                  <a:cubicBezTo>
                    <a:pt x="848" y="273"/>
                    <a:pt x="831" y="284"/>
                    <a:pt x="807" y="291"/>
                  </a:cubicBezTo>
                  <a:cubicBezTo>
                    <a:pt x="783" y="298"/>
                    <a:pt x="764" y="298"/>
                    <a:pt x="748" y="292"/>
                  </a:cubicBezTo>
                  <a:cubicBezTo>
                    <a:pt x="732" y="285"/>
                    <a:pt x="721" y="272"/>
                    <a:pt x="716" y="254"/>
                  </a:cubicBezTo>
                  <a:lnTo>
                    <a:pt x="684" y="144"/>
                  </a:lnTo>
                  <a:cubicBezTo>
                    <a:pt x="683" y="139"/>
                    <a:pt x="681" y="136"/>
                    <a:pt x="678" y="135"/>
                  </a:cubicBezTo>
                  <a:cubicBezTo>
                    <a:pt x="675" y="133"/>
                    <a:pt x="671" y="133"/>
                    <a:pt x="666" y="135"/>
                  </a:cubicBezTo>
                  <a:lnTo>
                    <a:pt x="651" y="139"/>
                  </a:lnTo>
                  <a:lnTo>
                    <a:pt x="647" y="127"/>
                  </a:lnTo>
                  <a:lnTo>
                    <a:pt x="691" y="115"/>
                  </a:lnTo>
                  <a:lnTo>
                    <a:pt x="735" y="102"/>
                  </a:lnTo>
                  <a:lnTo>
                    <a:pt x="739" y="114"/>
                  </a:lnTo>
                  <a:lnTo>
                    <a:pt x="724" y="118"/>
                  </a:lnTo>
                  <a:cubicBezTo>
                    <a:pt x="718" y="120"/>
                    <a:pt x="715" y="122"/>
                    <a:pt x="713" y="125"/>
                  </a:cubicBezTo>
                  <a:cubicBezTo>
                    <a:pt x="712" y="127"/>
                    <a:pt x="712" y="131"/>
                    <a:pt x="713" y="136"/>
                  </a:cubicBezTo>
                  <a:lnTo>
                    <a:pt x="742" y="234"/>
                  </a:lnTo>
                  <a:cubicBezTo>
                    <a:pt x="747" y="253"/>
                    <a:pt x="756" y="266"/>
                    <a:pt x="767" y="273"/>
                  </a:cubicBezTo>
                  <a:cubicBezTo>
                    <a:pt x="779" y="280"/>
                    <a:pt x="794" y="281"/>
                    <a:pt x="811" y="276"/>
                  </a:cubicBezTo>
                  <a:cubicBezTo>
                    <a:pt x="827" y="272"/>
                    <a:pt x="838" y="263"/>
                    <a:pt x="845" y="251"/>
                  </a:cubicBezTo>
                  <a:cubicBezTo>
                    <a:pt x="852" y="238"/>
                    <a:pt x="853" y="224"/>
                    <a:pt x="849" y="209"/>
                  </a:cubicBezTo>
                  <a:lnTo>
                    <a:pt x="824" y="124"/>
                  </a:lnTo>
                  <a:cubicBezTo>
                    <a:pt x="821" y="112"/>
                    <a:pt x="816" y="105"/>
                    <a:pt x="810" y="101"/>
                  </a:cubicBezTo>
                  <a:cubicBezTo>
                    <a:pt x="805" y="98"/>
                    <a:pt x="796" y="98"/>
                    <a:pt x="784" y="101"/>
                  </a:cubicBezTo>
                  <a:lnTo>
                    <a:pt x="781" y="89"/>
                  </a:lnTo>
                  <a:lnTo>
                    <a:pt x="818" y="79"/>
                  </a:lnTo>
                  <a:lnTo>
                    <a:pt x="855" y="68"/>
                  </a:lnTo>
                  <a:lnTo>
                    <a:pt x="858" y="80"/>
                  </a:lnTo>
                  <a:cubicBezTo>
                    <a:pt x="847" y="83"/>
                    <a:pt x="840" y="88"/>
                    <a:pt x="837" y="94"/>
                  </a:cubicBezTo>
                  <a:cubicBezTo>
                    <a:pt x="834" y="99"/>
                    <a:pt x="834" y="108"/>
                    <a:pt x="838" y="120"/>
                  </a:cubicBezTo>
                  <a:lnTo>
                    <a:pt x="860" y="197"/>
                  </a:lnTo>
                  <a:close/>
                  <a:moveTo>
                    <a:pt x="959" y="219"/>
                  </a:moveTo>
                  <a:cubicBezTo>
                    <a:pt x="959" y="231"/>
                    <a:pt x="961" y="239"/>
                    <a:pt x="966" y="244"/>
                  </a:cubicBezTo>
                  <a:cubicBezTo>
                    <a:pt x="970" y="249"/>
                    <a:pt x="979" y="251"/>
                    <a:pt x="991" y="251"/>
                  </a:cubicBezTo>
                  <a:lnTo>
                    <a:pt x="991" y="263"/>
                  </a:lnTo>
                  <a:lnTo>
                    <a:pt x="952" y="263"/>
                  </a:lnTo>
                  <a:lnTo>
                    <a:pt x="913" y="263"/>
                  </a:lnTo>
                  <a:lnTo>
                    <a:pt x="913" y="251"/>
                  </a:lnTo>
                  <a:cubicBezTo>
                    <a:pt x="925" y="251"/>
                    <a:pt x="933" y="249"/>
                    <a:pt x="938" y="244"/>
                  </a:cubicBezTo>
                  <a:cubicBezTo>
                    <a:pt x="942" y="239"/>
                    <a:pt x="945" y="231"/>
                    <a:pt x="945" y="219"/>
                  </a:cubicBezTo>
                  <a:lnTo>
                    <a:pt x="945" y="84"/>
                  </a:lnTo>
                  <a:cubicBezTo>
                    <a:pt x="943" y="83"/>
                    <a:pt x="942" y="82"/>
                    <a:pt x="940" y="81"/>
                  </a:cubicBezTo>
                  <a:cubicBezTo>
                    <a:pt x="936" y="80"/>
                    <a:pt x="928" y="79"/>
                    <a:pt x="916" y="79"/>
                  </a:cubicBezTo>
                  <a:lnTo>
                    <a:pt x="913" y="79"/>
                  </a:lnTo>
                  <a:lnTo>
                    <a:pt x="913" y="66"/>
                  </a:lnTo>
                  <a:lnTo>
                    <a:pt x="941" y="66"/>
                  </a:lnTo>
                  <a:lnTo>
                    <a:pt x="970" y="66"/>
                  </a:lnTo>
                  <a:lnTo>
                    <a:pt x="1077" y="213"/>
                  </a:lnTo>
                  <a:lnTo>
                    <a:pt x="1077" y="111"/>
                  </a:lnTo>
                  <a:cubicBezTo>
                    <a:pt x="1077" y="99"/>
                    <a:pt x="1075" y="90"/>
                    <a:pt x="1070" y="86"/>
                  </a:cubicBezTo>
                  <a:cubicBezTo>
                    <a:pt x="1066" y="81"/>
                    <a:pt x="1057" y="79"/>
                    <a:pt x="1045" y="79"/>
                  </a:cubicBezTo>
                  <a:lnTo>
                    <a:pt x="1045" y="66"/>
                  </a:lnTo>
                  <a:lnTo>
                    <a:pt x="1085" y="66"/>
                  </a:lnTo>
                  <a:lnTo>
                    <a:pt x="1124" y="66"/>
                  </a:lnTo>
                  <a:lnTo>
                    <a:pt x="1124" y="79"/>
                  </a:lnTo>
                  <a:cubicBezTo>
                    <a:pt x="1112" y="79"/>
                    <a:pt x="1103" y="81"/>
                    <a:pt x="1099" y="86"/>
                  </a:cubicBezTo>
                  <a:cubicBezTo>
                    <a:pt x="1094" y="90"/>
                    <a:pt x="1091" y="99"/>
                    <a:pt x="1091" y="111"/>
                  </a:cubicBezTo>
                  <a:lnTo>
                    <a:pt x="1091" y="266"/>
                  </a:lnTo>
                  <a:lnTo>
                    <a:pt x="1086" y="266"/>
                  </a:lnTo>
                  <a:lnTo>
                    <a:pt x="1080" y="266"/>
                  </a:lnTo>
                  <a:lnTo>
                    <a:pt x="959" y="100"/>
                  </a:lnTo>
                  <a:lnTo>
                    <a:pt x="959" y="219"/>
                  </a:lnTo>
                  <a:close/>
                  <a:moveTo>
                    <a:pt x="1167" y="258"/>
                  </a:moveTo>
                  <a:lnTo>
                    <a:pt x="1209" y="120"/>
                  </a:lnTo>
                  <a:cubicBezTo>
                    <a:pt x="1211" y="115"/>
                    <a:pt x="1211" y="111"/>
                    <a:pt x="1209" y="109"/>
                  </a:cubicBezTo>
                  <a:cubicBezTo>
                    <a:pt x="1208" y="106"/>
                    <a:pt x="1204" y="104"/>
                    <a:pt x="1199" y="102"/>
                  </a:cubicBezTo>
                  <a:lnTo>
                    <a:pt x="1184" y="98"/>
                  </a:lnTo>
                  <a:lnTo>
                    <a:pt x="1188" y="86"/>
                  </a:lnTo>
                  <a:lnTo>
                    <a:pt x="1232" y="99"/>
                  </a:lnTo>
                  <a:lnTo>
                    <a:pt x="1275" y="113"/>
                  </a:lnTo>
                  <a:lnTo>
                    <a:pt x="1272" y="124"/>
                  </a:lnTo>
                  <a:lnTo>
                    <a:pt x="1257" y="120"/>
                  </a:lnTo>
                  <a:cubicBezTo>
                    <a:pt x="1251" y="118"/>
                    <a:pt x="1247" y="118"/>
                    <a:pt x="1245" y="119"/>
                  </a:cubicBezTo>
                  <a:cubicBezTo>
                    <a:pt x="1242" y="121"/>
                    <a:pt x="1240" y="124"/>
                    <a:pt x="1238" y="129"/>
                  </a:cubicBezTo>
                  <a:lnTo>
                    <a:pt x="1196" y="267"/>
                  </a:lnTo>
                  <a:cubicBezTo>
                    <a:pt x="1194" y="272"/>
                    <a:pt x="1194" y="276"/>
                    <a:pt x="1196" y="278"/>
                  </a:cubicBezTo>
                  <a:cubicBezTo>
                    <a:pt x="1197" y="281"/>
                    <a:pt x="1201" y="283"/>
                    <a:pt x="1206" y="285"/>
                  </a:cubicBezTo>
                  <a:lnTo>
                    <a:pt x="1221" y="289"/>
                  </a:lnTo>
                  <a:lnTo>
                    <a:pt x="1217" y="301"/>
                  </a:lnTo>
                  <a:lnTo>
                    <a:pt x="1173" y="288"/>
                  </a:lnTo>
                  <a:lnTo>
                    <a:pt x="1130" y="275"/>
                  </a:lnTo>
                  <a:lnTo>
                    <a:pt x="1133" y="263"/>
                  </a:lnTo>
                  <a:lnTo>
                    <a:pt x="1148" y="267"/>
                  </a:lnTo>
                  <a:cubicBezTo>
                    <a:pt x="1154" y="269"/>
                    <a:pt x="1158" y="269"/>
                    <a:pt x="1160" y="268"/>
                  </a:cubicBezTo>
                  <a:cubicBezTo>
                    <a:pt x="1163" y="266"/>
                    <a:pt x="1165" y="263"/>
                    <a:pt x="1167" y="258"/>
                  </a:cubicBezTo>
                  <a:close/>
                  <a:moveTo>
                    <a:pt x="1321" y="157"/>
                  </a:moveTo>
                  <a:cubicBezTo>
                    <a:pt x="1321" y="149"/>
                    <a:pt x="1321" y="143"/>
                    <a:pt x="1320" y="140"/>
                  </a:cubicBezTo>
                  <a:cubicBezTo>
                    <a:pt x="1318" y="138"/>
                    <a:pt x="1313" y="134"/>
                    <a:pt x="1306" y="130"/>
                  </a:cubicBezTo>
                  <a:lnTo>
                    <a:pt x="1304" y="129"/>
                  </a:lnTo>
                  <a:lnTo>
                    <a:pt x="1310" y="118"/>
                  </a:lnTo>
                  <a:lnTo>
                    <a:pt x="1348" y="138"/>
                  </a:lnTo>
                  <a:lnTo>
                    <a:pt x="1386" y="158"/>
                  </a:lnTo>
                  <a:lnTo>
                    <a:pt x="1380" y="169"/>
                  </a:lnTo>
                  <a:lnTo>
                    <a:pt x="1367" y="163"/>
                  </a:lnTo>
                  <a:cubicBezTo>
                    <a:pt x="1362" y="160"/>
                    <a:pt x="1358" y="159"/>
                    <a:pt x="1355" y="160"/>
                  </a:cubicBezTo>
                  <a:cubicBezTo>
                    <a:pt x="1352" y="161"/>
                    <a:pt x="1350" y="164"/>
                    <a:pt x="1350" y="170"/>
                  </a:cubicBezTo>
                  <a:lnTo>
                    <a:pt x="1334" y="308"/>
                  </a:lnTo>
                  <a:lnTo>
                    <a:pt x="1422" y="231"/>
                  </a:lnTo>
                  <a:cubicBezTo>
                    <a:pt x="1433" y="222"/>
                    <a:pt x="1438" y="215"/>
                    <a:pt x="1437" y="208"/>
                  </a:cubicBezTo>
                  <a:cubicBezTo>
                    <a:pt x="1437" y="202"/>
                    <a:pt x="1430" y="196"/>
                    <a:pt x="1418" y="189"/>
                  </a:cubicBezTo>
                  <a:lnTo>
                    <a:pt x="1424" y="179"/>
                  </a:lnTo>
                  <a:lnTo>
                    <a:pt x="1457" y="196"/>
                  </a:lnTo>
                  <a:lnTo>
                    <a:pt x="1489" y="213"/>
                  </a:lnTo>
                  <a:lnTo>
                    <a:pt x="1483" y="224"/>
                  </a:lnTo>
                  <a:cubicBezTo>
                    <a:pt x="1476" y="220"/>
                    <a:pt x="1469" y="218"/>
                    <a:pt x="1464" y="219"/>
                  </a:cubicBezTo>
                  <a:cubicBezTo>
                    <a:pt x="1459" y="220"/>
                    <a:pt x="1452" y="224"/>
                    <a:pt x="1444" y="230"/>
                  </a:cubicBezTo>
                  <a:lnTo>
                    <a:pt x="1311" y="345"/>
                  </a:lnTo>
                  <a:lnTo>
                    <a:pt x="1306" y="342"/>
                  </a:lnTo>
                  <a:lnTo>
                    <a:pt x="1301" y="340"/>
                  </a:lnTo>
                  <a:lnTo>
                    <a:pt x="1321" y="157"/>
                  </a:lnTo>
                  <a:close/>
                  <a:moveTo>
                    <a:pt x="1393" y="386"/>
                  </a:moveTo>
                  <a:lnTo>
                    <a:pt x="1401" y="377"/>
                  </a:lnTo>
                  <a:lnTo>
                    <a:pt x="1412" y="388"/>
                  </a:lnTo>
                  <a:cubicBezTo>
                    <a:pt x="1417" y="391"/>
                    <a:pt x="1420" y="393"/>
                    <a:pt x="1423" y="393"/>
                  </a:cubicBezTo>
                  <a:cubicBezTo>
                    <a:pt x="1426" y="393"/>
                    <a:pt x="1430" y="391"/>
                    <a:pt x="1433" y="387"/>
                  </a:cubicBezTo>
                  <a:lnTo>
                    <a:pt x="1532" y="282"/>
                  </a:lnTo>
                  <a:cubicBezTo>
                    <a:pt x="1536" y="278"/>
                    <a:pt x="1538" y="275"/>
                    <a:pt x="1538" y="272"/>
                  </a:cubicBezTo>
                  <a:cubicBezTo>
                    <a:pt x="1537" y="269"/>
                    <a:pt x="1535" y="265"/>
                    <a:pt x="1531" y="261"/>
                  </a:cubicBezTo>
                  <a:lnTo>
                    <a:pt x="1520" y="251"/>
                  </a:lnTo>
                  <a:lnTo>
                    <a:pt x="1528" y="242"/>
                  </a:lnTo>
                  <a:lnTo>
                    <a:pt x="1573" y="283"/>
                  </a:lnTo>
                  <a:lnTo>
                    <a:pt x="1649" y="354"/>
                  </a:lnTo>
                  <a:lnTo>
                    <a:pt x="1627" y="381"/>
                  </a:lnTo>
                  <a:lnTo>
                    <a:pt x="1604" y="408"/>
                  </a:lnTo>
                  <a:lnTo>
                    <a:pt x="1596" y="401"/>
                  </a:lnTo>
                  <a:cubicBezTo>
                    <a:pt x="1609" y="380"/>
                    <a:pt x="1616" y="365"/>
                    <a:pt x="1615" y="354"/>
                  </a:cubicBezTo>
                  <a:cubicBezTo>
                    <a:pt x="1614" y="343"/>
                    <a:pt x="1606" y="330"/>
                    <a:pt x="1589" y="315"/>
                  </a:cubicBezTo>
                  <a:lnTo>
                    <a:pt x="1575" y="302"/>
                  </a:lnTo>
                  <a:cubicBezTo>
                    <a:pt x="1571" y="298"/>
                    <a:pt x="1567" y="296"/>
                    <a:pt x="1564" y="296"/>
                  </a:cubicBezTo>
                  <a:cubicBezTo>
                    <a:pt x="1562" y="296"/>
                    <a:pt x="1558" y="299"/>
                    <a:pt x="1554" y="303"/>
                  </a:cubicBezTo>
                  <a:lnTo>
                    <a:pt x="1512" y="348"/>
                  </a:lnTo>
                  <a:lnTo>
                    <a:pt x="1518" y="353"/>
                  </a:lnTo>
                  <a:cubicBezTo>
                    <a:pt x="1527" y="362"/>
                    <a:pt x="1536" y="366"/>
                    <a:pt x="1544" y="366"/>
                  </a:cubicBezTo>
                  <a:cubicBezTo>
                    <a:pt x="1552" y="366"/>
                    <a:pt x="1561" y="361"/>
                    <a:pt x="1572" y="352"/>
                  </a:cubicBezTo>
                  <a:lnTo>
                    <a:pt x="1581" y="360"/>
                  </a:lnTo>
                  <a:lnTo>
                    <a:pt x="1550" y="392"/>
                  </a:lnTo>
                  <a:lnTo>
                    <a:pt x="1519" y="425"/>
                  </a:lnTo>
                  <a:lnTo>
                    <a:pt x="1510" y="417"/>
                  </a:lnTo>
                  <a:cubicBezTo>
                    <a:pt x="1519" y="406"/>
                    <a:pt x="1524" y="397"/>
                    <a:pt x="1525" y="389"/>
                  </a:cubicBezTo>
                  <a:cubicBezTo>
                    <a:pt x="1526" y="381"/>
                    <a:pt x="1522" y="374"/>
                    <a:pt x="1514" y="366"/>
                  </a:cubicBezTo>
                  <a:lnTo>
                    <a:pt x="1504" y="357"/>
                  </a:lnTo>
                  <a:lnTo>
                    <a:pt x="1454" y="409"/>
                  </a:lnTo>
                  <a:cubicBezTo>
                    <a:pt x="1451" y="412"/>
                    <a:pt x="1450" y="415"/>
                    <a:pt x="1450" y="418"/>
                  </a:cubicBezTo>
                  <a:cubicBezTo>
                    <a:pt x="1450" y="421"/>
                    <a:pt x="1452" y="424"/>
                    <a:pt x="1455" y="427"/>
                  </a:cubicBezTo>
                  <a:lnTo>
                    <a:pt x="1473" y="443"/>
                  </a:lnTo>
                  <a:cubicBezTo>
                    <a:pt x="1489" y="458"/>
                    <a:pt x="1502" y="465"/>
                    <a:pt x="1513" y="465"/>
                  </a:cubicBezTo>
                  <a:cubicBezTo>
                    <a:pt x="1525" y="465"/>
                    <a:pt x="1541" y="458"/>
                    <a:pt x="1563" y="443"/>
                  </a:cubicBezTo>
                  <a:lnTo>
                    <a:pt x="1571" y="451"/>
                  </a:lnTo>
                  <a:lnTo>
                    <a:pt x="1544" y="476"/>
                  </a:lnTo>
                  <a:lnTo>
                    <a:pt x="1517" y="501"/>
                  </a:lnTo>
                  <a:lnTo>
                    <a:pt x="1437" y="427"/>
                  </a:lnTo>
                  <a:lnTo>
                    <a:pt x="1393" y="386"/>
                  </a:lnTo>
                  <a:close/>
                  <a:moveTo>
                    <a:pt x="1568" y="525"/>
                  </a:moveTo>
                  <a:lnTo>
                    <a:pt x="1692" y="448"/>
                  </a:lnTo>
                  <a:cubicBezTo>
                    <a:pt x="1696" y="445"/>
                    <a:pt x="1699" y="443"/>
                    <a:pt x="1699" y="440"/>
                  </a:cubicBezTo>
                  <a:cubicBezTo>
                    <a:pt x="1700" y="437"/>
                    <a:pt x="1699" y="433"/>
                    <a:pt x="1696" y="428"/>
                  </a:cubicBezTo>
                  <a:lnTo>
                    <a:pt x="1688" y="415"/>
                  </a:lnTo>
                  <a:lnTo>
                    <a:pt x="1698" y="409"/>
                  </a:lnTo>
                  <a:lnTo>
                    <a:pt x="1722" y="447"/>
                  </a:lnTo>
                  <a:lnTo>
                    <a:pt x="1749" y="489"/>
                  </a:lnTo>
                  <a:cubicBezTo>
                    <a:pt x="1761" y="508"/>
                    <a:pt x="1767" y="526"/>
                    <a:pt x="1767" y="541"/>
                  </a:cubicBezTo>
                  <a:cubicBezTo>
                    <a:pt x="1766" y="556"/>
                    <a:pt x="1760" y="567"/>
                    <a:pt x="1747" y="575"/>
                  </a:cubicBezTo>
                  <a:cubicBezTo>
                    <a:pt x="1734" y="584"/>
                    <a:pt x="1719" y="585"/>
                    <a:pt x="1704" y="578"/>
                  </a:cubicBezTo>
                  <a:cubicBezTo>
                    <a:pt x="1693" y="573"/>
                    <a:pt x="1682" y="564"/>
                    <a:pt x="1671" y="550"/>
                  </a:cubicBezTo>
                  <a:cubicBezTo>
                    <a:pt x="1675" y="558"/>
                    <a:pt x="1676" y="566"/>
                    <a:pt x="1676" y="572"/>
                  </a:cubicBezTo>
                  <a:cubicBezTo>
                    <a:pt x="1676" y="584"/>
                    <a:pt x="1669" y="596"/>
                    <a:pt x="1656" y="608"/>
                  </a:cubicBezTo>
                  <a:lnTo>
                    <a:pt x="1642" y="622"/>
                  </a:lnTo>
                  <a:cubicBezTo>
                    <a:pt x="1637" y="627"/>
                    <a:pt x="1633" y="632"/>
                    <a:pt x="1632" y="636"/>
                  </a:cubicBezTo>
                  <a:cubicBezTo>
                    <a:pt x="1630" y="639"/>
                    <a:pt x="1629" y="642"/>
                    <a:pt x="1631" y="644"/>
                  </a:cubicBezTo>
                  <a:cubicBezTo>
                    <a:pt x="1633" y="647"/>
                    <a:pt x="1636" y="649"/>
                    <a:pt x="1640" y="648"/>
                  </a:cubicBezTo>
                  <a:cubicBezTo>
                    <a:pt x="1645" y="647"/>
                    <a:pt x="1651" y="644"/>
                    <a:pt x="1660" y="639"/>
                  </a:cubicBezTo>
                  <a:lnTo>
                    <a:pt x="1666" y="648"/>
                  </a:lnTo>
                  <a:cubicBezTo>
                    <a:pt x="1652" y="656"/>
                    <a:pt x="1640" y="660"/>
                    <a:pt x="1631" y="660"/>
                  </a:cubicBezTo>
                  <a:cubicBezTo>
                    <a:pt x="1622" y="659"/>
                    <a:pt x="1614" y="654"/>
                    <a:pt x="1608" y="645"/>
                  </a:cubicBezTo>
                  <a:cubicBezTo>
                    <a:pt x="1603" y="637"/>
                    <a:pt x="1602" y="628"/>
                    <a:pt x="1605" y="620"/>
                  </a:cubicBezTo>
                  <a:cubicBezTo>
                    <a:pt x="1608" y="612"/>
                    <a:pt x="1616" y="603"/>
                    <a:pt x="1629" y="593"/>
                  </a:cubicBezTo>
                  <a:lnTo>
                    <a:pt x="1637" y="587"/>
                  </a:lnTo>
                  <a:cubicBezTo>
                    <a:pt x="1652" y="576"/>
                    <a:pt x="1660" y="566"/>
                    <a:pt x="1661" y="557"/>
                  </a:cubicBezTo>
                  <a:cubicBezTo>
                    <a:pt x="1663" y="548"/>
                    <a:pt x="1659" y="536"/>
                    <a:pt x="1649" y="521"/>
                  </a:cubicBezTo>
                  <a:lnTo>
                    <a:pt x="1644" y="513"/>
                  </a:lnTo>
                  <a:lnTo>
                    <a:pt x="1584" y="550"/>
                  </a:lnTo>
                  <a:cubicBezTo>
                    <a:pt x="1580" y="553"/>
                    <a:pt x="1577" y="556"/>
                    <a:pt x="1577" y="559"/>
                  </a:cubicBezTo>
                  <a:cubicBezTo>
                    <a:pt x="1576" y="562"/>
                    <a:pt x="1577" y="565"/>
                    <a:pt x="1580" y="570"/>
                  </a:cubicBezTo>
                  <a:lnTo>
                    <a:pt x="1588" y="583"/>
                  </a:lnTo>
                  <a:lnTo>
                    <a:pt x="1578" y="590"/>
                  </a:lnTo>
                  <a:lnTo>
                    <a:pt x="1554" y="551"/>
                  </a:lnTo>
                  <a:lnTo>
                    <a:pt x="1529" y="513"/>
                  </a:lnTo>
                  <a:lnTo>
                    <a:pt x="1540" y="506"/>
                  </a:lnTo>
                  <a:lnTo>
                    <a:pt x="1548" y="519"/>
                  </a:lnTo>
                  <a:cubicBezTo>
                    <a:pt x="1551" y="524"/>
                    <a:pt x="1554" y="527"/>
                    <a:pt x="1557" y="528"/>
                  </a:cubicBezTo>
                  <a:cubicBezTo>
                    <a:pt x="1560" y="528"/>
                    <a:pt x="1564" y="527"/>
                    <a:pt x="1568" y="525"/>
                  </a:cubicBezTo>
                  <a:close/>
                  <a:moveTo>
                    <a:pt x="1655" y="506"/>
                  </a:moveTo>
                  <a:lnTo>
                    <a:pt x="1667" y="526"/>
                  </a:lnTo>
                  <a:cubicBezTo>
                    <a:pt x="1676" y="541"/>
                    <a:pt x="1686" y="550"/>
                    <a:pt x="1696" y="553"/>
                  </a:cubicBezTo>
                  <a:cubicBezTo>
                    <a:pt x="1706" y="557"/>
                    <a:pt x="1717" y="555"/>
                    <a:pt x="1728" y="548"/>
                  </a:cubicBezTo>
                  <a:cubicBezTo>
                    <a:pt x="1740" y="541"/>
                    <a:pt x="1747" y="533"/>
                    <a:pt x="1747" y="524"/>
                  </a:cubicBezTo>
                  <a:cubicBezTo>
                    <a:pt x="1748" y="516"/>
                    <a:pt x="1744" y="504"/>
                    <a:pt x="1734" y="488"/>
                  </a:cubicBezTo>
                  <a:lnTo>
                    <a:pt x="1728" y="479"/>
                  </a:lnTo>
                  <a:cubicBezTo>
                    <a:pt x="1725" y="474"/>
                    <a:pt x="1722" y="471"/>
                    <a:pt x="1719" y="470"/>
                  </a:cubicBezTo>
                  <a:cubicBezTo>
                    <a:pt x="1716" y="470"/>
                    <a:pt x="1712" y="471"/>
                    <a:pt x="1707" y="474"/>
                  </a:cubicBezTo>
                  <a:lnTo>
                    <a:pt x="1655" y="506"/>
                  </a:lnTo>
                  <a:close/>
                  <a:moveTo>
                    <a:pt x="1793" y="761"/>
                  </a:moveTo>
                  <a:cubicBezTo>
                    <a:pt x="1809" y="751"/>
                    <a:pt x="1821" y="740"/>
                    <a:pt x="1828" y="725"/>
                  </a:cubicBezTo>
                  <a:cubicBezTo>
                    <a:pt x="1836" y="711"/>
                    <a:pt x="1837" y="697"/>
                    <a:pt x="1833" y="683"/>
                  </a:cubicBezTo>
                  <a:cubicBezTo>
                    <a:pt x="1829" y="672"/>
                    <a:pt x="1824" y="663"/>
                    <a:pt x="1816" y="658"/>
                  </a:cubicBezTo>
                  <a:cubicBezTo>
                    <a:pt x="1808" y="653"/>
                    <a:pt x="1800" y="652"/>
                    <a:pt x="1791" y="655"/>
                  </a:cubicBezTo>
                  <a:cubicBezTo>
                    <a:pt x="1781" y="658"/>
                    <a:pt x="1774" y="664"/>
                    <a:pt x="1771" y="672"/>
                  </a:cubicBezTo>
                  <a:cubicBezTo>
                    <a:pt x="1768" y="681"/>
                    <a:pt x="1767" y="695"/>
                    <a:pt x="1768" y="715"/>
                  </a:cubicBezTo>
                  <a:cubicBezTo>
                    <a:pt x="1770" y="742"/>
                    <a:pt x="1768" y="761"/>
                    <a:pt x="1762" y="774"/>
                  </a:cubicBezTo>
                  <a:cubicBezTo>
                    <a:pt x="1756" y="787"/>
                    <a:pt x="1745" y="795"/>
                    <a:pt x="1728" y="801"/>
                  </a:cubicBezTo>
                  <a:cubicBezTo>
                    <a:pt x="1711" y="806"/>
                    <a:pt x="1695" y="804"/>
                    <a:pt x="1681" y="796"/>
                  </a:cubicBezTo>
                  <a:cubicBezTo>
                    <a:pt x="1667" y="787"/>
                    <a:pt x="1657" y="774"/>
                    <a:pt x="1651" y="755"/>
                  </a:cubicBezTo>
                  <a:cubicBezTo>
                    <a:pt x="1645" y="735"/>
                    <a:pt x="1646" y="714"/>
                    <a:pt x="1654" y="694"/>
                  </a:cubicBezTo>
                  <a:lnTo>
                    <a:pt x="1633" y="688"/>
                  </a:lnTo>
                  <a:lnTo>
                    <a:pt x="1630" y="679"/>
                  </a:lnTo>
                  <a:lnTo>
                    <a:pt x="1704" y="655"/>
                  </a:lnTo>
                  <a:lnTo>
                    <a:pt x="1708" y="665"/>
                  </a:lnTo>
                  <a:cubicBezTo>
                    <a:pt x="1688" y="676"/>
                    <a:pt x="1674" y="689"/>
                    <a:pt x="1666" y="703"/>
                  </a:cubicBezTo>
                  <a:cubicBezTo>
                    <a:pt x="1659" y="718"/>
                    <a:pt x="1658" y="734"/>
                    <a:pt x="1663" y="751"/>
                  </a:cubicBezTo>
                  <a:cubicBezTo>
                    <a:pt x="1667" y="764"/>
                    <a:pt x="1673" y="773"/>
                    <a:pt x="1683" y="779"/>
                  </a:cubicBezTo>
                  <a:cubicBezTo>
                    <a:pt x="1692" y="785"/>
                    <a:pt x="1702" y="786"/>
                    <a:pt x="1713" y="782"/>
                  </a:cubicBezTo>
                  <a:cubicBezTo>
                    <a:pt x="1724" y="779"/>
                    <a:pt x="1730" y="773"/>
                    <a:pt x="1734" y="764"/>
                  </a:cubicBezTo>
                  <a:cubicBezTo>
                    <a:pt x="1737" y="755"/>
                    <a:pt x="1737" y="740"/>
                    <a:pt x="1736" y="718"/>
                  </a:cubicBezTo>
                  <a:cubicBezTo>
                    <a:pt x="1734" y="693"/>
                    <a:pt x="1736" y="675"/>
                    <a:pt x="1741" y="663"/>
                  </a:cubicBezTo>
                  <a:cubicBezTo>
                    <a:pt x="1747" y="651"/>
                    <a:pt x="1758" y="642"/>
                    <a:pt x="1773" y="638"/>
                  </a:cubicBezTo>
                  <a:cubicBezTo>
                    <a:pt x="1789" y="633"/>
                    <a:pt x="1804" y="634"/>
                    <a:pt x="1817" y="642"/>
                  </a:cubicBezTo>
                  <a:cubicBezTo>
                    <a:pt x="1830" y="649"/>
                    <a:pt x="1839" y="662"/>
                    <a:pt x="1845" y="679"/>
                  </a:cubicBezTo>
                  <a:cubicBezTo>
                    <a:pt x="1850" y="696"/>
                    <a:pt x="1849" y="714"/>
                    <a:pt x="1842" y="733"/>
                  </a:cubicBezTo>
                  <a:lnTo>
                    <a:pt x="1861" y="738"/>
                  </a:lnTo>
                  <a:lnTo>
                    <a:pt x="1863" y="747"/>
                  </a:lnTo>
                  <a:lnTo>
                    <a:pt x="1796" y="771"/>
                  </a:lnTo>
                  <a:lnTo>
                    <a:pt x="1793" y="761"/>
                  </a:lnTo>
                  <a:close/>
                  <a:moveTo>
                    <a:pt x="1702" y="856"/>
                  </a:moveTo>
                  <a:lnTo>
                    <a:pt x="1846" y="834"/>
                  </a:lnTo>
                  <a:cubicBezTo>
                    <a:pt x="1851" y="833"/>
                    <a:pt x="1854" y="831"/>
                    <a:pt x="1856" y="829"/>
                  </a:cubicBezTo>
                  <a:cubicBezTo>
                    <a:pt x="1858" y="826"/>
                    <a:pt x="1858" y="822"/>
                    <a:pt x="1857" y="817"/>
                  </a:cubicBezTo>
                  <a:lnTo>
                    <a:pt x="1855" y="802"/>
                  </a:lnTo>
                  <a:lnTo>
                    <a:pt x="1867" y="800"/>
                  </a:lnTo>
                  <a:lnTo>
                    <a:pt x="1874" y="844"/>
                  </a:lnTo>
                  <a:lnTo>
                    <a:pt x="1881" y="889"/>
                  </a:lnTo>
                  <a:lnTo>
                    <a:pt x="1869" y="891"/>
                  </a:lnTo>
                  <a:lnTo>
                    <a:pt x="1867" y="876"/>
                  </a:lnTo>
                  <a:cubicBezTo>
                    <a:pt x="1866" y="870"/>
                    <a:pt x="1864" y="867"/>
                    <a:pt x="1862" y="865"/>
                  </a:cubicBezTo>
                  <a:cubicBezTo>
                    <a:pt x="1859" y="863"/>
                    <a:pt x="1856" y="862"/>
                    <a:pt x="1850" y="863"/>
                  </a:cubicBezTo>
                  <a:lnTo>
                    <a:pt x="1707" y="886"/>
                  </a:lnTo>
                  <a:cubicBezTo>
                    <a:pt x="1701" y="887"/>
                    <a:pt x="1698" y="888"/>
                    <a:pt x="1696" y="891"/>
                  </a:cubicBezTo>
                  <a:cubicBezTo>
                    <a:pt x="1694" y="893"/>
                    <a:pt x="1694" y="897"/>
                    <a:pt x="1695" y="903"/>
                  </a:cubicBezTo>
                  <a:lnTo>
                    <a:pt x="1697" y="918"/>
                  </a:lnTo>
                  <a:lnTo>
                    <a:pt x="1685" y="920"/>
                  </a:lnTo>
                  <a:lnTo>
                    <a:pt x="1678" y="875"/>
                  </a:lnTo>
                  <a:lnTo>
                    <a:pt x="1671" y="830"/>
                  </a:lnTo>
                  <a:lnTo>
                    <a:pt x="1683" y="828"/>
                  </a:lnTo>
                  <a:lnTo>
                    <a:pt x="1685" y="844"/>
                  </a:lnTo>
                  <a:cubicBezTo>
                    <a:pt x="1686" y="849"/>
                    <a:pt x="1688" y="853"/>
                    <a:pt x="1690" y="855"/>
                  </a:cubicBezTo>
                  <a:cubicBezTo>
                    <a:pt x="1693" y="857"/>
                    <a:pt x="1697" y="857"/>
                    <a:pt x="1702" y="856"/>
                  </a:cubicBezTo>
                  <a:close/>
                  <a:moveTo>
                    <a:pt x="1709" y="996"/>
                  </a:moveTo>
                  <a:lnTo>
                    <a:pt x="1853" y="1006"/>
                  </a:lnTo>
                  <a:cubicBezTo>
                    <a:pt x="1860" y="1007"/>
                    <a:pt x="1864" y="1006"/>
                    <a:pt x="1866" y="1004"/>
                  </a:cubicBezTo>
                  <a:cubicBezTo>
                    <a:pt x="1868" y="1002"/>
                    <a:pt x="1869" y="998"/>
                    <a:pt x="1869" y="992"/>
                  </a:cubicBezTo>
                  <a:cubicBezTo>
                    <a:pt x="1869" y="980"/>
                    <a:pt x="1865" y="971"/>
                    <a:pt x="1857" y="963"/>
                  </a:cubicBezTo>
                  <a:cubicBezTo>
                    <a:pt x="1848" y="955"/>
                    <a:pt x="1831" y="949"/>
                    <a:pt x="1808" y="943"/>
                  </a:cubicBezTo>
                  <a:lnTo>
                    <a:pt x="1809" y="932"/>
                  </a:lnTo>
                  <a:lnTo>
                    <a:pt x="1847" y="937"/>
                  </a:lnTo>
                  <a:lnTo>
                    <a:pt x="1885" y="941"/>
                  </a:lnTo>
                  <a:lnTo>
                    <a:pt x="1880" y="1023"/>
                  </a:lnTo>
                  <a:lnTo>
                    <a:pt x="1874" y="1105"/>
                  </a:lnTo>
                  <a:lnTo>
                    <a:pt x="1835" y="1104"/>
                  </a:lnTo>
                  <a:lnTo>
                    <a:pt x="1797" y="1103"/>
                  </a:lnTo>
                  <a:lnTo>
                    <a:pt x="1798" y="1092"/>
                  </a:lnTo>
                  <a:cubicBezTo>
                    <a:pt x="1821" y="1090"/>
                    <a:pt x="1838" y="1085"/>
                    <a:pt x="1849" y="1079"/>
                  </a:cubicBezTo>
                  <a:cubicBezTo>
                    <a:pt x="1858" y="1073"/>
                    <a:pt x="1863" y="1064"/>
                    <a:pt x="1865" y="1052"/>
                  </a:cubicBezTo>
                  <a:cubicBezTo>
                    <a:pt x="1866" y="1046"/>
                    <a:pt x="1865" y="1042"/>
                    <a:pt x="1863" y="1040"/>
                  </a:cubicBezTo>
                  <a:cubicBezTo>
                    <a:pt x="1861" y="1038"/>
                    <a:pt x="1857" y="1036"/>
                    <a:pt x="1851" y="1036"/>
                  </a:cubicBezTo>
                  <a:lnTo>
                    <a:pt x="1707" y="1026"/>
                  </a:lnTo>
                  <a:cubicBezTo>
                    <a:pt x="1701" y="1026"/>
                    <a:pt x="1698" y="1027"/>
                    <a:pt x="1695" y="1029"/>
                  </a:cubicBezTo>
                  <a:cubicBezTo>
                    <a:pt x="1693" y="1031"/>
                    <a:pt x="1692" y="1035"/>
                    <a:pt x="1691" y="1042"/>
                  </a:cubicBezTo>
                  <a:lnTo>
                    <a:pt x="1690" y="1059"/>
                  </a:lnTo>
                  <a:lnTo>
                    <a:pt x="1678" y="1058"/>
                  </a:lnTo>
                  <a:lnTo>
                    <a:pt x="1681" y="1009"/>
                  </a:lnTo>
                  <a:lnTo>
                    <a:pt x="1685" y="961"/>
                  </a:lnTo>
                  <a:lnTo>
                    <a:pt x="1697" y="961"/>
                  </a:lnTo>
                  <a:lnTo>
                    <a:pt x="1696" y="979"/>
                  </a:lnTo>
                  <a:cubicBezTo>
                    <a:pt x="1695" y="985"/>
                    <a:pt x="1696" y="989"/>
                    <a:pt x="1698" y="992"/>
                  </a:cubicBezTo>
                  <a:cubicBezTo>
                    <a:pt x="1700" y="994"/>
                    <a:pt x="1704" y="996"/>
                    <a:pt x="1709" y="996"/>
                  </a:cubicBezTo>
                  <a:close/>
                  <a:moveTo>
                    <a:pt x="1721" y="1195"/>
                  </a:moveTo>
                  <a:lnTo>
                    <a:pt x="1826" y="1169"/>
                  </a:lnTo>
                  <a:cubicBezTo>
                    <a:pt x="1834" y="1167"/>
                    <a:pt x="1840" y="1165"/>
                    <a:pt x="1843" y="1162"/>
                  </a:cubicBezTo>
                  <a:cubicBezTo>
                    <a:pt x="1845" y="1160"/>
                    <a:pt x="1848" y="1155"/>
                    <a:pt x="1851" y="1147"/>
                  </a:cubicBezTo>
                  <a:lnTo>
                    <a:pt x="1851" y="1145"/>
                  </a:lnTo>
                  <a:lnTo>
                    <a:pt x="1863" y="1148"/>
                  </a:lnTo>
                  <a:lnTo>
                    <a:pt x="1850" y="1189"/>
                  </a:lnTo>
                  <a:lnTo>
                    <a:pt x="1836" y="1230"/>
                  </a:lnTo>
                  <a:lnTo>
                    <a:pt x="1824" y="1227"/>
                  </a:lnTo>
                  <a:lnTo>
                    <a:pt x="1829" y="1213"/>
                  </a:lnTo>
                  <a:cubicBezTo>
                    <a:pt x="1831" y="1207"/>
                    <a:pt x="1831" y="1203"/>
                    <a:pt x="1829" y="1201"/>
                  </a:cubicBezTo>
                  <a:cubicBezTo>
                    <a:pt x="1827" y="1199"/>
                    <a:pt x="1824" y="1199"/>
                    <a:pt x="1818" y="1200"/>
                  </a:cubicBezTo>
                  <a:lnTo>
                    <a:pt x="1732" y="1222"/>
                  </a:lnTo>
                  <a:lnTo>
                    <a:pt x="1777" y="1269"/>
                  </a:lnTo>
                  <a:cubicBezTo>
                    <a:pt x="1786" y="1279"/>
                    <a:pt x="1794" y="1284"/>
                    <a:pt x="1799" y="1283"/>
                  </a:cubicBezTo>
                  <a:cubicBezTo>
                    <a:pt x="1804" y="1281"/>
                    <a:pt x="1809" y="1274"/>
                    <a:pt x="1813" y="1260"/>
                  </a:cubicBezTo>
                  <a:lnTo>
                    <a:pt x="1825" y="1264"/>
                  </a:lnTo>
                  <a:lnTo>
                    <a:pt x="1813" y="1300"/>
                  </a:lnTo>
                  <a:lnTo>
                    <a:pt x="1801" y="1337"/>
                  </a:lnTo>
                  <a:lnTo>
                    <a:pt x="1789" y="1333"/>
                  </a:lnTo>
                  <a:cubicBezTo>
                    <a:pt x="1792" y="1324"/>
                    <a:pt x="1793" y="1317"/>
                    <a:pt x="1792" y="1311"/>
                  </a:cubicBezTo>
                  <a:cubicBezTo>
                    <a:pt x="1790" y="1305"/>
                    <a:pt x="1785" y="1299"/>
                    <a:pt x="1778" y="1291"/>
                  </a:cubicBezTo>
                  <a:lnTo>
                    <a:pt x="1715" y="1224"/>
                  </a:lnTo>
                  <a:lnTo>
                    <a:pt x="1663" y="1207"/>
                  </a:lnTo>
                  <a:cubicBezTo>
                    <a:pt x="1658" y="1206"/>
                    <a:pt x="1654" y="1206"/>
                    <a:pt x="1651" y="1207"/>
                  </a:cubicBezTo>
                  <a:cubicBezTo>
                    <a:pt x="1648" y="1208"/>
                    <a:pt x="1646" y="1212"/>
                    <a:pt x="1644" y="1217"/>
                  </a:cubicBezTo>
                  <a:lnTo>
                    <a:pt x="1640" y="1232"/>
                  </a:lnTo>
                  <a:lnTo>
                    <a:pt x="1628" y="1228"/>
                  </a:lnTo>
                  <a:lnTo>
                    <a:pt x="1642" y="1185"/>
                  </a:lnTo>
                  <a:lnTo>
                    <a:pt x="1656" y="1142"/>
                  </a:lnTo>
                  <a:lnTo>
                    <a:pt x="1668" y="1146"/>
                  </a:lnTo>
                  <a:lnTo>
                    <a:pt x="1663" y="1160"/>
                  </a:lnTo>
                  <a:cubicBezTo>
                    <a:pt x="1661" y="1166"/>
                    <a:pt x="1661" y="1170"/>
                    <a:pt x="1662" y="1172"/>
                  </a:cubicBezTo>
                  <a:cubicBezTo>
                    <a:pt x="1664" y="1175"/>
                    <a:pt x="1667" y="1177"/>
                    <a:pt x="1672" y="1179"/>
                  </a:cubicBezTo>
                  <a:lnTo>
                    <a:pt x="1721" y="1195"/>
                  </a:lnTo>
                  <a:close/>
                </a:path>
              </a:pathLst>
            </a:custGeom>
            <a:solidFill>
              <a:schemeClr val="bg1"/>
            </a:solidFill>
            <a:ln>
              <a:noFill/>
            </a:ln>
          </p:spPr>
          <p:txBody>
            <a:bodyPr/>
            <a:lstStyle/>
            <a:p>
              <a:endParaRPr lang="zh-CN" altLang="en-US">
                <a:cs typeface="+mn-ea"/>
                <a:sym typeface="+mn-lt"/>
              </a:endParaRPr>
            </a:p>
          </p:txBody>
        </p:sp>
      </p:grpSp>
      <p:sp>
        <p:nvSpPr>
          <p:cNvPr id="11" name="TextBox 5"/>
          <p:cNvSpPr>
            <a:spLocks noChangeArrowheads="1"/>
          </p:cNvSpPr>
          <p:nvPr/>
        </p:nvSpPr>
        <p:spPr bwMode="auto">
          <a:xfrm>
            <a:off x="5256218" y="2657746"/>
            <a:ext cx="7042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b="1" dirty="0" smtClean="0">
                <a:solidFill>
                  <a:srgbClr val="5096D0"/>
                </a:solidFill>
                <a:cs typeface="+mn-ea"/>
                <a:sym typeface="+mn-lt"/>
              </a:rPr>
              <a:t>谢谢收看    欢迎下载</a:t>
            </a:r>
            <a:endParaRPr lang="zh-CN" altLang="en-US" sz="4000" b="1" dirty="0">
              <a:solidFill>
                <a:srgbClr val="5096D0"/>
              </a:solidFill>
              <a:cs typeface="+mn-ea"/>
              <a:sym typeface="+mn-lt"/>
            </a:endParaRPr>
          </a:p>
        </p:txBody>
      </p:sp>
      <p:sp>
        <p:nvSpPr>
          <p:cNvPr id="14" name="MH_Text_1"/>
          <p:cNvSpPr txBox="1"/>
          <p:nvPr/>
        </p:nvSpPr>
        <p:spPr>
          <a:xfrm>
            <a:off x="5466911" y="3568831"/>
            <a:ext cx="6417114" cy="774700"/>
          </a:xfrm>
          <a:prstGeom prst="rect">
            <a:avLst/>
          </a:prstGeom>
          <a:noFill/>
        </p:spPr>
        <p:txBody>
          <a:bodyP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defRPr/>
            </a:pPr>
            <a:r>
              <a:rPr lang="zh-CN" altLang="en-US" b="0" dirty="0" smtClean="0">
                <a:solidFill>
                  <a:schemeClr val="tx1">
                    <a:lumMod val="50000"/>
                    <a:lumOff val="50000"/>
                  </a:schemeClr>
                </a:solidFill>
                <a:cs typeface="+mn-ea"/>
                <a:sym typeface="+mn-lt"/>
              </a:rPr>
              <a:t>项目汇报</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论文答辩</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工作总结</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销售汇报</a:t>
            </a:r>
            <a:r>
              <a:rPr lang="en-US" altLang="zh-CN" b="0" dirty="0" smtClean="0">
                <a:solidFill>
                  <a:schemeClr val="tx1">
                    <a:lumMod val="50000"/>
                    <a:lumOff val="50000"/>
                  </a:schemeClr>
                </a:solidFill>
                <a:cs typeface="+mn-ea"/>
                <a:sym typeface="+mn-lt"/>
              </a:rPr>
              <a:t>/</a:t>
            </a:r>
            <a:r>
              <a:rPr lang="zh-CN" altLang="en-US" b="0" dirty="0" smtClean="0">
                <a:solidFill>
                  <a:schemeClr val="tx1">
                    <a:lumMod val="50000"/>
                    <a:lumOff val="50000"/>
                  </a:schemeClr>
                </a:solidFill>
                <a:cs typeface="+mn-ea"/>
                <a:sym typeface="+mn-lt"/>
              </a:rPr>
              <a:t>工作计划</a:t>
            </a:r>
            <a:endParaRPr lang="zh-CN" altLang="en-US" b="0" dirty="0">
              <a:solidFill>
                <a:schemeClr val="tx1">
                  <a:lumMod val="50000"/>
                  <a:lumOff val="50000"/>
                </a:schemeClr>
              </a:solidFill>
              <a:cs typeface="+mn-ea"/>
              <a:sym typeface="+mn-lt"/>
            </a:endParaRPr>
          </a:p>
        </p:txBody>
      </p:sp>
      <p:cxnSp>
        <p:nvCxnSpPr>
          <p:cNvPr id="16" name="直接连接符 15"/>
          <p:cNvCxnSpPr/>
          <p:nvPr/>
        </p:nvCxnSpPr>
        <p:spPr>
          <a:xfrm>
            <a:off x="5686425" y="3479932"/>
            <a:ext cx="61976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圆角矩形 53"/>
          <p:cNvSpPr>
            <a:spLocks noChangeArrowheads="1"/>
          </p:cNvSpPr>
          <p:nvPr/>
        </p:nvSpPr>
        <p:spPr bwMode="auto">
          <a:xfrm>
            <a:off x="9000619" y="4538687"/>
            <a:ext cx="1233488" cy="360363"/>
          </a:xfrm>
          <a:prstGeom prst="roundRect">
            <a:avLst>
              <a:gd name="adj" fmla="val 16667"/>
            </a:avLst>
          </a:prstGeom>
          <a:solidFill>
            <a:schemeClr val="bg1"/>
          </a:solidFill>
          <a:ln w="28575">
            <a:solidFill>
              <a:srgbClr val="F2F2F2"/>
            </a:solidFill>
          </a:ln>
          <a:effectLst>
            <a:outerShdw blurRad="88900" dist="75434" dir="2699985" rotWithShape="0">
              <a:scrgbClr r="0" g="0" b="0">
                <a:alpha val="23000"/>
              </a:scrgbClr>
            </a:outerShdw>
          </a:effectLst>
        </p:spPr>
        <p:txBody>
          <a:bodyPr/>
          <a:lstStyle/>
          <a:p>
            <a:endParaRPr lang="zh-CN" altLang="en-US">
              <a:solidFill>
                <a:srgbClr val="000000"/>
              </a:solidFill>
              <a:cs typeface="+mn-ea"/>
              <a:sym typeface="+mn-lt"/>
            </a:endParaRPr>
          </a:p>
        </p:txBody>
      </p:sp>
      <p:sp>
        <p:nvSpPr>
          <p:cNvPr id="19" name="TextBox 55"/>
          <p:cNvSpPr txBox="1">
            <a:spLocks noChangeArrowheads="1"/>
          </p:cNvSpPr>
          <p:nvPr/>
        </p:nvSpPr>
        <p:spPr bwMode="auto">
          <a:xfrm>
            <a:off x="7530594" y="4464075"/>
            <a:ext cx="1344613"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smtClean="0">
                <a:solidFill>
                  <a:schemeClr val="tx1">
                    <a:lumMod val="50000"/>
                    <a:lumOff val="50000"/>
                  </a:schemeClr>
                </a:solidFill>
                <a:latin typeface="+mn-lt"/>
                <a:ea typeface="+mn-ea"/>
                <a:cs typeface="+mn-ea"/>
                <a:sym typeface="+mn-lt"/>
              </a:rPr>
              <a:t>情缘素材</a:t>
            </a:r>
            <a:endParaRPr lang="zh-CN" altLang="en-US" dirty="0" smtClean="0">
              <a:solidFill>
                <a:schemeClr val="tx1">
                  <a:lumMod val="50000"/>
                  <a:lumOff val="50000"/>
                </a:schemeClr>
              </a:solidFill>
              <a:latin typeface="+mn-lt"/>
              <a:ea typeface="+mn-ea"/>
              <a:cs typeface="+mn-ea"/>
              <a:sym typeface="+mn-lt"/>
            </a:endParaRPr>
          </a:p>
        </p:txBody>
      </p:sp>
      <p:sp>
        <p:nvSpPr>
          <p:cNvPr id="20" name="TextBox 56"/>
          <p:cNvSpPr txBox="1">
            <a:spLocks noChangeArrowheads="1"/>
          </p:cNvSpPr>
          <p:nvPr/>
        </p:nvSpPr>
        <p:spPr bwMode="auto">
          <a:xfrm>
            <a:off x="10310307" y="4464075"/>
            <a:ext cx="1223962"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smtClean="0">
                <a:solidFill>
                  <a:schemeClr val="tx1">
                    <a:lumMod val="50000"/>
                    <a:lumOff val="50000"/>
                  </a:schemeClr>
                </a:solidFill>
                <a:latin typeface="+mn-lt"/>
                <a:ea typeface="+mn-ea"/>
                <a:cs typeface="+mn-ea"/>
                <a:sym typeface="+mn-lt"/>
              </a:rPr>
              <a:t>情缘素材</a:t>
            </a:r>
            <a:endParaRPr lang="zh-CN" altLang="en-US" dirty="0" smtClean="0">
              <a:solidFill>
                <a:schemeClr val="tx1">
                  <a:lumMod val="50000"/>
                  <a:lumOff val="50000"/>
                </a:schemeClr>
              </a:solidFill>
              <a:latin typeface="+mn-lt"/>
              <a:ea typeface="+mn-ea"/>
              <a:cs typeface="+mn-ea"/>
              <a:sym typeface="+mn-lt"/>
            </a:endParaRPr>
          </a:p>
        </p:txBody>
      </p:sp>
      <p:sp>
        <p:nvSpPr>
          <p:cNvPr id="21" name="TextBox 58"/>
          <p:cNvSpPr txBox="1">
            <a:spLocks noChangeArrowheads="1"/>
          </p:cNvSpPr>
          <p:nvPr/>
        </p:nvSpPr>
        <p:spPr bwMode="auto">
          <a:xfrm>
            <a:off x="9043482" y="4464075"/>
            <a:ext cx="11906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dirty="0">
                <a:solidFill>
                  <a:srgbClr val="0070C0"/>
                </a:solidFill>
                <a:latin typeface="+mn-lt"/>
                <a:ea typeface="+mn-ea"/>
                <a:cs typeface="+mn-ea"/>
                <a:sym typeface="+mn-lt"/>
              </a:rPr>
              <a:t>导师</a:t>
            </a:r>
            <a:endParaRPr lang="zh-CN" altLang="en-US" dirty="0">
              <a:solidFill>
                <a:srgbClr val="0070C0"/>
              </a:solidFill>
              <a:latin typeface="+mn-lt"/>
              <a:ea typeface="+mn-ea"/>
              <a:cs typeface="+mn-ea"/>
              <a:sym typeface="+mn-lt"/>
            </a:endParaRPr>
          </a:p>
        </p:txBody>
      </p:sp>
      <p:sp>
        <p:nvSpPr>
          <p:cNvPr id="22" name="圆角矩形 59"/>
          <p:cNvSpPr>
            <a:spLocks noChangeArrowheads="1"/>
          </p:cNvSpPr>
          <p:nvPr/>
        </p:nvSpPr>
        <p:spPr bwMode="auto">
          <a:xfrm>
            <a:off x="6225669" y="4538687"/>
            <a:ext cx="1233488" cy="360363"/>
          </a:xfrm>
          <a:prstGeom prst="roundRect">
            <a:avLst>
              <a:gd name="adj" fmla="val 16667"/>
            </a:avLst>
          </a:prstGeom>
          <a:solidFill>
            <a:schemeClr val="bg1"/>
          </a:solidFill>
          <a:ln w="28575">
            <a:solidFill>
              <a:srgbClr val="F2F2F2"/>
            </a:solidFill>
          </a:ln>
          <a:effectLst>
            <a:outerShdw blurRad="88900" dist="75434" dir="2699985" rotWithShape="0">
              <a:scrgbClr r="0" g="0" b="0">
                <a:alpha val="23000"/>
              </a:scrgbClr>
            </a:outerShdw>
          </a:effectLst>
        </p:spPr>
        <p:txBody>
          <a:bodyPr/>
          <a:lstStyle/>
          <a:p>
            <a:endParaRPr lang="zh-CN" altLang="en-US">
              <a:solidFill>
                <a:srgbClr val="000000"/>
              </a:solidFill>
              <a:cs typeface="+mn-ea"/>
              <a:sym typeface="+mn-lt"/>
            </a:endParaRPr>
          </a:p>
        </p:txBody>
      </p:sp>
      <p:sp>
        <p:nvSpPr>
          <p:cNvPr id="23" name="TextBox 60"/>
          <p:cNvSpPr txBox="1">
            <a:spLocks noChangeArrowheads="1"/>
          </p:cNvSpPr>
          <p:nvPr/>
        </p:nvSpPr>
        <p:spPr bwMode="auto">
          <a:xfrm>
            <a:off x="6268532" y="4464075"/>
            <a:ext cx="11906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dirty="0">
                <a:solidFill>
                  <a:srgbClr val="0070C0"/>
                </a:solidFill>
                <a:latin typeface="+mn-lt"/>
                <a:ea typeface="+mn-ea"/>
                <a:cs typeface="+mn-ea"/>
                <a:sym typeface="+mn-lt"/>
              </a:rPr>
              <a:t>答辩人</a:t>
            </a:r>
            <a:endParaRPr lang="zh-CN" altLang="en-US" dirty="0">
              <a:solidFill>
                <a:srgbClr val="0070C0"/>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56"/>
          <p:cNvSpPr>
            <a:spLocks noChangeArrowheads="1"/>
          </p:cNvSpPr>
          <p:nvPr/>
        </p:nvSpPr>
        <p:spPr bwMode="auto">
          <a:xfrm>
            <a:off x="1397000" y="2107636"/>
            <a:ext cx="54737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4400" b="1" dirty="0" smtClean="0">
                <a:solidFill>
                  <a:srgbClr val="5096D0"/>
                </a:solidFill>
                <a:cs typeface="+mn-ea"/>
                <a:sym typeface="+mn-lt"/>
              </a:rPr>
              <a:t>绪论</a:t>
            </a:r>
            <a:endParaRPr lang="zh-CN" altLang="en-US" sz="4400" b="1" dirty="0">
              <a:solidFill>
                <a:srgbClr val="5096D0"/>
              </a:solidFill>
              <a:cs typeface="+mn-ea"/>
              <a:sym typeface="+mn-lt"/>
            </a:endParaRPr>
          </a:p>
        </p:txBody>
      </p:sp>
      <p:cxnSp>
        <p:nvCxnSpPr>
          <p:cNvPr id="37" name="直接连接符 53"/>
          <p:cNvCxnSpPr>
            <a:cxnSpLocks noChangeShapeType="1"/>
          </p:cNvCxnSpPr>
          <p:nvPr/>
        </p:nvCxnSpPr>
        <p:spPr bwMode="auto">
          <a:xfrm>
            <a:off x="3408362" y="3625678"/>
            <a:ext cx="0" cy="2033587"/>
          </a:xfrm>
          <a:prstGeom prst="line">
            <a:avLst/>
          </a:prstGeom>
          <a:noFill/>
          <a:ln w="127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9"/>
          <p:cNvSpPr>
            <a:spLocks noChangeAspect="1" noChangeArrowheads="1"/>
          </p:cNvSpPr>
          <p:nvPr/>
        </p:nvSpPr>
        <p:spPr bwMode="auto">
          <a:xfrm>
            <a:off x="3338512" y="3471690"/>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39" name="Oval 40"/>
          <p:cNvSpPr>
            <a:spLocks noChangeAspect="1" noChangeArrowheads="1"/>
          </p:cNvSpPr>
          <p:nvPr/>
        </p:nvSpPr>
        <p:spPr bwMode="auto">
          <a:xfrm>
            <a:off x="3338512" y="3873328"/>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40" name="Oval 41"/>
          <p:cNvSpPr>
            <a:spLocks noChangeAspect="1" noChangeArrowheads="1"/>
          </p:cNvSpPr>
          <p:nvPr/>
        </p:nvSpPr>
        <p:spPr bwMode="auto">
          <a:xfrm>
            <a:off x="3338512" y="4290840"/>
            <a:ext cx="144463" cy="142875"/>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41" name="Oval 42"/>
          <p:cNvSpPr>
            <a:spLocks noChangeAspect="1" noChangeArrowheads="1"/>
          </p:cNvSpPr>
          <p:nvPr/>
        </p:nvSpPr>
        <p:spPr bwMode="auto">
          <a:xfrm>
            <a:off x="3338512" y="4703590"/>
            <a:ext cx="144463" cy="144463"/>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42" name="TextBox 58"/>
          <p:cNvSpPr txBox="1">
            <a:spLocks noChangeArrowheads="1"/>
          </p:cNvSpPr>
          <p:nvPr/>
        </p:nvSpPr>
        <p:spPr bwMode="auto">
          <a:xfrm>
            <a:off x="3702050" y="3284365"/>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选题背景</a:t>
            </a:r>
            <a:endParaRPr lang="zh-CN" altLang="en-US" dirty="0">
              <a:solidFill>
                <a:schemeClr val="tx1">
                  <a:lumMod val="50000"/>
                  <a:lumOff val="50000"/>
                </a:schemeClr>
              </a:solidFill>
              <a:latin typeface="+mn-lt"/>
              <a:ea typeface="+mn-ea"/>
              <a:cs typeface="+mn-ea"/>
              <a:sym typeface="+mn-lt"/>
            </a:endParaRPr>
          </a:p>
        </p:txBody>
      </p:sp>
      <p:sp>
        <p:nvSpPr>
          <p:cNvPr id="44" name="TextBox 59"/>
          <p:cNvSpPr txBox="1">
            <a:spLocks noChangeArrowheads="1"/>
          </p:cNvSpPr>
          <p:nvPr/>
        </p:nvSpPr>
        <p:spPr bwMode="auto">
          <a:xfrm>
            <a:off x="3702050" y="3728865"/>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tx1">
                    <a:lumMod val="50000"/>
                    <a:lumOff val="50000"/>
                  </a:schemeClr>
                </a:solidFill>
                <a:latin typeface="+mn-lt"/>
                <a:ea typeface="+mn-ea"/>
                <a:cs typeface="+mn-ea"/>
                <a:sym typeface="+mn-lt"/>
              </a:rPr>
              <a:t>国外相关研究状况</a:t>
            </a:r>
            <a:endParaRPr lang="zh-CN" altLang="en-US" dirty="0">
              <a:solidFill>
                <a:schemeClr val="tx1">
                  <a:lumMod val="50000"/>
                  <a:lumOff val="50000"/>
                </a:schemeClr>
              </a:solidFill>
              <a:latin typeface="+mn-lt"/>
              <a:ea typeface="+mn-ea"/>
              <a:cs typeface="+mn-ea"/>
              <a:sym typeface="+mn-lt"/>
            </a:endParaRPr>
          </a:p>
        </p:txBody>
      </p:sp>
      <p:sp>
        <p:nvSpPr>
          <p:cNvPr id="45" name="TextBox 60"/>
          <p:cNvSpPr txBox="1">
            <a:spLocks noChangeArrowheads="1"/>
          </p:cNvSpPr>
          <p:nvPr/>
        </p:nvSpPr>
        <p:spPr bwMode="auto">
          <a:xfrm>
            <a:off x="3702050" y="4108278"/>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国内研究状况</a:t>
            </a:r>
            <a:endParaRPr lang="zh-CN" altLang="en-US">
              <a:solidFill>
                <a:schemeClr val="tx1">
                  <a:lumMod val="50000"/>
                  <a:lumOff val="50000"/>
                </a:schemeClr>
              </a:solidFill>
              <a:latin typeface="+mn-lt"/>
              <a:ea typeface="+mn-ea"/>
              <a:cs typeface="+mn-ea"/>
              <a:sym typeface="+mn-lt"/>
            </a:endParaRPr>
          </a:p>
        </p:txBody>
      </p:sp>
      <p:sp>
        <p:nvSpPr>
          <p:cNvPr id="46" name="TextBox 61"/>
          <p:cNvSpPr txBox="1">
            <a:spLocks noChangeArrowheads="1"/>
          </p:cNvSpPr>
          <p:nvPr/>
        </p:nvSpPr>
        <p:spPr bwMode="auto">
          <a:xfrm>
            <a:off x="3702050" y="5344940"/>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主要贡献与创新</a:t>
            </a:r>
            <a:endParaRPr lang="zh-CN" altLang="en-US">
              <a:solidFill>
                <a:schemeClr val="tx1">
                  <a:lumMod val="50000"/>
                  <a:lumOff val="50000"/>
                </a:schemeClr>
              </a:solidFill>
              <a:latin typeface="+mn-lt"/>
              <a:ea typeface="+mn-ea"/>
              <a:cs typeface="+mn-ea"/>
              <a:sym typeface="+mn-lt"/>
            </a:endParaRPr>
          </a:p>
        </p:txBody>
      </p:sp>
      <p:sp>
        <p:nvSpPr>
          <p:cNvPr id="47" name="Oval 42"/>
          <p:cNvSpPr>
            <a:spLocks noChangeAspect="1" noChangeArrowheads="1"/>
          </p:cNvSpPr>
          <p:nvPr/>
        </p:nvSpPr>
        <p:spPr bwMode="auto">
          <a:xfrm>
            <a:off x="3338512" y="5136978"/>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48" name="TextBox 65"/>
          <p:cNvSpPr txBox="1">
            <a:spLocks noChangeArrowheads="1"/>
          </p:cNvSpPr>
          <p:nvPr/>
        </p:nvSpPr>
        <p:spPr bwMode="auto">
          <a:xfrm>
            <a:off x="3702050" y="4555953"/>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研究意义</a:t>
            </a:r>
            <a:endParaRPr lang="zh-CN" altLang="en-US">
              <a:solidFill>
                <a:schemeClr val="tx1">
                  <a:lumMod val="50000"/>
                  <a:lumOff val="50000"/>
                </a:schemeClr>
              </a:solidFill>
              <a:latin typeface="+mn-lt"/>
              <a:ea typeface="+mn-ea"/>
              <a:cs typeface="+mn-ea"/>
              <a:sym typeface="+mn-lt"/>
            </a:endParaRPr>
          </a:p>
        </p:txBody>
      </p:sp>
      <p:sp>
        <p:nvSpPr>
          <p:cNvPr id="49" name="Oval 42"/>
          <p:cNvSpPr>
            <a:spLocks noChangeAspect="1" noChangeArrowheads="1"/>
          </p:cNvSpPr>
          <p:nvPr/>
        </p:nvSpPr>
        <p:spPr bwMode="auto">
          <a:xfrm>
            <a:off x="3338512" y="5565603"/>
            <a:ext cx="144463" cy="144462"/>
          </a:xfrm>
          <a:prstGeom prst="ellipse">
            <a:avLst/>
          </a:prstGeom>
          <a:solidFill>
            <a:schemeClr val="bg1"/>
          </a:solidFill>
          <a:ln w="28575">
            <a:solidFill>
              <a:schemeClr val="accent1"/>
            </a:solidFill>
            <a:round/>
          </a:ln>
        </p:spPr>
        <p:txBody>
          <a:bodyPr/>
          <a:lstStyle/>
          <a:p>
            <a:endParaRPr lang="zh-CN" altLang="en-US">
              <a:solidFill>
                <a:schemeClr val="tx1">
                  <a:lumMod val="50000"/>
                  <a:lumOff val="50000"/>
                </a:schemeClr>
              </a:solidFill>
              <a:cs typeface="+mn-ea"/>
              <a:sym typeface="+mn-lt"/>
            </a:endParaRPr>
          </a:p>
        </p:txBody>
      </p:sp>
      <p:sp>
        <p:nvSpPr>
          <p:cNvPr id="50" name="TextBox 67"/>
          <p:cNvSpPr txBox="1">
            <a:spLocks noChangeArrowheads="1"/>
          </p:cNvSpPr>
          <p:nvPr/>
        </p:nvSpPr>
        <p:spPr bwMode="auto">
          <a:xfrm>
            <a:off x="3702050" y="4984578"/>
            <a:ext cx="3848100" cy="4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tx1">
                    <a:lumMod val="50000"/>
                    <a:lumOff val="50000"/>
                  </a:schemeClr>
                </a:solidFill>
                <a:latin typeface="+mn-lt"/>
                <a:ea typeface="+mn-ea"/>
                <a:cs typeface="+mn-ea"/>
                <a:sym typeface="+mn-lt"/>
              </a:rPr>
              <a:t>参考文献</a:t>
            </a:r>
            <a:endParaRPr lang="zh-CN" altLang="en-US">
              <a:solidFill>
                <a:schemeClr val="tx1">
                  <a:lumMod val="50000"/>
                  <a:lumOff val="50000"/>
                </a:schemeClr>
              </a:solidFill>
              <a:latin typeface="+mn-lt"/>
              <a:ea typeface="+mn-ea"/>
              <a:cs typeface="+mn-ea"/>
              <a:sym typeface="+mn-lt"/>
            </a:endParaRPr>
          </a:p>
        </p:txBody>
      </p:sp>
      <p:sp>
        <p:nvSpPr>
          <p:cNvPr id="2" name="文本框 1"/>
          <p:cNvSpPr txBox="1"/>
          <p:nvPr/>
        </p:nvSpPr>
        <p:spPr>
          <a:xfrm>
            <a:off x="1741272" y="1518837"/>
            <a:ext cx="1649811" cy="4708981"/>
          </a:xfrm>
          <a:prstGeom prst="rect">
            <a:avLst/>
          </a:prstGeom>
          <a:noFill/>
        </p:spPr>
        <p:txBody>
          <a:bodyPr wrap="none" rtlCol="0">
            <a:spAutoFit/>
          </a:bodyPr>
          <a:lstStyle/>
          <a:p>
            <a:r>
              <a:rPr lang="en-US" altLang="zh-CN" sz="30000" dirty="0" smtClean="0">
                <a:solidFill>
                  <a:srgbClr val="5096D0"/>
                </a:solidFill>
                <a:cs typeface="+mn-ea"/>
                <a:sym typeface="+mn-lt"/>
              </a:rPr>
              <a:t>1</a:t>
            </a:r>
            <a:endParaRPr lang="zh-CN" altLang="en-US" sz="30000" dirty="0">
              <a:solidFill>
                <a:srgbClr val="5096D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1500"/>
                            </p:stCondLst>
                            <p:childTnLst>
                              <p:par>
                                <p:cTn id="21" presetID="2" presetClass="entr" presetSubtype="12"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0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0-#ppt_w/2"/>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3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0-#ppt_w/2"/>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4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0-#ppt_w/2"/>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autoUpdateAnimBg="0"/>
      <p:bldP spid="39" grpId="0" animBg="1" autoUpdateAnimBg="0"/>
      <p:bldP spid="40" grpId="0" animBg="1" autoUpdateAnimBg="0"/>
      <p:bldP spid="41" grpId="0" animBg="1" autoUpdateAnimBg="0"/>
      <p:bldP spid="42" grpId="0" autoUpdateAnimBg="0"/>
      <p:bldP spid="44" grpId="0" autoUpdateAnimBg="0"/>
      <p:bldP spid="45" grpId="0" autoUpdateAnimBg="0"/>
      <p:bldP spid="46" grpId="0" autoUpdateAnimBg="0"/>
      <p:bldP spid="47" grpId="0" animBg="1" autoUpdateAnimBg="0"/>
      <p:bldP spid="48" grpId="0" autoUpdateAnimBg="0"/>
      <p:bldP spid="49" grpId="0" animBg="1" autoUpdateAnimBg="0"/>
      <p:bldP spid="50" grpId="0" autoUpdateAnimBg="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4146656" y="8510121"/>
            <a:ext cx="962754" cy="410427"/>
          </a:xfrm>
          <a:prstGeom prst="rect">
            <a:avLst/>
          </a:prstGeom>
          <a:noFill/>
        </p:spPr>
        <p:txBody>
          <a:bodyPr wrap="none" lIns="121915" tIns="60957" rIns="121915" bIns="60957" rtlCol="0">
            <a:spAutoFit/>
          </a:bodyPr>
          <a:lstStyle/>
          <a:p>
            <a:pPr defTabSz="913765"/>
            <a:r>
              <a:rPr lang="zh-CN" altLang="en-US" sz="1865" dirty="0">
                <a:solidFill>
                  <a:prstClr val="black"/>
                </a:solidFill>
                <a:cs typeface="+mn-ea"/>
                <a:sym typeface="+mn-lt"/>
              </a:rPr>
              <a:t>延时符</a:t>
            </a:r>
            <a:endParaRPr lang="zh-CN" altLang="en-US" sz="1865" dirty="0">
              <a:solidFill>
                <a:prstClr val="black"/>
              </a:solidFill>
              <a:cs typeface="+mn-ea"/>
              <a:sym typeface="+mn-lt"/>
            </a:endParaRPr>
          </a:p>
        </p:txBody>
      </p:sp>
      <p:grpSp>
        <p:nvGrpSpPr>
          <p:cNvPr id="29" name="Group 3"/>
          <p:cNvGrpSpPr/>
          <p:nvPr/>
        </p:nvGrpSpPr>
        <p:grpSpPr>
          <a:xfrm>
            <a:off x="4886259" y="1621684"/>
            <a:ext cx="695459" cy="4816157"/>
            <a:chOff x="4160049" y="1274619"/>
            <a:chExt cx="695459" cy="4816157"/>
          </a:xfrm>
          <a:solidFill>
            <a:schemeClr val="tx1">
              <a:lumMod val="50000"/>
              <a:lumOff val="50000"/>
            </a:schemeClr>
          </a:solidFill>
        </p:grpSpPr>
        <p:sp>
          <p:nvSpPr>
            <p:cNvPr id="34" name="Rectangle 4"/>
            <p:cNvSpPr/>
            <p:nvPr/>
          </p:nvSpPr>
          <p:spPr>
            <a:xfrm>
              <a:off x="4160049" y="1274619"/>
              <a:ext cx="695459" cy="405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35" name="Isosceles Triangle 5"/>
            <p:cNvSpPr/>
            <p:nvPr/>
          </p:nvSpPr>
          <p:spPr>
            <a:xfrm flipV="1">
              <a:off x="4160049" y="5334390"/>
              <a:ext cx="695459" cy="756386"/>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36"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grpSp>
      <p:grpSp>
        <p:nvGrpSpPr>
          <p:cNvPr id="37" name="Group 7"/>
          <p:cNvGrpSpPr/>
          <p:nvPr/>
        </p:nvGrpSpPr>
        <p:grpSpPr>
          <a:xfrm>
            <a:off x="4188257" y="4051490"/>
            <a:ext cx="1393459" cy="1338773"/>
            <a:chOff x="5013756" y="3958570"/>
            <a:chExt cx="1393459" cy="1338773"/>
          </a:xfrm>
        </p:grpSpPr>
        <p:sp>
          <p:nvSpPr>
            <p:cNvPr id="38" name="Diamond 8"/>
            <p:cNvSpPr/>
            <p:nvPr/>
          </p:nvSpPr>
          <p:spPr>
            <a:xfrm>
              <a:off x="5013756" y="3958570"/>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grpSp>
          <p:nvGrpSpPr>
            <p:cNvPr id="39" name="Group 9"/>
            <p:cNvGrpSpPr/>
            <p:nvPr/>
          </p:nvGrpSpPr>
          <p:grpSpPr>
            <a:xfrm>
              <a:off x="5478313" y="4439043"/>
              <a:ext cx="464344" cy="377825"/>
              <a:chOff x="10074275" y="4479132"/>
              <a:chExt cx="464344" cy="377825"/>
            </a:xfrm>
            <a:solidFill>
              <a:schemeClr val="bg1"/>
            </a:solidFill>
          </p:grpSpPr>
          <p:sp>
            <p:nvSpPr>
              <p:cNvPr id="4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sp>
            <p:nvSpPr>
              <p:cNvPr id="4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grpSp>
      </p:grpSp>
      <p:grpSp>
        <p:nvGrpSpPr>
          <p:cNvPr id="42" name="Group 12"/>
          <p:cNvGrpSpPr/>
          <p:nvPr/>
        </p:nvGrpSpPr>
        <p:grpSpPr>
          <a:xfrm>
            <a:off x="4886259" y="1621684"/>
            <a:ext cx="1393459" cy="1338773"/>
            <a:chOff x="5711758" y="1528765"/>
            <a:chExt cx="1393459" cy="1338773"/>
          </a:xfrm>
        </p:grpSpPr>
        <p:sp>
          <p:nvSpPr>
            <p:cNvPr id="43" name="Diamond 13"/>
            <p:cNvSpPr/>
            <p:nvPr/>
          </p:nvSpPr>
          <p:spPr>
            <a:xfrm>
              <a:off x="5711758" y="1528765"/>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4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grpSp>
      <p:grpSp>
        <p:nvGrpSpPr>
          <p:cNvPr id="45" name="Group 15"/>
          <p:cNvGrpSpPr/>
          <p:nvPr/>
        </p:nvGrpSpPr>
        <p:grpSpPr>
          <a:xfrm>
            <a:off x="4884988" y="3253562"/>
            <a:ext cx="1393459" cy="1338773"/>
            <a:chOff x="5710487" y="3160643"/>
            <a:chExt cx="1393459" cy="1338773"/>
          </a:xfrm>
        </p:grpSpPr>
        <p:sp>
          <p:nvSpPr>
            <p:cNvPr id="46" name="Diamond 16"/>
            <p:cNvSpPr/>
            <p:nvPr/>
          </p:nvSpPr>
          <p:spPr>
            <a:xfrm>
              <a:off x="5710487" y="3160643"/>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grpSp>
          <p:nvGrpSpPr>
            <p:cNvPr id="47" name="Group 17"/>
            <p:cNvGrpSpPr/>
            <p:nvPr/>
          </p:nvGrpSpPr>
          <p:grpSpPr>
            <a:xfrm>
              <a:off x="6175045" y="3597325"/>
              <a:ext cx="464344" cy="464344"/>
              <a:chOff x="4439444" y="2582069"/>
              <a:chExt cx="464344" cy="464344"/>
            </a:xfrm>
            <a:solidFill>
              <a:schemeClr val="bg1"/>
            </a:solidFill>
          </p:grpSpPr>
          <p:sp>
            <p:nvSpPr>
              <p:cNvPr id="4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sp>
            <p:nvSpPr>
              <p:cNvPr id="4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sp>
            <p:nvSpPr>
              <p:cNvPr id="5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grpSp>
      </p:grpSp>
      <p:grpSp>
        <p:nvGrpSpPr>
          <p:cNvPr id="51" name="Group 21"/>
          <p:cNvGrpSpPr/>
          <p:nvPr/>
        </p:nvGrpSpPr>
        <p:grpSpPr>
          <a:xfrm>
            <a:off x="4188257" y="2437623"/>
            <a:ext cx="1393459" cy="1338773"/>
            <a:chOff x="5013757" y="2344704"/>
            <a:chExt cx="1393459" cy="1338773"/>
          </a:xfrm>
        </p:grpSpPr>
        <p:sp>
          <p:nvSpPr>
            <p:cNvPr id="52" name="Diamond 22"/>
            <p:cNvSpPr/>
            <p:nvPr/>
          </p:nvSpPr>
          <p:spPr>
            <a:xfrm>
              <a:off x="5013757" y="2344704"/>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grpSp>
          <p:nvGrpSpPr>
            <p:cNvPr id="53" name="Group 23"/>
            <p:cNvGrpSpPr/>
            <p:nvPr/>
          </p:nvGrpSpPr>
          <p:grpSpPr>
            <a:xfrm>
              <a:off x="5478313" y="2752368"/>
              <a:ext cx="464344" cy="464344"/>
              <a:chOff x="4439444" y="1652588"/>
              <a:chExt cx="464344" cy="464344"/>
            </a:xfrm>
            <a:solidFill>
              <a:schemeClr val="bg2"/>
            </a:solidFill>
          </p:grpSpPr>
          <p:sp>
            <p:nvSpPr>
              <p:cNvPr id="5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sp>
            <p:nvSpPr>
              <p:cNvPr id="5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sp>
            <p:nvSpPr>
              <p:cNvPr id="5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5096D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chemeClr val="bg1"/>
                  </a:solidFill>
                  <a:effectLst>
                    <a:outerShdw blurRad="38100" dist="38100" dir="2700000" algn="tl">
                      <a:srgbClr val="000000"/>
                    </a:outerShdw>
                  </a:effectLst>
                  <a:cs typeface="+mn-ea"/>
                  <a:sym typeface="+mn-lt"/>
                </a:endParaRPr>
              </a:p>
            </p:txBody>
          </p:sp>
        </p:grpSp>
      </p:grpSp>
      <p:sp>
        <p:nvSpPr>
          <p:cNvPr id="57" name="TextBox 42"/>
          <p:cNvSpPr txBox="1"/>
          <p:nvPr/>
        </p:nvSpPr>
        <p:spPr>
          <a:xfrm>
            <a:off x="2510579" y="2885099"/>
            <a:ext cx="1415772" cy="338554"/>
          </a:xfrm>
          <a:prstGeom prst="rect">
            <a:avLst/>
          </a:prstGeom>
          <a:noFill/>
        </p:spPr>
        <p:txBody>
          <a:bodyPr wrap="none" rtlCol="0">
            <a:spAutoFit/>
          </a:bodyPr>
          <a:lstStyle/>
          <a:p>
            <a:pPr algn="r"/>
            <a:r>
              <a:rPr lang="zh-CN" altLang="en-US" sz="1600" b="1" dirty="0">
                <a:solidFill>
                  <a:srgbClr val="7F7F7F"/>
                </a:solidFill>
                <a:cs typeface="+mn-ea"/>
                <a:sym typeface="+mn-lt"/>
              </a:rPr>
              <a:t>点击添加文本</a:t>
            </a:r>
            <a:endParaRPr lang="zh-CN" altLang="en-US" sz="1600" b="1" dirty="0">
              <a:solidFill>
                <a:srgbClr val="7F7F7F"/>
              </a:solidFill>
              <a:cs typeface="+mn-ea"/>
              <a:sym typeface="+mn-lt"/>
            </a:endParaRPr>
          </a:p>
        </p:txBody>
      </p:sp>
      <p:sp>
        <p:nvSpPr>
          <p:cNvPr id="58" name="TextBox 43"/>
          <p:cNvSpPr txBox="1"/>
          <p:nvPr/>
        </p:nvSpPr>
        <p:spPr>
          <a:xfrm>
            <a:off x="616898" y="3199114"/>
            <a:ext cx="3289133" cy="461665"/>
          </a:xfrm>
          <a:prstGeom prst="rect">
            <a:avLst/>
          </a:prstGeom>
          <a:noFill/>
        </p:spPr>
        <p:txBody>
          <a:bodyPr wrap="square" rtlCol="0">
            <a:spAutoFit/>
          </a:bodyPr>
          <a:lstStyle/>
          <a:p>
            <a:pPr algn="r"/>
            <a:r>
              <a:rPr lang="zh-CN" altLang="en-US" sz="1200" dirty="0">
                <a:solidFill>
                  <a:srgbClr val="7F7F7F"/>
                </a:solidFill>
                <a:cs typeface="+mn-ea"/>
                <a:sym typeface="+mn-lt"/>
              </a:rPr>
              <a:t>点击输入具体内容点击输入简要文本内容，文字内容需概况精炼的说明该分项内容</a:t>
            </a:r>
            <a:endParaRPr lang="en-US" altLang="zh-CN" sz="1200" dirty="0">
              <a:solidFill>
                <a:srgbClr val="7F7F7F"/>
              </a:solidFill>
              <a:cs typeface="+mn-ea"/>
              <a:sym typeface="+mn-lt"/>
            </a:endParaRPr>
          </a:p>
        </p:txBody>
      </p:sp>
      <p:sp>
        <p:nvSpPr>
          <p:cNvPr id="59" name="TextBox 44"/>
          <p:cNvSpPr txBox="1"/>
          <p:nvPr/>
        </p:nvSpPr>
        <p:spPr>
          <a:xfrm>
            <a:off x="2510579" y="4313747"/>
            <a:ext cx="1415772" cy="338554"/>
          </a:xfrm>
          <a:prstGeom prst="rect">
            <a:avLst/>
          </a:prstGeom>
          <a:noFill/>
        </p:spPr>
        <p:txBody>
          <a:bodyPr wrap="none" rtlCol="0">
            <a:spAutoFit/>
          </a:bodyPr>
          <a:lstStyle/>
          <a:p>
            <a:pPr algn="r"/>
            <a:r>
              <a:rPr lang="zh-CN" altLang="en-US" sz="1600" b="1" dirty="0">
                <a:solidFill>
                  <a:srgbClr val="7F7F7F"/>
                </a:solidFill>
                <a:cs typeface="+mn-ea"/>
                <a:sym typeface="+mn-lt"/>
              </a:rPr>
              <a:t>点击添加文本</a:t>
            </a:r>
            <a:endParaRPr lang="zh-CN" altLang="en-US" sz="1600" b="1" dirty="0">
              <a:solidFill>
                <a:srgbClr val="7F7F7F"/>
              </a:solidFill>
              <a:cs typeface="+mn-ea"/>
              <a:sym typeface="+mn-lt"/>
            </a:endParaRPr>
          </a:p>
        </p:txBody>
      </p:sp>
      <p:sp>
        <p:nvSpPr>
          <p:cNvPr id="60" name="TextBox 45"/>
          <p:cNvSpPr txBox="1"/>
          <p:nvPr/>
        </p:nvSpPr>
        <p:spPr>
          <a:xfrm>
            <a:off x="616898" y="4627762"/>
            <a:ext cx="3289133" cy="461665"/>
          </a:xfrm>
          <a:prstGeom prst="rect">
            <a:avLst/>
          </a:prstGeom>
          <a:noFill/>
        </p:spPr>
        <p:txBody>
          <a:bodyPr wrap="square" rtlCol="0">
            <a:spAutoFit/>
          </a:bodyPr>
          <a:lstStyle/>
          <a:p>
            <a:pPr algn="r"/>
            <a:r>
              <a:rPr lang="zh-CN" altLang="en-US" sz="1200" dirty="0">
                <a:solidFill>
                  <a:srgbClr val="7F7F7F"/>
                </a:solidFill>
                <a:cs typeface="+mn-ea"/>
                <a:sym typeface="+mn-lt"/>
              </a:rPr>
              <a:t>点击输入具体内容点击输入简要文本内容，文字内容需概况精炼的说明该分项内容</a:t>
            </a:r>
            <a:endParaRPr lang="en-US" altLang="zh-CN" sz="1200" dirty="0">
              <a:solidFill>
                <a:srgbClr val="7F7F7F"/>
              </a:solidFill>
              <a:cs typeface="+mn-ea"/>
              <a:sym typeface="+mn-lt"/>
            </a:endParaRPr>
          </a:p>
        </p:txBody>
      </p:sp>
      <p:sp>
        <p:nvSpPr>
          <p:cNvPr id="61" name="TextBox 46"/>
          <p:cNvSpPr txBox="1"/>
          <p:nvPr/>
        </p:nvSpPr>
        <p:spPr>
          <a:xfrm>
            <a:off x="6414705" y="1958888"/>
            <a:ext cx="1415772" cy="338554"/>
          </a:xfrm>
          <a:prstGeom prst="rect">
            <a:avLst/>
          </a:prstGeom>
          <a:noFill/>
        </p:spPr>
        <p:txBody>
          <a:bodyPr wrap="none" rtlCol="0">
            <a:spAutoFit/>
          </a:bodyPr>
          <a:lstStyle/>
          <a:p>
            <a:r>
              <a:rPr lang="zh-CN" altLang="en-US" sz="1600" b="1" dirty="0">
                <a:solidFill>
                  <a:srgbClr val="7F7F7F"/>
                </a:solidFill>
                <a:cs typeface="+mn-ea"/>
                <a:sym typeface="+mn-lt"/>
              </a:rPr>
              <a:t>点击添加文本</a:t>
            </a:r>
            <a:endParaRPr lang="zh-CN" altLang="en-US" sz="1600" b="1" dirty="0">
              <a:solidFill>
                <a:srgbClr val="7F7F7F"/>
              </a:solidFill>
              <a:cs typeface="+mn-ea"/>
              <a:sym typeface="+mn-lt"/>
            </a:endParaRPr>
          </a:p>
        </p:txBody>
      </p:sp>
      <p:sp>
        <p:nvSpPr>
          <p:cNvPr id="62" name="TextBox 47"/>
          <p:cNvSpPr txBox="1"/>
          <p:nvPr/>
        </p:nvSpPr>
        <p:spPr>
          <a:xfrm>
            <a:off x="6414706" y="2272903"/>
            <a:ext cx="3289133" cy="461665"/>
          </a:xfrm>
          <a:prstGeom prst="rect">
            <a:avLst/>
          </a:prstGeom>
          <a:noFill/>
        </p:spPr>
        <p:txBody>
          <a:bodyPr wrap="square" rtlCol="0">
            <a:spAutoFit/>
          </a:bodyPr>
          <a:lstStyle/>
          <a:p>
            <a:r>
              <a:rPr lang="zh-CN" altLang="en-US" sz="1200" dirty="0">
                <a:solidFill>
                  <a:srgbClr val="7F7F7F"/>
                </a:solidFill>
                <a:cs typeface="+mn-ea"/>
                <a:sym typeface="+mn-lt"/>
              </a:rPr>
              <a:t>点击输入具体内容点击输入简要文本内容，文字内容需概况精炼的说明该分项内容</a:t>
            </a:r>
            <a:endParaRPr lang="en-US" altLang="zh-CN" sz="1200" dirty="0">
              <a:solidFill>
                <a:srgbClr val="7F7F7F"/>
              </a:solidFill>
              <a:cs typeface="+mn-ea"/>
              <a:sym typeface="+mn-lt"/>
            </a:endParaRPr>
          </a:p>
        </p:txBody>
      </p:sp>
      <p:sp>
        <p:nvSpPr>
          <p:cNvPr id="63" name="TextBox 48"/>
          <p:cNvSpPr txBox="1"/>
          <p:nvPr/>
        </p:nvSpPr>
        <p:spPr>
          <a:xfrm>
            <a:off x="6414705" y="3387536"/>
            <a:ext cx="1415772" cy="338554"/>
          </a:xfrm>
          <a:prstGeom prst="rect">
            <a:avLst/>
          </a:prstGeom>
          <a:noFill/>
        </p:spPr>
        <p:txBody>
          <a:bodyPr wrap="none" rtlCol="0">
            <a:spAutoFit/>
          </a:bodyPr>
          <a:lstStyle/>
          <a:p>
            <a:r>
              <a:rPr lang="zh-CN" altLang="en-US" sz="1600" b="1" dirty="0">
                <a:solidFill>
                  <a:srgbClr val="7F7F7F"/>
                </a:solidFill>
                <a:cs typeface="+mn-ea"/>
                <a:sym typeface="+mn-lt"/>
              </a:rPr>
              <a:t>点击添加文本</a:t>
            </a:r>
            <a:endParaRPr lang="zh-CN" altLang="en-US" sz="1600" b="1" dirty="0">
              <a:solidFill>
                <a:srgbClr val="7F7F7F"/>
              </a:solidFill>
              <a:cs typeface="+mn-ea"/>
              <a:sym typeface="+mn-lt"/>
            </a:endParaRPr>
          </a:p>
        </p:txBody>
      </p:sp>
      <p:sp>
        <p:nvSpPr>
          <p:cNvPr id="64" name="TextBox 49"/>
          <p:cNvSpPr txBox="1"/>
          <p:nvPr/>
        </p:nvSpPr>
        <p:spPr>
          <a:xfrm>
            <a:off x="6414706" y="3701551"/>
            <a:ext cx="3289133" cy="461665"/>
          </a:xfrm>
          <a:prstGeom prst="rect">
            <a:avLst/>
          </a:prstGeom>
          <a:noFill/>
        </p:spPr>
        <p:txBody>
          <a:bodyPr wrap="square" rtlCol="0">
            <a:spAutoFit/>
          </a:bodyPr>
          <a:lstStyle/>
          <a:p>
            <a:r>
              <a:rPr lang="zh-CN" altLang="en-US" sz="1200" dirty="0">
                <a:solidFill>
                  <a:srgbClr val="7F7F7F"/>
                </a:solidFill>
                <a:cs typeface="+mn-ea"/>
                <a:sym typeface="+mn-lt"/>
              </a:rPr>
              <a:t>点击输入具体内容点击输入简要文本内容，文字内容需概况精炼的说明该分项内容</a:t>
            </a:r>
            <a:endParaRPr lang="en-US" altLang="zh-CN" sz="1200" dirty="0">
              <a:solidFill>
                <a:srgbClr val="7F7F7F"/>
              </a:solidFill>
              <a:cs typeface="+mn-ea"/>
              <a:sym typeface="+mn-lt"/>
            </a:endParaRPr>
          </a:p>
        </p:txBody>
      </p:sp>
      <p:sp>
        <p:nvSpPr>
          <p:cNvPr id="65"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 calcmode="lin" valueType="num">
                                      <p:cBhvr>
                                        <p:cTn id="14" dur="500" fill="hold"/>
                                        <p:tgtEl>
                                          <p:spTgt spid="42"/>
                                        </p:tgtEl>
                                        <p:attrNameLst>
                                          <p:attrName>style.rotation</p:attrName>
                                        </p:attrNameLst>
                                      </p:cBhvr>
                                      <p:tavLst>
                                        <p:tav tm="0">
                                          <p:val>
                                            <p:fltVal val="360"/>
                                          </p:val>
                                        </p:tav>
                                        <p:tav tm="100000">
                                          <p:val>
                                            <p:fltVal val="0"/>
                                          </p:val>
                                        </p:tav>
                                      </p:tavLst>
                                    </p:anim>
                                    <p:animEffect transition="in" filter="fade">
                                      <p:cBhvr>
                                        <p:cTn id="15" dur="500"/>
                                        <p:tgtEl>
                                          <p:spTgt spid="4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250" fill="hold"/>
                                        <p:tgtEl>
                                          <p:spTgt spid="61"/>
                                        </p:tgtEl>
                                        <p:attrNameLst>
                                          <p:attrName>ppt_x</p:attrName>
                                        </p:attrNameLst>
                                      </p:cBhvr>
                                      <p:tavLst>
                                        <p:tav tm="0">
                                          <p:val>
                                            <p:strVal val="1+#ppt_w/2"/>
                                          </p:val>
                                        </p:tav>
                                        <p:tav tm="100000">
                                          <p:val>
                                            <p:strVal val="#ppt_x"/>
                                          </p:val>
                                        </p:tav>
                                      </p:tavLst>
                                    </p:anim>
                                    <p:anim calcmode="lin" valueType="num">
                                      <p:cBhvr additive="base">
                                        <p:cTn id="20" dur="25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 calcmode="lin" valueType="num">
                                      <p:cBhvr>
                                        <p:cTn id="29" dur="500" fill="hold"/>
                                        <p:tgtEl>
                                          <p:spTgt spid="51"/>
                                        </p:tgtEl>
                                        <p:attrNameLst>
                                          <p:attrName>style.rotation</p:attrName>
                                        </p:attrNameLst>
                                      </p:cBhvr>
                                      <p:tavLst>
                                        <p:tav tm="0">
                                          <p:val>
                                            <p:fltVal val="360"/>
                                          </p:val>
                                        </p:tav>
                                        <p:tav tm="100000">
                                          <p:val>
                                            <p:fltVal val="0"/>
                                          </p:val>
                                        </p:tav>
                                      </p:tavLst>
                                    </p:anim>
                                    <p:animEffect transition="in" filter="fade">
                                      <p:cBhvr>
                                        <p:cTn id="30" dur="500"/>
                                        <p:tgtEl>
                                          <p:spTgt spid="5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250" fill="hold"/>
                                        <p:tgtEl>
                                          <p:spTgt spid="57"/>
                                        </p:tgtEl>
                                        <p:attrNameLst>
                                          <p:attrName>ppt_x</p:attrName>
                                        </p:attrNameLst>
                                      </p:cBhvr>
                                      <p:tavLst>
                                        <p:tav tm="0">
                                          <p:val>
                                            <p:strVal val="0-#ppt_w/2"/>
                                          </p:val>
                                        </p:tav>
                                        <p:tav tm="100000">
                                          <p:val>
                                            <p:strVal val="#ppt_x"/>
                                          </p:val>
                                        </p:tav>
                                      </p:tavLst>
                                    </p:anim>
                                    <p:anim calcmode="lin" valueType="num">
                                      <p:cBhvr additive="base">
                                        <p:cTn id="35" dur="250" fill="hold"/>
                                        <p:tgtEl>
                                          <p:spTgt spid="57"/>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up)">
                                      <p:cBhvr>
                                        <p:cTn id="38" dur="500"/>
                                        <p:tgtEl>
                                          <p:spTgt spid="58"/>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 calcmode="lin" valueType="num">
                                      <p:cBhvr>
                                        <p:cTn id="44" dur="500" fill="hold"/>
                                        <p:tgtEl>
                                          <p:spTgt spid="45"/>
                                        </p:tgtEl>
                                        <p:attrNameLst>
                                          <p:attrName>style.rotation</p:attrName>
                                        </p:attrNameLst>
                                      </p:cBhvr>
                                      <p:tavLst>
                                        <p:tav tm="0">
                                          <p:val>
                                            <p:fltVal val="360"/>
                                          </p:val>
                                        </p:tav>
                                        <p:tav tm="100000">
                                          <p:val>
                                            <p:fltVal val="0"/>
                                          </p:val>
                                        </p:tav>
                                      </p:tavLst>
                                    </p:anim>
                                    <p:animEffect transition="in" filter="fade">
                                      <p:cBhvr>
                                        <p:cTn id="45" dur="500"/>
                                        <p:tgtEl>
                                          <p:spTgt spid="4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250" fill="hold"/>
                                        <p:tgtEl>
                                          <p:spTgt spid="63"/>
                                        </p:tgtEl>
                                        <p:attrNameLst>
                                          <p:attrName>ppt_x</p:attrName>
                                        </p:attrNameLst>
                                      </p:cBhvr>
                                      <p:tavLst>
                                        <p:tav tm="0">
                                          <p:val>
                                            <p:strVal val="1+#ppt_w/2"/>
                                          </p:val>
                                        </p:tav>
                                        <p:tav tm="100000">
                                          <p:val>
                                            <p:strVal val="#ppt_x"/>
                                          </p:val>
                                        </p:tav>
                                      </p:tavLst>
                                    </p:anim>
                                    <p:anim calcmode="lin" valueType="num">
                                      <p:cBhvr additive="base">
                                        <p:cTn id="50" dur="250" fill="hold"/>
                                        <p:tgtEl>
                                          <p:spTgt spid="63"/>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 calcmode="lin" valueType="num">
                                      <p:cBhvr>
                                        <p:cTn id="59" dur="500" fill="hold"/>
                                        <p:tgtEl>
                                          <p:spTgt spid="37"/>
                                        </p:tgtEl>
                                        <p:attrNameLst>
                                          <p:attrName>style.rotation</p:attrName>
                                        </p:attrNameLst>
                                      </p:cBhvr>
                                      <p:tavLst>
                                        <p:tav tm="0">
                                          <p:val>
                                            <p:fltVal val="360"/>
                                          </p:val>
                                        </p:tav>
                                        <p:tav tm="100000">
                                          <p:val>
                                            <p:fltVal val="0"/>
                                          </p:val>
                                        </p:tav>
                                      </p:tavLst>
                                    </p:anim>
                                    <p:animEffect transition="in" filter="fade">
                                      <p:cBhvr>
                                        <p:cTn id="60" dur="500"/>
                                        <p:tgtEl>
                                          <p:spTgt spid="3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250" fill="hold"/>
                                        <p:tgtEl>
                                          <p:spTgt spid="59"/>
                                        </p:tgtEl>
                                        <p:attrNameLst>
                                          <p:attrName>ppt_x</p:attrName>
                                        </p:attrNameLst>
                                      </p:cBhvr>
                                      <p:tavLst>
                                        <p:tav tm="0">
                                          <p:val>
                                            <p:strVal val="0-#ppt_w/2"/>
                                          </p:val>
                                        </p:tav>
                                        <p:tav tm="100000">
                                          <p:val>
                                            <p:strVal val="#ppt_x"/>
                                          </p:val>
                                        </p:tav>
                                      </p:tavLst>
                                    </p:anim>
                                    <p:anim calcmode="lin" valueType="num">
                                      <p:cBhvr additive="base">
                                        <p:cTn id="65" dur="250" fill="hold"/>
                                        <p:tgtEl>
                                          <p:spTgt spid="59"/>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bwMode="auto">
          <a:xfrm>
            <a:off x="847607" y="2002222"/>
            <a:ext cx="3433193" cy="4248034"/>
            <a:chOff x="865232" y="1286330"/>
            <a:chExt cx="4013321" cy="4966128"/>
          </a:xfrm>
        </p:grpSpPr>
        <p:pic>
          <p:nvPicPr>
            <p:cNvPr id="49" name="Picture 3"/>
            <p:cNvPicPr>
              <a:picLocks noChangeAspect="1"/>
            </p:cNvPicPr>
            <p:nvPr/>
          </p:nvPicPr>
          <p:blipFill>
            <a:blip r:embed="rId1"/>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50" name="Rectangle 4"/>
            <p:cNvSpPr/>
            <p:nvPr/>
          </p:nvSpPr>
          <p:spPr>
            <a:xfrm>
              <a:off x="1454212" y="1875344"/>
              <a:ext cx="2840124" cy="3699194"/>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en-US" sz="4265">
                <a:solidFill>
                  <a:prstClr val="white"/>
                </a:solidFill>
                <a:cs typeface="+mn-ea"/>
                <a:sym typeface="+mn-lt"/>
              </a:endParaRPr>
            </a:p>
          </p:txBody>
        </p:sp>
      </p:grpSp>
      <p:sp>
        <p:nvSpPr>
          <p:cNvPr id="51" name="矩形 50"/>
          <p:cNvSpPr>
            <a:spLocks noChangeArrowheads="1"/>
          </p:cNvSpPr>
          <p:nvPr/>
        </p:nvSpPr>
        <p:spPr bwMode="auto">
          <a:xfrm>
            <a:off x="4861549" y="4791570"/>
            <a:ext cx="1444632" cy="410431"/>
          </a:xfrm>
          <a:prstGeom prst="rect">
            <a:avLst/>
          </a:prstGeom>
          <a:noFill/>
          <a:ln w="9525">
            <a:noFill/>
            <a:miter lim="800000"/>
          </a:ln>
        </p:spPr>
        <p:txBody>
          <a:bodyPr wrap="square" lIns="121913" tIns="60959" rIns="121913" bIns="60959">
            <a:spAutoFit/>
          </a:bodyPr>
          <a:lstStyle/>
          <a:p>
            <a:r>
              <a:rPr lang="zh-CN" altLang="en-US" sz="1865" b="1" dirty="0">
                <a:solidFill>
                  <a:srgbClr val="7F7F7F"/>
                </a:solidFill>
                <a:cs typeface="+mn-ea"/>
                <a:sym typeface="+mn-lt"/>
              </a:rPr>
              <a:t>添加标题</a:t>
            </a:r>
            <a:endParaRPr lang="en-US" altLang="zh-CN" sz="1865" b="1" dirty="0">
              <a:solidFill>
                <a:srgbClr val="7F7F7F"/>
              </a:solidFill>
              <a:cs typeface="+mn-ea"/>
              <a:sym typeface="+mn-lt"/>
            </a:endParaRPr>
          </a:p>
        </p:txBody>
      </p:sp>
      <p:sp>
        <p:nvSpPr>
          <p:cNvPr id="52" name="矩形 47"/>
          <p:cNvSpPr>
            <a:spLocks noChangeArrowheads="1"/>
          </p:cNvSpPr>
          <p:nvPr/>
        </p:nvSpPr>
        <p:spPr bwMode="auto">
          <a:xfrm>
            <a:off x="4842499" y="5207580"/>
            <a:ext cx="2571227" cy="566307"/>
          </a:xfrm>
          <a:prstGeom prst="rect">
            <a:avLst/>
          </a:prstGeom>
          <a:noFill/>
          <a:ln>
            <a:noFill/>
          </a:ln>
        </p:spPr>
        <p:txBody>
          <a:bodyPr wrap="square" lIns="121913" tIns="60959" rIns="121913" bIns="60959">
            <a:spAutoFit/>
          </a:bodyPr>
          <a:lstStyle/>
          <a:p>
            <a:pPr defTabSz="1218565">
              <a:lnSpc>
                <a:spcPct val="120000"/>
              </a:lnSpc>
              <a:defRPr/>
            </a:pPr>
            <a:r>
              <a:rPr lang="zh-CN" altLang="en-US" sz="1200" dirty="0">
                <a:solidFill>
                  <a:srgbClr val="7F7F7F"/>
                </a:solidFill>
                <a:cs typeface="+mn-ea"/>
                <a:sym typeface="+mn-lt"/>
              </a:rPr>
              <a:t>在此录入本图表的综合描述说明，在此录入本图表的综合描述说明。</a:t>
            </a:r>
            <a:endParaRPr lang="zh-CN" altLang="en-US" sz="1200" dirty="0">
              <a:solidFill>
                <a:srgbClr val="7F7F7F"/>
              </a:solidFill>
              <a:cs typeface="+mn-ea"/>
              <a:sym typeface="+mn-lt"/>
            </a:endParaRPr>
          </a:p>
        </p:txBody>
      </p:sp>
      <p:sp>
        <p:nvSpPr>
          <p:cNvPr id="53" name="矩形 52"/>
          <p:cNvSpPr>
            <a:spLocks noChangeArrowheads="1"/>
          </p:cNvSpPr>
          <p:nvPr/>
        </p:nvSpPr>
        <p:spPr bwMode="auto">
          <a:xfrm>
            <a:off x="7786451" y="4791570"/>
            <a:ext cx="1304039" cy="410431"/>
          </a:xfrm>
          <a:prstGeom prst="rect">
            <a:avLst/>
          </a:prstGeom>
          <a:noFill/>
          <a:ln w="9525">
            <a:noFill/>
            <a:miter lim="800000"/>
          </a:ln>
        </p:spPr>
        <p:txBody>
          <a:bodyPr wrap="square" lIns="121913" tIns="60959" rIns="121913" bIns="60959">
            <a:spAutoFit/>
          </a:bodyPr>
          <a:lstStyle/>
          <a:p>
            <a:r>
              <a:rPr lang="zh-CN" altLang="en-US" sz="1865" b="1" dirty="0">
                <a:solidFill>
                  <a:srgbClr val="7F7F7F"/>
                </a:solidFill>
                <a:cs typeface="+mn-ea"/>
                <a:sym typeface="+mn-lt"/>
              </a:rPr>
              <a:t>添加标题</a:t>
            </a:r>
            <a:endParaRPr lang="en-US" altLang="zh-CN" sz="1865" b="1" dirty="0">
              <a:solidFill>
                <a:srgbClr val="7F7F7F"/>
              </a:solidFill>
              <a:cs typeface="+mn-ea"/>
              <a:sym typeface="+mn-lt"/>
            </a:endParaRPr>
          </a:p>
        </p:txBody>
      </p:sp>
      <p:sp>
        <p:nvSpPr>
          <p:cNvPr id="54" name="矩形 53"/>
          <p:cNvSpPr>
            <a:spLocks noChangeArrowheads="1"/>
          </p:cNvSpPr>
          <p:nvPr/>
        </p:nvSpPr>
        <p:spPr bwMode="auto">
          <a:xfrm>
            <a:off x="7767402" y="5207580"/>
            <a:ext cx="2571227" cy="566307"/>
          </a:xfrm>
          <a:prstGeom prst="rect">
            <a:avLst/>
          </a:prstGeom>
          <a:noFill/>
          <a:ln>
            <a:noFill/>
          </a:ln>
        </p:spPr>
        <p:txBody>
          <a:bodyPr wrap="square" lIns="121913" tIns="60959" rIns="121913" bIns="60959">
            <a:spAutoFit/>
          </a:bodyPr>
          <a:lstStyle/>
          <a:p>
            <a:pPr defTabSz="1218565">
              <a:lnSpc>
                <a:spcPct val="120000"/>
              </a:lnSpc>
              <a:defRPr/>
            </a:pPr>
            <a:r>
              <a:rPr lang="zh-CN" altLang="en-US" sz="1200" dirty="0">
                <a:solidFill>
                  <a:srgbClr val="7F7F7F"/>
                </a:solidFill>
                <a:cs typeface="+mn-ea"/>
                <a:sym typeface="+mn-lt"/>
              </a:rPr>
              <a:t>在此录入本图表的综合描述说明，在此录入本图表的综合描述说明。</a:t>
            </a:r>
            <a:endParaRPr lang="zh-CN" altLang="en-US" sz="1200" dirty="0">
              <a:solidFill>
                <a:srgbClr val="7F7F7F"/>
              </a:solidFill>
              <a:cs typeface="+mn-ea"/>
              <a:sym typeface="+mn-lt"/>
            </a:endParaRPr>
          </a:p>
        </p:txBody>
      </p:sp>
      <p:grpSp>
        <p:nvGrpSpPr>
          <p:cNvPr id="55" name="组合 54"/>
          <p:cNvGrpSpPr/>
          <p:nvPr/>
        </p:nvGrpSpPr>
        <p:grpSpPr>
          <a:xfrm>
            <a:off x="5002996" y="2002222"/>
            <a:ext cx="3018025" cy="466683"/>
            <a:chOff x="814328" y="3219334"/>
            <a:chExt cx="2797200" cy="432536"/>
          </a:xfrm>
        </p:grpSpPr>
        <p:grpSp>
          <p:nvGrpSpPr>
            <p:cNvPr id="56" name="组合 55"/>
            <p:cNvGrpSpPr/>
            <p:nvPr/>
          </p:nvGrpSpPr>
          <p:grpSpPr>
            <a:xfrm>
              <a:off x="814328" y="3219334"/>
              <a:ext cx="2797200" cy="432536"/>
              <a:chOff x="2173927" y="3285519"/>
              <a:chExt cx="3549387" cy="548848"/>
            </a:xfrm>
          </p:grpSpPr>
          <p:grpSp>
            <p:nvGrpSpPr>
              <p:cNvPr id="58" name="组合 57"/>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sp>
              <p:nvSpPr>
                <p:cNvPr id="61" name="圆角矩形 60"/>
                <p:cNvSpPr/>
                <p:nvPr/>
              </p:nvSpPr>
              <p:spPr>
                <a:xfrm>
                  <a:off x="4351924" y="1373342"/>
                  <a:ext cx="7812881" cy="2584452"/>
                </a:xfrm>
                <a:prstGeom prst="roundRect">
                  <a:avLst/>
                </a:prstGeom>
                <a:gradFill>
                  <a:gsLst>
                    <a:gs pos="79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59" name="椭圆 58"/>
              <p:cNvSpPr/>
              <p:nvPr/>
            </p:nvSpPr>
            <p:spPr>
              <a:xfrm>
                <a:off x="2307128" y="3420211"/>
                <a:ext cx="279463" cy="279463"/>
              </a:xfrm>
              <a:prstGeom prst="ellipse">
                <a:avLst/>
              </a:prstGeom>
              <a:solidFill>
                <a:srgbClr val="5096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57"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chemeClr val="tx1">
                      <a:lumMod val="50000"/>
                      <a:lumOff val="50000"/>
                    </a:schemeClr>
                  </a:solidFill>
                  <a:latin typeface="+mn-lt"/>
                  <a:ea typeface="+mn-ea"/>
                  <a:cs typeface="+mn-ea"/>
                  <a:sym typeface="+mn-lt"/>
                </a:rPr>
                <a:t>点击输入标题文本小标签</a:t>
              </a:r>
              <a:endParaRPr lang="zh-CN" altLang="en-US" sz="1465" b="0" dirty="0">
                <a:solidFill>
                  <a:schemeClr val="tx1">
                    <a:lumMod val="50000"/>
                    <a:lumOff val="50000"/>
                  </a:schemeClr>
                </a:solidFill>
                <a:latin typeface="+mn-lt"/>
                <a:ea typeface="+mn-ea"/>
                <a:cs typeface="+mn-ea"/>
                <a:sym typeface="+mn-lt"/>
              </a:endParaRPr>
            </a:p>
          </p:txBody>
        </p:sp>
      </p:grpSp>
      <p:grpSp>
        <p:nvGrpSpPr>
          <p:cNvPr id="62" name="组合 61"/>
          <p:cNvGrpSpPr/>
          <p:nvPr/>
        </p:nvGrpSpPr>
        <p:grpSpPr>
          <a:xfrm>
            <a:off x="5005505" y="2687662"/>
            <a:ext cx="3888000" cy="466683"/>
            <a:chOff x="814327" y="3219334"/>
            <a:chExt cx="3603522" cy="432536"/>
          </a:xfrm>
        </p:grpSpPr>
        <p:grpSp>
          <p:nvGrpSpPr>
            <p:cNvPr id="63" name="组合 62"/>
            <p:cNvGrpSpPr/>
            <p:nvPr/>
          </p:nvGrpSpPr>
          <p:grpSpPr>
            <a:xfrm>
              <a:off x="814327" y="3219334"/>
              <a:ext cx="3603522" cy="432536"/>
              <a:chOff x="2173926" y="3285519"/>
              <a:chExt cx="4572535" cy="548848"/>
            </a:xfrm>
          </p:grpSpPr>
          <p:grpSp>
            <p:nvGrpSpPr>
              <p:cNvPr id="65" name="组合 64"/>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67" name="圆角矩形 66"/>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sp>
              <p:nvSpPr>
                <p:cNvPr id="68" name="圆角矩形 67"/>
                <p:cNvSpPr/>
                <p:nvPr/>
              </p:nvSpPr>
              <p:spPr>
                <a:xfrm>
                  <a:off x="4351920" y="1373339"/>
                  <a:ext cx="10095546" cy="2584452"/>
                </a:xfrm>
                <a:prstGeom prst="roundRect">
                  <a:avLst/>
                </a:prstGeom>
                <a:gradFill>
                  <a:gsLst>
                    <a:gs pos="77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66" name="椭圆 65"/>
              <p:cNvSpPr/>
              <p:nvPr/>
            </p:nvSpPr>
            <p:spPr>
              <a:xfrm>
                <a:off x="2307128" y="3420211"/>
                <a:ext cx="279463" cy="279463"/>
              </a:xfrm>
              <a:prstGeom prst="ellipse">
                <a:avLst/>
              </a:prstGeom>
              <a:solidFill>
                <a:srgbClr val="5096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64"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chemeClr val="tx1">
                      <a:lumMod val="50000"/>
                      <a:lumOff val="50000"/>
                    </a:schemeClr>
                  </a:solidFill>
                  <a:latin typeface="+mn-lt"/>
                  <a:ea typeface="+mn-ea"/>
                  <a:cs typeface="+mn-ea"/>
                  <a:sym typeface="+mn-lt"/>
                </a:rPr>
                <a:t>点击输入标题文本及描述说明</a:t>
              </a:r>
              <a:endParaRPr lang="zh-CN" altLang="en-US" sz="1465" b="0" dirty="0">
                <a:solidFill>
                  <a:schemeClr val="tx1">
                    <a:lumMod val="50000"/>
                    <a:lumOff val="50000"/>
                  </a:schemeClr>
                </a:solidFill>
                <a:latin typeface="+mn-lt"/>
                <a:ea typeface="+mn-ea"/>
                <a:cs typeface="+mn-ea"/>
                <a:sym typeface="+mn-lt"/>
              </a:endParaRPr>
            </a:p>
          </p:txBody>
        </p:sp>
      </p:grpSp>
      <p:grpSp>
        <p:nvGrpSpPr>
          <p:cNvPr id="69" name="组合 68"/>
          <p:cNvGrpSpPr/>
          <p:nvPr/>
        </p:nvGrpSpPr>
        <p:grpSpPr>
          <a:xfrm>
            <a:off x="5020480" y="3346370"/>
            <a:ext cx="3201600" cy="466683"/>
            <a:chOff x="814328" y="3219334"/>
            <a:chExt cx="2967344" cy="432536"/>
          </a:xfrm>
        </p:grpSpPr>
        <p:grpSp>
          <p:nvGrpSpPr>
            <p:cNvPr id="70" name="组合 69"/>
            <p:cNvGrpSpPr/>
            <p:nvPr/>
          </p:nvGrpSpPr>
          <p:grpSpPr>
            <a:xfrm>
              <a:off x="814328" y="3219334"/>
              <a:ext cx="2967344" cy="432536"/>
              <a:chOff x="2173927" y="3285519"/>
              <a:chExt cx="3765284" cy="548848"/>
            </a:xfrm>
          </p:grpSpPr>
          <p:grpSp>
            <p:nvGrpSpPr>
              <p:cNvPr id="72" name="组合 71"/>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74" name="圆角矩形 7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sp>
              <p:nvSpPr>
                <p:cNvPr id="75" name="圆角矩形 74"/>
                <p:cNvSpPr/>
                <p:nvPr/>
              </p:nvSpPr>
              <p:spPr>
                <a:xfrm>
                  <a:off x="4351923" y="1373339"/>
                  <a:ext cx="8295467" cy="2584452"/>
                </a:xfrm>
                <a:prstGeom prst="roundRect">
                  <a:avLst/>
                </a:prstGeom>
                <a:gradFill>
                  <a:gsLst>
                    <a:gs pos="79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73" name="椭圆 72"/>
              <p:cNvSpPr/>
              <p:nvPr/>
            </p:nvSpPr>
            <p:spPr>
              <a:xfrm>
                <a:off x="2307128" y="3420211"/>
                <a:ext cx="279463" cy="279463"/>
              </a:xfrm>
              <a:prstGeom prst="ellipse">
                <a:avLst/>
              </a:prstGeom>
              <a:solidFill>
                <a:srgbClr val="5096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71"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chemeClr val="tx1">
                      <a:lumMod val="50000"/>
                      <a:lumOff val="50000"/>
                    </a:schemeClr>
                  </a:solidFill>
                  <a:latin typeface="+mn-lt"/>
                  <a:ea typeface="+mn-ea"/>
                  <a:cs typeface="+mn-ea"/>
                  <a:sym typeface="+mn-lt"/>
                </a:rPr>
                <a:t>点击输入标题文本小标签</a:t>
              </a:r>
              <a:endParaRPr lang="zh-CN" altLang="en-US" sz="1465" b="0" dirty="0">
                <a:solidFill>
                  <a:schemeClr val="tx1">
                    <a:lumMod val="50000"/>
                    <a:lumOff val="50000"/>
                  </a:schemeClr>
                </a:solidFill>
                <a:latin typeface="+mn-lt"/>
                <a:ea typeface="+mn-ea"/>
                <a:cs typeface="+mn-ea"/>
                <a:sym typeface="+mn-lt"/>
              </a:endParaRPr>
            </a:p>
          </p:txBody>
        </p:sp>
      </p:grpSp>
      <p:grpSp>
        <p:nvGrpSpPr>
          <p:cNvPr id="76" name="组合 75"/>
          <p:cNvGrpSpPr/>
          <p:nvPr/>
        </p:nvGrpSpPr>
        <p:grpSpPr>
          <a:xfrm>
            <a:off x="5017186" y="4018440"/>
            <a:ext cx="2629604" cy="466683"/>
            <a:chOff x="814328" y="3219334"/>
            <a:chExt cx="2437200" cy="432536"/>
          </a:xfrm>
        </p:grpSpPr>
        <p:grpSp>
          <p:nvGrpSpPr>
            <p:cNvPr id="77" name="组合 76"/>
            <p:cNvGrpSpPr/>
            <p:nvPr/>
          </p:nvGrpSpPr>
          <p:grpSpPr>
            <a:xfrm>
              <a:off x="814328" y="3219334"/>
              <a:ext cx="2437200" cy="432536"/>
              <a:chOff x="2173927" y="3285519"/>
              <a:chExt cx="3092581" cy="548848"/>
            </a:xfrm>
          </p:grpSpPr>
          <p:grpSp>
            <p:nvGrpSpPr>
              <p:cNvPr id="79" name="组合 78"/>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81" name="圆角矩形 80"/>
                <p:cNvSpPr/>
                <p:nvPr/>
              </p:nvSpPr>
              <p:spPr>
                <a:xfrm>
                  <a:off x="4304043" y="1286668"/>
                  <a:ext cx="6896116" cy="2757793"/>
                </a:xfrm>
                <a:prstGeom prst="roundRect">
                  <a:avLst/>
                </a:prstGeom>
                <a:gradFill>
                  <a:gsLst>
                    <a:gs pos="77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sp>
              <p:nvSpPr>
                <p:cNvPr id="82" name="圆角矩形 81"/>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80" name="椭圆 79"/>
              <p:cNvSpPr/>
              <p:nvPr/>
            </p:nvSpPr>
            <p:spPr>
              <a:xfrm>
                <a:off x="2307128" y="3420211"/>
                <a:ext cx="279463" cy="279463"/>
              </a:xfrm>
              <a:prstGeom prst="ellipse">
                <a:avLst/>
              </a:prstGeom>
              <a:solidFill>
                <a:srgbClr val="5096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chemeClr val="tx1">
                      <a:lumMod val="50000"/>
                      <a:lumOff val="50000"/>
                    </a:schemeClr>
                  </a:solidFill>
                  <a:cs typeface="+mn-ea"/>
                  <a:sym typeface="+mn-lt"/>
                </a:endParaRPr>
              </a:p>
            </p:txBody>
          </p:sp>
        </p:grpSp>
        <p:sp>
          <p:nvSpPr>
            <p:cNvPr id="78"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chemeClr val="tx1">
                      <a:lumMod val="50000"/>
                      <a:lumOff val="50000"/>
                    </a:schemeClr>
                  </a:solidFill>
                  <a:latin typeface="+mn-lt"/>
                  <a:ea typeface="+mn-ea"/>
                  <a:cs typeface="+mn-ea"/>
                  <a:sym typeface="+mn-lt"/>
                </a:rPr>
                <a:t>点击输入标题文本</a:t>
              </a:r>
              <a:endParaRPr lang="zh-CN" altLang="en-US" sz="1465" b="0" dirty="0">
                <a:solidFill>
                  <a:schemeClr val="tx1">
                    <a:lumMod val="50000"/>
                    <a:lumOff val="50000"/>
                  </a:schemeClr>
                </a:solidFill>
                <a:latin typeface="+mn-lt"/>
                <a:ea typeface="+mn-ea"/>
                <a:cs typeface="+mn-ea"/>
                <a:sym typeface="+mn-lt"/>
              </a:endParaRPr>
            </a:p>
          </p:txBody>
        </p:sp>
      </p:grpSp>
      <p:sp>
        <p:nvSpPr>
          <p:cNvPr id="83"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350"/>
                                        <p:tgtEl>
                                          <p:spTgt spid="55"/>
                                        </p:tgtEl>
                                        <p:attrNameLst>
                                          <p:attrName>ppt_x</p:attrName>
                                        </p:attrNameLst>
                                      </p:cBhvr>
                                      <p:tavLst>
                                        <p:tav tm="0">
                                          <p:val>
                                            <p:strVal val="#ppt_x-#ppt_w*1.125000"/>
                                          </p:val>
                                        </p:tav>
                                        <p:tav tm="100000">
                                          <p:val>
                                            <p:strVal val="#ppt_x"/>
                                          </p:val>
                                        </p:tav>
                                      </p:tavLst>
                                    </p:anim>
                                    <p:animEffect transition="in" filter="wipe(right)">
                                      <p:cBhvr>
                                        <p:cTn id="13" dur="350"/>
                                        <p:tgtEl>
                                          <p:spTgt spid="55"/>
                                        </p:tgtEl>
                                      </p:cBhvr>
                                    </p:animEffect>
                                  </p:childTnLst>
                                </p:cTn>
                              </p:par>
                              <p:par>
                                <p:cTn id="14" presetID="12" presetClass="entr" presetSubtype="8" fill="hold" nodeType="withEffect">
                                  <p:stCondLst>
                                    <p:cond delay="10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350"/>
                                        <p:tgtEl>
                                          <p:spTgt spid="62"/>
                                        </p:tgtEl>
                                        <p:attrNameLst>
                                          <p:attrName>ppt_x</p:attrName>
                                        </p:attrNameLst>
                                      </p:cBhvr>
                                      <p:tavLst>
                                        <p:tav tm="0">
                                          <p:val>
                                            <p:strVal val="#ppt_x-#ppt_w*1.125000"/>
                                          </p:val>
                                        </p:tav>
                                        <p:tav tm="100000">
                                          <p:val>
                                            <p:strVal val="#ppt_x"/>
                                          </p:val>
                                        </p:tav>
                                      </p:tavLst>
                                    </p:anim>
                                    <p:animEffect transition="in" filter="wipe(right)">
                                      <p:cBhvr>
                                        <p:cTn id="17" dur="350"/>
                                        <p:tgtEl>
                                          <p:spTgt spid="62"/>
                                        </p:tgtEl>
                                      </p:cBhvr>
                                    </p:animEffect>
                                  </p:childTnLst>
                                </p:cTn>
                              </p:par>
                              <p:par>
                                <p:cTn id="18" presetID="12" presetClass="entr" presetSubtype="8" fill="hold" nodeType="withEffect">
                                  <p:stCondLst>
                                    <p:cond delay="2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350"/>
                                        <p:tgtEl>
                                          <p:spTgt spid="69"/>
                                        </p:tgtEl>
                                        <p:attrNameLst>
                                          <p:attrName>ppt_x</p:attrName>
                                        </p:attrNameLst>
                                      </p:cBhvr>
                                      <p:tavLst>
                                        <p:tav tm="0">
                                          <p:val>
                                            <p:strVal val="#ppt_x-#ppt_w*1.125000"/>
                                          </p:val>
                                        </p:tav>
                                        <p:tav tm="100000">
                                          <p:val>
                                            <p:strVal val="#ppt_x"/>
                                          </p:val>
                                        </p:tav>
                                      </p:tavLst>
                                    </p:anim>
                                    <p:animEffect transition="in" filter="wipe(right)">
                                      <p:cBhvr>
                                        <p:cTn id="21" dur="350"/>
                                        <p:tgtEl>
                                          <p:spTgt spid="69"/>
                                        </p:tgtEl>
                                      </p:cBhvr>
                                    </p:animEffect>
                                  </p:childTnLst>
                                </p:cTn>
                              </p:par>
                              <p:par>
                                <p:cTn id="22" presetID="12" presetClass="entr" presetSubtype="8" fill="hold" nodeType="withEffect">
                                  <p:stCondLst>
                                    <p:cond delay="30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350"/>
                                        <p:tgtEl>
                                          <p:spTgt spid="76"/>
                                        </p:tgtEl>
                                        <p:attrNameLst>
                                          <p:attrName>ppt_x</p:attrName>
                                        </p:attrNameLst>
                                      </p:cBhvr>
                                      <p:tavLst>
                                        <p:tav tm="0">
                                          <p:val>
                                            <p:strVal val="#ppt_x-#ppt_w*1.125000"/>
                                          </p:val>
                                        </p:tav>
                                        <p:tav tm="100000">
                                          <p:val>
                                            <p:strVal val="#ppt_x"/>
                                          </p:val>
                                        </p:tav>
                                      </p:tavLst>
                                    </p:anim>
                                    <p:animEffect transition="in" filter="wipe(right)">
                                      <p:cBhvr>
                                        <p:cTn id="25" dur="350"/>
                                        <p:tgtEl>
                                          <p:spTgt spid="76"/>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p:tgtEl>
                                          <p:spTgt spid="51"/>
                                        </p:tgtEl>
                                        <p:attrNameLst>
                                          <p:attrName>ppt_y</p:attrName>
                                        </p:attrNameLst>
                                      </p:cBhvr>
                                      <p:tavLst>
                                        <p:tav tm="0">
                                          <p:val>
                                            <p:strVal val="#ppt_y+#ppt_h*1.125000"/>
                                          </p:val>
                                        </p:tav>
                                        <p:tav tm="100000">
                                          <p:val>
                                            <p:strVal val="#ppt_y"/>
                                          </p:val>
                                        </p:tav>
                                      </p:tavLst>
                                    </p:anim>
                                    <p:animEffect transition="in" filter="wipe(up)">
                                      <p:cBhvr>
                                        <p:cTn id="30" dur="500"/>
                                        <p:tgtEl>
                                          <p:spTgt spid="51"/>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p:tgtEl>
                                          <p:spTgt spid="52"/>
                                        </p:tgtEl>
                                        <p:attrNameLst>
                                          <p:attrName>ppt_y</p:attrName>
                                        </p:attrNameLst>
                                      </p:cBhvr>
                                      <p:tavLst>
                                        <p:tav tm="0">
                                          <p:val>
                                            <p:strVal val="#ppt_y+#ppt_h*1.125000"/>
                                          </p:val>
                                        </p:tav>
                                        <p:tav tm="100000">
                                          <p:val>
                                            <p:strVal val="#ppt_y"/>
                                          </p:val>
                                        </p:tav>
                                      </p:tavLst>
                                    </p:anim>
                                    <p:animEffect transition="in" filter="wipe(up)">
                                      <p:cBhvr>
                                        <p:cTn id="34" dur="500"/>
                                        <p:tgtEl>
                                          <p:spTgt spid="52"/>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p:tgtEl>
                                          <p:spTgt spid="53"/>
                                        </p:tgtEl>
                                        <p:attrNameLst>
                                          <p:attrName>ppt_y</p:attrName>
                                        </p:attrNameLst>
                                      </p:cBhvr>
                                      <p:tavLst>
                                        <p:tav tm="0">
                                          <p:val>
                                            <p:strVal val="#ppt_y+#ppt_h*1.125000"/>
                                          </p:val>
                                        </p:tav>
                                        <p:tav tm="100000">
                                          <p:val>
                                            <p:strVal val="#ppt_y"/>
                                          </p:val>
                                        </p:tav>
                                      </p:tavLst>
                                    </p:anim>
                                    <p:animEffect transition="in" filter="wipe(up)">
                                      <p:cBhvr>
                                        <p:cTn id="38" dur="500"/>
                                        <p:tgtEl>
                                          <p:spTgt spid="53"/>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p:tgtEl>
                                          <p:spTgt spid="54"/>
                                        </p:tgtEl>
                                        <p:attrNameLst>
                                          <p:attrName>ppt_y</p:attrName>
                                        </p:attrNameLst>
                                      </p:cBhvr>
                                      <p:tavLst>
                                        <p:tav tm="0">
                                          <p:val>
                                            <p:strVal val="#ppt_y+#ppt_h*1.125000"/>
                                          </p:val>
                                        </p:tav>
                                        <p:tav tm="100000">
                                          <p:val>
                                            <p:strVal val="#ppt_y"/>
                                          </p:val>
                                        </p:tav>
                                      </p:tavLst>
                                    </p:anim>
                                    <p:animEffect transition="in" filter="wipe(up)">
                                      <p:cBhvr>
                                        <p:cTn id="42" dur="500"/>
                                        <p:tgtEl>
                                          <p:spTgt spid="54"/>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78873" y="1536961"/>
            <a:ext cx="3357307" cy="2024735"/>
            <a:chOff x="1591195" y="3531392"/>
            <a:chExt cx="1721136" cy="774463"/>
          </a:xfrm>
          <a:effectLst>
            <a:outerShdw blurRad="444500" dist="254000" dir="8100000" algn="tr" rotWithShape="0">
              <a:prstClr val="black">
                <a:alpha val="50000"/>
              </a:prstClr>
            </a:outerShdw>
          </a:effectLst>
        </p:grpSpPr>
        <p:sp>
          <p:nvSpPr>
            <p:cNvPr id="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sp>
          <p:nvSpPr>
            <p:cNvPr id="1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grpSp>
      <p:sp>
        <p:nvSpPr>
          <p:cNvPr id="11" name="TextBox 10"/>
          <p:cNvSpPr txBox="1"/>
          <p:nvPr/>
        </p:nvSpPr>
        <p:spPr>
          <a:xfrm>
            <a:off x="2050934" y="1679427"/>
            <a:ext cx="1477317" cy="369326"/>
          </a:xfrm>
          <a:prstGeom prst="rect">
            <a:avLst/>
          </a:prstGeom>
          <a:noFill/>
        </p:spPr>
        <p:txBody>
          <a:bodyPr wrap="none" lIns="121915" tIns="60957" rIns="121915" bIns="60957" rtlCol="0">
            <a:spAutoFit/>
          </a:bodyPr>
          <a:lstStyle/>
          <a:p>
            <a:pPr defTabSz="1218565"/>
            <a:r>
              <a:rPr lang="zh-CN" altLang="en-US" sz="1600" dirty="0">
                <a:solidFill>
                  <a:srgbClr val="0070C0"/>
                </a:solidFill>
                <a:cs typeface="+mn-ea"/>
                <a:sym typeface="+mn-lt"/>
              </a:rPr>
              <a:t>添加标题内容</a:t>
            </a:r>
            <a:endParaRPr lang="en-US" altLang="zh-CN" sz="1600" dirty="0">
              <a:solidFill>
                <a:srgbClr val="0070C0"/>
              </a:solidFill>
              <a:cs typeface="+mn-ea"/>
              <a:sym typeface="+mn-lt"/>
            </a:endParaRPr>
          </a:p>
        </p:txBody>
      </p:sp>
      <p:sp>
        <p:nvSpPr>
          <p:cNvPr id="12" name="TextBox 11"/>
          <p:cNvSpPr txBox="1"/>
          <p:nvPr/>
        </p:nvSpPr>
        <p:spPr>
          <a:xfrm>
            <a:off x="3572937" y="1684405"/>
            <a:ext cx="656580" cy="369326"/>
          </a:xfrm>
          <a:prstGeom prst="rect">
            <a:avLst/>
          </a:prstGeom>
          <a:noFill/>
        </p:spPr>
        <p:txBody>
          <a:bodyPr wrap="none" lIns="121915" tIns="60957" rIns="121915" bIns="60957" rtlCol="0">
            <a:spAutoFit/>
          </a:bodyPr>
          <a:lstStyle/>
          <a:p>
            <a:pPr defTabSz="1218565"/>
            <a:r>
              <a:rPr lang="zh-CN" altLang="en-US" sz="1600" dirty="0">
                <a:solidFill>
                  <a:schemeClr val="tx1">
                    <a:lumMod val="50000"/>
                    <a:lumOff val="50000"/>
                  </a:schemeClr>
                </a:solidFill>
                <a:cs typeface="+mn-ea"/>
                <a:sym typeface="+mn-lt"/>
              </a:rPr>
              <a:t>文字</a:t>
            </a:r>
            <a:endParaRPr lang="en-US" altLang="zh-CN" sz="1600" dirty="0">
              <a:solidFill>
                <a:schemeClr val="tx1">
                  <a:lumMod val="50000"/>
                  <a:lumOff val="50000"/>
                </a:schemeClr>
              </a:solidFill>
              <a:cs typeface="+mn-ea"/>
              <a:sym typeface="+mn-lt"/>
            </a:endParaRPr>
          </a:p>
        </p:txBody>
      </p:sp>
      <p:cxnSp>
        <p:nvCxnSpPr>
          <p:cNvPr id="13" name="直接连接符 12"/>
          <p:cNvCxnSpPr/>
          <p:nvPr/>
        </p:nvCxnSpPr>
        <p:spPr>
          <a:xfrm flipV="1">
            <a:off x="3571744" y="1733281"/>
            <a:ext cx="0" cy="2364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84270" y="2317753"/>
            <a:ext cx="2993168" cy="954101"/>
          </a:xfrm>
          <a:prstGeom prst="rect">
            <a:avLst/>
          </a:prstGeom>
          <a:noFill/>
        </p:spPr>
        <p:txBody>
          <a:bodyPr wrap="square" lIns="121915" tIns="60957" rIns="121915" bIns="60957" rtlCol="0">
            <a:spAutoFit/>
          </a:bodyPr>
          <a:lstStyle/>
          <a:p>
            <a:pPr defTabSz="1218565">
              <a:lnSpc>
                <a:spcPct val="150000"/>
              </a:lnSpc>
            </a:pPr>
            <a:r>
              <a:rPr lang="zh-CN" altLang="en-US" sz="1200" dirty="0">
                <a:solidFill>
                  <a:schemeClr val="tx1">
                    <a:lumMod val="50000"/>
                    <a:lumOff val="50000"/>
                  </a:schemeClr>
                </a:solidFill>
                <a:cs typeface="+mn-ea"/>
                <a:sym typeface="+mn-lt"/>
              </a:rPr>
              <a:t>添加文字内容，内容详尽</a:t>
            </a:r>
            <a:r>
              <a:rPr lang="zh-CN" altLang="en-US" sz="1200" dirty="0" smtClean="0">
                <a:solidFill>
                  <a:schemeClr val="tx1">
                    <a:lumMod val="50000"/>
                    <a:lumOff val="50000"/>
                  </a:schemeClr>
                </a:solidFill>
                <a:cs typeface="+mn-ea"/>
                <a:sym typeface="+mn-lt"/>
              </a:rPr>
              <a:t>简要清晰</a:t>
            </a:r>
            <a:r>
              <a:rPr lang="zh-CN" altLang="en-US" sz="1200" dirty="0">
                <a:solidFill>
                  <a:schemeClr val="tx1">
                    <a:lumMod val="50000"/>
                    <a:lumOff val="50000"/>
                  </a:schemeClr>
                </a:solidFill>
                <a:cs typeface="+mn-ea"/>
                <a:sym typeface="+mn-lt"/>
              </a:rPr>
              <a:t>。添加文字内容，内容</a:t>
            </a:r>
            <a:r>
              <a:rPr lang="zh-CN" altLang="en-US" sz="1200" dirty="0" smtClean="0">
                <a:solidFill>
                  <a:schemeClr val="tx1">
                    <a:lumMod val="50000"/>
                    <a:lumOff val="50000"/>
                  </a:schemeClr>
                </a:solidFill>
                <a:cs typeface="+mn-ea"/>
                <a:sym typeface="+mn-lt"/>
              </a:rPr>
              <a:t>详尽</a:t>
            </a:r>
            <a:r>
              <a:rPr lang="zh-CN" altLang="en-US" sz="1200" dirty="0">
                <a:solidFill>
                  <a:schemeClr val="tx1">
                    <a:lumMod val="50000"/>
                    <a:lumOff val="50000"/>
                  </a:schemeClr>
                </a:solidFill>
                <a:cs typeface="+mn-ea"/>
                <a:sym typeface="+mn-lt"/>
              </a:rPr>
              <a:t>简要清晰。添加文字内容</a:t>
            </a:r>
            <a:r>
              <a:rPr lang="zh-CN" altLang="en-US" sz="1200" dirty="0" smtClean="0">
                <a:solidFill>
                  <a:schemeClr val="tx1">
                    <a:lumMod val="50000"/>
                    <a:lumOff val="50000"/>
                  </a:schemeClr>
                </a:solidFill>
                <a:cs typeface="+mn-ea"/>
                <a:sym typeface="+mn-lt"/>
              </a:rPr>
              <a:t>，内容</a:t>
            </a:r>
            <a:r>
              <a:rPr lang="zh-CN" altLang="en-US" sz="1200" dirty="0">
                <a:solidFill>
                  <a:schemeClr val="tx1">
                    <a:lumMod val="50000"/>
                    <a:lumOff val="50000"/>
                  </a:schemeClr>
                </a:solidFill>
                <a:cs typeface="+mn-ea"/>
                <a:sym typeface="+mn-lt"/>
              </a:rPr>
              <a:t>详尽简要清晰。</a:t>
            </a:r>
            <a:endParaRPr lang="en-US" altLang="zh-CN" sz="1200" dirty="0">
              <a:solidFill>
                <a:schemeClr val="tx1">
                  <a:lumMod val="50000"/>
                  <a:lumOff val="50000"/>
                </a:schemeClr>
              </a:solidFill>
              <a:cs typeface="+mn-ea"/>
              <a:sym typeface="+mn-lt"/>
            </a:endParaRPr>
          </a:p>
        </p:txBody>
      </p:sp>
      <p:grpSp>
        <p:nvGrpSpPr>
          <p:cNvPr id="15" name="组合 14"/>
          <p:cNvGrpSpPr/>
          <p:nvPr/>
        </p:nvGrpSpPr>
        <p:grpSpPr>
          <a:xfrm>
            <a:off x="6809037" y="1536961"/>
            <a:ext cx="3357307" cy="202473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grpSp>
      <p:sp>
        <p:nvSpPr>
          <p:cNvPr id="18" name="TextBox 17"/>
          <p:cNvSpPr txBox="1"/>
          <p:nvPr/>
        </p:nvSpPr>
        <p:spPr>
          <a:xfrm>
            <a:off x="7033482" y="1679427"/>
            <a:ext cx="1477317" cy="369326"/>
          </a:xfrm>
          <a:prstGeom prst="rect">
            <a:avLst/>
          </a:prstGeom>
          <a:noFill/>
        </p:spPr>
        <p:txBody>
          <a:bodyPr wrap="none" lIns="121915" tIns="60957" rIns="121915" bIns="60957" rtlCol="0">
            <a:spAutoFit/>
          </a:bodyPr>
          <a:lstStyle/>
          <a:p>
            <a:pPr defTabSz="1218565"/>
            <a:r>
              <a:rPr lang="zh-CN" altLang="en-US" sz="1600" dirty="0">
                <a:solidFill>
                  <a:srgbClr val="0070C0"/>
                </a:solidFill>
                <a:cs typeface="+mn-ea"/>
                <a:sym typeface="+mn-lt"/>
              </a:rPr>
              <a:t>添加标题内容</a:t>
            </a:r>
            <a:endParaRPr lang="en-US" altLang="zh-CN" sz="1600" dirty="0">
              <a:solidFill>
                <a:srgbClr val="0070C0"/>
              </a:solidFill>
              <a:cs typeface="+mn-ea"/>
              <a:sym typeface="+mn-lt"/>
            </a:endParaRPr>
          </a:p>
        </p:txBody>
      </p:sp>
      <p:sp>
        <p:nvSpPr>
          <p:cNvPr id="19" name="TextBox 18"/>
          <p:cNvSpPr txBox="1"/>
          <p:nvPr/>
        </p:nvSpPr>
        <p:spPr>
          <a:xfrm>
            <a:off x="8503100" y="1684405"/>
            <a:ext cx="656580" cy="369326"/>
          </a:xfrm>
          <a:prstGeom prst="rect">
            <a:avLst/>
          </a:prstGeom>
          <a:noFill/>
        </p:spPr>
        <p:txBody>
          <a:bodyPr wrap="none" lIns="121915" tIns="60957" rIns="121915" bIns="60957" rtlCol="0">
            <a:spAutoFit/>
          </a:bodyPr>
          <a:lstStyle/>
          <a:p>
            <a:pPr defTabSz="1218565"/>
            <a:r>
              <a:rPr lang="zh-CN" altLang="en-US" sz="1600" dirty="0">
                <a:solidFill>
                  <a:schemeClr val="tx1">
                    <a:lumMod val="50000"/>
                    <a:lumOff val="50000"/>
                  </a:schemeClr>
                </a:solidFill>
                <a:cs typeface="+mn-ea"/>
                <a:sym typeface="+mn-lt"/>
              </a:rPr>
              <a:t>文字</a:t>
            </a:r>
            <a:endParaRPr lang="en-US" altLang="zh-CN" sz="1600" dirty="0">
              <a:solidFill>
                <a:schemeClr val="tx1">
                  <a:lumMod val="50000"/>
                  <a:lumOff val="50000"/>
                </a:schemeClr>
              </a:solidFill>
              <a:cs typeface="+mn-ea"/>
              <a:sym typeface="+mn-lt"/>
            </a:endParaRPr>
          </a:p>
        </p:txBody>
      </p:sp>
      <p:cxnSp>
        <p:nvCxnSpPr>
          <p:cNvPr id="20" name="直接连接符 19"/>
          <p:cNvCxnSpPr/>
          <p:nvPr/>
        </p:nvCxnSpPr>
        <p:spPr>
          <a:xfrm flipV="1">
            <a:off x="8501907" y="1733281"/>
            <a:ext cx="0" cy="2364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4432" y="2317753"/>
            <a:ext cx="2993168" cy="954101"/>
          </a:xfrm>
          <a:prstGeom prst="rect">
            <a:avLst/>
          </a:prstGeom>
          <a:noFill/>
        </p:spPr>
        <p:txBody>
          <a:bodyPr wrap="square" lIns="121915" tIns="60957" rIns="121915" bIns="60957" rtlCol="0">
            <a:spAutoFit/>
          </a:bodyPr>
          <a:lstStyle/>
          <a:p>
            <a:pPr defTabSz="1218565">
              <a:lnSpc>
                <a:spcPct val="150000"/>
              </a:lnSpc>
            </a:pPr>
            <a:r>
              <a:rPr lang="zh-CN" altLang="en-US" sz="1200" dirty="0">
                <a:solidFill>
                  <a:schemeClr val="tx1">
                    <a:lumMod val="50000"/>
                    <a:lumOff val="50000"/>
                  </a:schemeClr>
                </a:solidFill>
                <a:cs typeface="+mn-ea"/>
                <a:sym typeface="+mn-lt"/>
              </a:rPr>
              <a:t>添加文字内容，内容详尽</a:t>
            </a:r>
            <a:r>
              <a:rPr lang="zh-CN" altLang="en-US" sz="1200" dirty="0" smtClean="0">
                <a:solidFill>
                  <a:schemeClr val="tx1">
                    <a:lumMod val="50000"/>
                    <a:lumOff val="50000"/>
                  </a:schemeClr>
                </a:solidFill>
                <a:cs typeface="+mn-ea"/>
                <a:sym typeface="+mn-lt"/>
              </a:rPr>
              <a:t>简要清晰</a:t>
            </a:r>
            <a:r>
              <a:rPr lang="zh-CN" altLang="en-US" sz="1200" dirty="0">
                <a:solidFill>
                  <a:schemeClr val="tx1">
                    <a:lumMod val="50000"/>
                    <a:lumOff val="50000"/>
                  </a:schemeClr>
                </a:solidFill>
                <a:cs typeface="+mn-ea"/>
                <a:sym typeface="+mn-lt"/>
              </a:rPr>
              <a:t>。添加文字内容，内容</a:t>
            </a:r>
            <a:r>
              <a:rPr lang="zh-CN" altLang="en-US" sz="1200" dirty="0" smtClean="0">
                <a:solidFill>
                  <a:schemeClr val="tx1">
                    <a:lumMod val="50000"/>
                    <a:lumOff val="50000"/>
                  </a:schemeClr>
                </a:solidFill>
                <a:cs typeface="+mn-ea"/>
                <a:sym typeface="+mn-lt"/>
              </a:rPr>
              <a:t>详尽</a:t>
            </a:r>
            <a:r>
              <a:rPr lang="zh-CN" altLang="en-US" sz="1200" dirty="0">
                <a:solidFill>
                  <a:schemeClr val="tx1">
                    <a:lumMod val="50000"/>
                    <a:lumOff val="50000"/>
                  </a:schemeClr>
                </a:solidFill>
                <a:cs typeface="+mn-ea"/>
                <a:sym typeface="+mn-lt"/>
              </a:rPr>
              <a:t>简要清晰。添加文字内容</a:t>
            </a:r>
            <a:r>
              <a:rPr lang="zh-CN" altLang="en-US" sz="1200" dirty="0" smtClean="0">
                <a:solidFill>
                  <a:schemeClr val="tx1">
                    <a:lumMod val="50000"/>
                    <a:lumOff val="50000"/>
                  </a:schemeClr>
                </a:solidFill>
                <a:cs typeface="+mn-ea"/>
                <a:sym typeface="+mn-lt"/>
              </a:rPr>
              <a:t>，内容</a:t>
            </a:r>
            <a:r>
              <a:rPr lang="zh-CN" altLang="en-US" sz="1200" dirty="0">
                <a:solidFill>
                  <a:schemeClr val="tx1">
                    <a:lumMod val="50000"/>
                    <a:lumOff val="50000"/>
                  </a:schemeClr>
                </a:solidFill>
                <a:cs typeface="+mn-ea"/>
                <a:sym typeface="+mn-lt"/>
              </a:rPr>
              <a:t>详尽简要清晰。</a:t>
            </a:r>
            <a:endParaRPr lang="en-US" altLang="zh-CN" sz="1200" dirty="0">
              <a:solidFill>
                <a:schemeClr val="tx1">
                  <a:lumMod val="50000"/>
                  <a:lumOff val="50000"/>
                </a:schemeClr>
              </a:solidFill>
              <a:cs typeface="+mn-ea"/>
              <a:sym typeface="+mn-lt"/>
            </a:endParaRPr>
          </a:p>
        </p:txBody>
      </p:sp>
      <p:grpSp>
        <p:nvGrpSpPr>
          <p:cNvPr id="22" name="组合 21"/>
          <p:cNvGrpSpPr/>
          <p:nvPr/>
        </p:nvGrpSpPr>
        <p:grpSpPr>
          <a:xfrm>
            <a:off x="1878873" y="4247883"/>
            <a:ext cx="3357307" cy="2024735"/>
            <a:chOff x="1591195" y="3531392"/>
            <a:chExt cx="1721136" cy="774463"/>
          </a:xfrm>
          <a:effectLst>
            <a:outerShdw blurRad="444500" dist="254000" dir="8100000" algn="tr" rotWithShape="0">
              <a:prstClr val="black">
                <a:alpha val="50000"/>
              </a:prstClr>
            </a:outerShdw>
          </a:effectLst>
        </p:grpSpPr>
        <p:sp>
          <p:nvSpPr>
            <p:cNvPr id="2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sp>
          <p:nvSpPr>
            <p:cNvPr id="2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grpSp>
      <p:sp>
        <p:nvSpPr>
          <p:cNvPr id="25" name="TextBox 24"/>
          <p:cNvSpPr txBox="1"/>
          <p:nvPr/>
        </p:nvSpPr>
        <p:spPr>
          <a:xfrm>
            <a:off x="2103320" y="4390349"/>
            <a:ext cx="1477317" cy="369326"/>
          </a:xfrm>
          <a:prstGeom prst="rect">
            <a:avLst/>
          </a:prstGeom>
          <a:noFill/>
        </p:spPr>
        <p:txBody>
          <a:bodyPr wrap="none" lIns="121915" tIns="60957" rIns="121915" bIns="60957" rtlCol="0">
            <a:spAutoFit/>
          </a:bodyPr>
          <a:lstStyle/>
          <a:p>
            <a:pPr defTabSz="1218565"/>
            <a:r>
              <a:rPr lang="zh-CN" altLang="en-US" sz="1600" dirty="0">
                <a:solidFill>
                  <a:srgbClr val="0070C0"/>
                </a:solidFill>
                <a:cs typeface="+mn-ea"/>
                <a:sym typeface="+mn-lt"/>
              </a:rPr>
              <a:t>添加标题内容</a:t>
            </a:r>
            <a:endParaRPr lang="en-US" altLang="zh-CN" sz="1600" dirty="0">
              <a:solidFill>
                <a:srgbClr val="0070C0"/>
              </a:solidFill>
              <a:cs typeface="+mn-ea"/>
              <a:sym typeface="+mn-lt"/>
            </a:endParaRPr>
          </a:p>
        </p:txBody>
      </p:sp>
      <p:sp>
        <p:nvSpPr>
          <p:cNvPr id="26" name="TextBox 25"/>
          <p:cNvSpPr txBox="1"/>
          <p:nvPr/>
        </p:nvSpPr>
        <p:spPr>
          <a:xfrm>
            <a:off x="3572937" y="4395327"/>
            <a:ext cx="658183" cy="369326"/>
          </a:xfrm>
          <a:prstGeom prst="rect">
            <a:avLst/>
          </a:prstGeom>
          <a:noFill/>
        </p:spPr>
        <p:txBody>
          <a:bodyPr wrap="none" lIns="121915" tIns="60957" rIns="121915" bIns="60957" rtlCol="0">
            <a:spAutoFit/>
          </a:bodyPr>
          <a:lstStyle/>
          <a:p>
            <a:pPr defTabSz="1218565"/>
            <a:r>
              <a:rPr lang="en-US" altLang="zh-CN" sz="1600" dirty="0">
                <a:solidFill>
                  <a:schemeClr val="tx1">
                    <a:lumMod val="50000"/>
                    <a:lumOff val="50000"/>
                  </a:schemeClr>
                </a:solidFill>
                <a:cs typeface="+mn-ea"/>
                <a:sym typeface="+mn-lt"/>
              </a:rPr>
              <a:t>TITLE</a:t>
            </a:r>
            <a:endParaRPr lang="en-US" altLang="zh-CN" sz="1600" dirty="0">
              <a:solidFill>
                <a:schemeClr val="tx1">
                  <a:lumMod val="50000"/>
                  <a:lumOff val="50000"/>
                </a:schemeClr>
              </a:solidFill>
              <a:cs typeface="+mn-ea"/>
              <a:sym typeface="+mn-lt"/>
            </a:endParaRPr>
          </a:p>
        </p:txBody>
      </p:sp>
      <p:cxnSp>
        <p:nvCxnSpPr>
          <p:cNvPr id="27" name="直接连接符 26"/>
          <p:cNvCxnSpPr/>
          <p:nvPr/>
        </p:nvCxnSpPr>
        <p:spPr>
          <a:xfrm flipV="1">
            <a:off x="3571744" y="4444201"/>
            <a:ext cx="0" cy="2364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84270" y="5028675"/>
            <a:ext cx="2993168" cy="954101"/>
          </a:xfrm>
          <a:prstGeom prst="rect">
            <a:avLst/>
          </a:prstGeom>
          <a:noFill/>
        </p:spPr>
        <p:txBody>
          <a:bodyPr wrap="square" lIns="121915" tIns="60957" rIns="121915" bIns="60957" rtlCol="0">
            <a:spAutoFit/>
          </a:bodyPr>
          <a:lstStyle/>
          <a:p>
            <a:pPr defTabSz="1218565">
              <a:lnSpc>
                <a:spcPct val="150000"/>
              </a:lnSpc>
            </a:pPr>
            <a:r>
              <a:rPr lang="zh-CN" altLang="en-US" sz="1200" dirty="0">
                <a:solidFill>
                  <a:schemeClr val="tx1">
                    <a:lumMod val="50000"/>
                    <a:lumOff val="50000"/>
                  </a:schemeClr>
                </a:solidFill>
                <a:cs typeface="+mn-ea"/>
                <a:sym typeface="+mn-lt"/>
              </a:rPr>
              <a:t>添加文字内容，内容详尽</a:t>
            </a:r>
            <a:r>
              <a:rPr lang="zh-CN" altLang="en-US" sz="1200" dirty="0" smtClean="0">
                <a:solidFill>
                  <a:schemeClr val="tx1">
                    <a:lumMod val="50000"/>
                    <a:lumOff val="50000"/>
                  </a:schemeClr>
                </a:solidFill>
                <a:cs typeface="+mn-ea"/>
                <a:sym typeface="+mn-lt"/>
              </a:rPr>
              <a:t>简要清晰</a:t>
            </a:r>
            <a:r>
              <a:rPr lang="zh-CN" altLang="en-US" sz="1200" dirty="0">
                <a:solidFill>
                  <a:schemeClr val="tx1">
                    <a:lumMod val="50000"/>
                    <a:lumOff val="50000"/>
                  </a:schemeClr>
                </a:solidFill>
                <a:cs typeface="+mn-ea"/>
                <a:sym typeface="+mn-lt"/>
              </a:rPr>
              <a:t>。添加文字内容，内容</a:t>
            </a:r>
            <a:r>
              <a:rPr lang="zh-CN" altLang="en-US" sz="1200" dirty="0" smtClean="0">
                <a:solidFill>
                  <a:schemeClr val="tx1">
                    <a:lumMod val="50000"/>
                    <a:lumOff val="50000"/>
                  </a:schemeClr>
                </a:solidFill>
                <a:cs typeface="+mn-ea"/>
                <a:sym typeface="+mn-lt"/>
              </a:rPr>
              <a:t>详尽</a:t>
            </a:r>
            <a:r>
              <a:rPr lang="zh-CN" altLang="en-US" sz="1200" dirty="0">
                <a:solidFill>
                  <a:schemeClr val="tx1">
                    <a:lumMod val="50000"/>
                    <a:lumOff val="50000"/>
                  </a:schemeClr>
                </a:solidFill>
                <a:cs typeface="+mn-ea"/>
                <a:sym typeface="+mn-lt"/>
              </a:rPr>
              <a:t>简要清晰。添加文字内容</a:t>
            </a:r>
            <a:r>
              <a:rPr lang="zh-CN" altLang="en-US" sz="1200" dirty="0" smtClean="0">
                <a:solidFill>
                  <a:schemeClr val="tx1">
                    <a:lumMod val="50000"/>
                    <a:lumOff val="50000"/>
                  </a:schemeClr>
                </a:solidFill>
                <a:cs typeface="+mn-ea"/>
                <a:sym typeface="+mn-lt"/>
              </a:rPr>
              <a:t>，内容</a:t>
            </a:r>
            <a:r>
              <a:rPr lang="zh-CN" altLang="en-US" sz="1200" dirty="0">
                <a:solidFill>
                  <a:schemeClr val="tx1">
                    <a:lumMod val="50000"/>
                    <a:lumOff val="50000"/>
                  </a:schemeClr>
                </a:solidFill>
                <a:cs typeface="+mn-ea"/>
                <a:sym typeface="+mn-lt"/>
              </a:rPr>
              <a:t>详尽简要清晰。</a:t>
            </a:r>
            <a:endParaRPr lang="en-US" altLang="zh-CN" sz="1200" dirty="0">
              <a:solidFill>
                <a:schemeClr val="tx1">
                  <a:lumMod val="50000"/>
                  <a:lumOff val="50000"/>
                </a:schemeClr>
              </a:solidFill>
              <a:cs typeface="+mn-ea"/>
              <a:sym typeface="+mn-lt"/>
            </a:endParaRPr>
          </a:p>
        </p:txBody>
      </p:sp>
      <p:grpSp>
        <p:nvGrpSpPr>
          <p:cNvPr id="29" name="组合 28"/>
          <p:cNvGrpSpPr/>
          <p:nvPr/>
        </p:nvGrpSpPr>
        <p:grpSpPr>
          <a:xfrm>
            <a:off x="6809037" y="4247883"/>
            <a:ext cx="3357307" cy="2024735"/>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cs typeface="+mn-ea"/>
                <a:sym typeface="+mn-lt"/>
              </a:endParaRPr>
            </a:p>
          </p:txBody>
        </p:sp>
      </p:grpSp>
      <p:sp>
        <p:nvSpPr>
          <p:cNvPr id="32" name="TextBox 31"/>
          <p:cNvSpPr txBox="1"/>
          <p:nvPr/>
        </p:nvSpPr>
        <p:spPr>
          <a:xfrm>
            <a:off x="7033482" y="4390349"/>
            <a:ext cx="1477317" cy="369326"/>
          </a:xfrm>
          <a:prstGeom prst="rect">
            <a:avLst/>
          </a:prstGeom>
          <a:noFill/>
        </p:spPr>
        <p:txBody>
          <a:bodyPr wrap="none" lIns="121915" tIns="60957" rIns="121915" bIns="60957" rtlCol="0">
            <a:spAutoFit/>
          </a:bodyPr>
          <a:lstStyle/>
          <a:p>
            <a:pPr defTabSz="1218565"/>
            <a:r>
              <a:rPr lang="zh-CN" altLang="en-US" sz="1600" dirty="0">
                <a:solidFill>
                  <a:srgbClr val="0070C0"/>
                </a:solidFill>
                <a:cs typeface="+mn-ea"/>
                <a:sym typeface="+mn-lt"/>
              </a:rPr>
              <a:t>添加标题内容</a:t>
            </a:r>
            <a:endParaRPr lang="en-US" altLang="zh-CN" sz="1600" dirty="0">
              <a:solidFill>
                <a:srgbClr val="0070C0"/>
              </a:solidFill>
              <a:cs typeface="+mn-ea"/>
              <a:sym typeface="+mn-lt"/>
            </a:endParaRPr>
          </a:p>
        </p:txBody>
      </p:sp>
      <p:sp>
        <p:nvSpPr>
          <p:cNvPr id="33" name="TextBox 32"/>
          <p:cNvSpPr txBox="1"/>
          <p:nvPr/>
        </p:nvSpPr>
        <p:spPr>
          <a:xfrm>
            <a:off x="8503099" y="4395327"/>
            <a:ext cx="658183" cy="369326"/>
          </a:xfrm>
          <a:prstGeom prst="rect">
            <a:avLst/>
          </a:prstGeom>
          <a:noFill/>
        </p:spPr>
        <p:txBody>
          <a:bodyPr wrap="none" lIns="121915" tIns="60957" rIns="121915" bIns="60957" rtlCol="0">
            <a:spAutoFit/>
          </a:bodyPr>
          <a:lstStyle/>
          <a:p>
            <a:pPr defTabSz="1218565"/>
            <a:r>
              <a:rPr lang="en-US" altLang="zh-CN" sz="1600" dirty="0">
                <a:solidFill>
                  <a:schemeClr val="tx1">
                    <a:lumMod val="50000"/>
                    <a:lumOff val="50000"/>
                  </a:schemeClr>
                </a:solidFill>
                <a:cs typeface="+mn-ea"/>
                <a:sym typeface="+mn-lt"/>
              </a:rPr>
              <a:t>TITLE</a:t>
            </a:r>
            <a:endParaRPr lang="en-US" altLang="zh-CN" sz="1600" dirty="0">
              <a:solidFill>
                <a:schemeClr val="tx1">
                  <a:lumMod val="50000"/>
                  <a:lumOff val="50000"/>
                </a:schemeClr>
              </a:solidFill>
              <a:cs typeface="+mn-ea"/>
              <a:sym typeface="+mn-lt"/>
            </a:endParaRPr>
          </a:p>
        </p:txBody>
      </p:sp>
      <p:cxnSp>
        <p:nvCxnSpPr>
          <p:cNvPr id="34" name="直接连接符 33"/>
          <p:cNvCxnSpPr/>
          <p:nvPr/>
        </p:nvCxnSpPr>
        <p:spPr>
          <a:xfrm flipV="1">
            <a:off x="8501907" y="4444201"/>
            <a:ext cx="0" cy="2364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14432" y="5028675"/>
            <a:ext cx="2993168" cy="954101"/>
          </a:xfrm>
          <a:prstGeom prst="rect">
            <a:avLst/>
          </a:prstGeom>
          <a:noFill/>
        </p:spPr>
        <p:txBody>
          <a:bodyPr wrap="square" lIns="121915" tIns="60957" rIns="121915" bIns="60957" rtlCol="0">
            <a:spAutoFit/>
          </a:bodyPr>
          <a:lstStyle/>
          <a:p>
            <a:pPr defTabSz="1218565">
              <a:lnSpc>
                <a:spcPct val="150000"/>
              </a:lnSpc>
            </a:pPr>
            <a:r>
              <a:rPr lang="zh-CN" altLang="en-US" sz="1200" dirty="0">
                <a:solidFill>
                  <a:schemeClr val="tx1">
                    <a:lumMod val="50000"/>
                    <a:lumOff val="50000"/>
                  </a:schemeClr>
                </a:solidFill>
                <a:cs typeface="+mn-ea"/>
                <a:sym typeface="+mn-lt"/>
              </a:rPr>
              <a:t>添加文字内容，内容详尽</a:t>
            </a:r>
            <a:r>
              <a:rPr lang="zh-CN" altLang="en-US" sz="1200" dirty="0" smtClean="0">
                <a:solidFill>
                  <a:schemeClr val="tx1">
                    <a:lumMod val="50000"/>
                    <a:lumOff val="50000"/>
                  </a:schemeClr>
                </a:solidFill>
                <a:cs typeface="+mn-ea"/>
                <a:sym typeface="+mn-lt"/>
              </a:rPr>
              <a:t>简要清晰</a:t>
            </a:r>
            <a:r>
              <a:rPr lang="zh-CN" altLang="en-US" sz="1200" dirty="0">
                <a:solidFill>
                  <a:schemeClr val="tx1">
                    <a:lumMod val="50000"/>
                    <a:lumOff val="50000"/>
                  </a:schemeClr>
                </a:solidFill>
                <a:cs typeface="+mn-ea"/>
                <a:sym typeface="+mn-lt"/>
              </a:rPr>
              <a:t>。添加文字内容，内容</a:t>
            </a:r>
            <a:r>
              <a:rPr lang="zh-CN" altLang="en-US" sz="1200" dirty="0" smtClean="0">
                <a:solidFill>
                  <a:schemeClr val="tx1">
                    <a:lumMod val="50000"/>
                    <a:lumOff val="50000"/>
                  </a:schemeClr>
                </a:solidFill>
                <a:cs typeface="+mn-ea"/>
                <a:sym typeface="+mn-lt"/>
              </a:rPr>
              <a:t>详尽</a:t>
            </a:r>
            <a:r>
              <a:rPr lang="zh-CN" altLang="en-US" sz="1200" dirty="0">
                <a:solidFill>
                  <a:schemeClr val="tx1">
                    <a:lumMod val="50000"/>
                    <a:lumOff val="50000"/>
                  </a:schemeClr>
                </a:solidFill>
                <a:cs typeface="+mn-ea"/>
                <a:sym typeface="+mn-lt"/>
              </a:rPr>
              <a:t>简要清晰。添加文字内容</a:t>
            </a:r>
            <a:r>
              <a:rPr lang="zh-CN" altLang="en-US" sz="1200" dirty="0" smtClean="0">
                <a:solidFill>
                  <a:schemeClr val="tx1">
                    <a:lumMod val="50000"/>
                    <a:lumOff val="50000"/>
                  </a:schemeClr>
                </a:solidFill>
                <a:cs typeface="+mn-ea"/>
                <a:sym typeface="+mn-lt"/>
              </a:rPr>
              <a:t>，内容</a:t>
            </a:r>
            <a:r>
              <a:rPr lang="zh-CN" altLang="en-US" sz="1200" dirty="0">
                <a:solidFill>
                  <a:schemeClr val="tx1">
                    <a:lumMod val="50000"/>
                    <a:lumOff val="50000"/>
                  </a:schemeClr>
                </a:solidFill>
                <a:cs typeface="+mn-ea"/>
                <a:sym typeface="+mn-lt"/>
              </a:rPr>
              <a:t>详尽简要清晰。</a:t>
            </a:r>
            <a:endParaRPr lang="en-US" altLang="zh-CN" sz="1200" dirty="0">
              <a:solidFill>
                <a:schemeClr val="tx1">
                  <a:lumMod val="50000"/>
                  <a:lumOff val="50000"/>
                </a:schemeClr>
              </a:solidFill>
              <a:cs typeface="+mn-ea"/>
              <a:sym typeface="+mn-lt"/>
            </a:endParaRPr>
          </a:p>
        </p:txBody>
      </p:sp>
      <p:sp>
        <p:nvSpPr>
          <p:cNvPr id="36"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4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44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44000">
                                          <p:cBhvr additive="base">
                                            <p:cTn id="15"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44000">
                                          <p:cBhvr additive="base">
                                            <p:cTn id="19"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ppt_x</p:attrName>
                                            </p:attrNameLst>
                                          </p:cBhvr>
                                          <p:tavLst>
                                            <p:tav tm="0">
                                              <p:val>
                                                <p:strVal val="#ppt_x-#ppt_w*1.125000"/>
                                              </p:val>
                                            </p:tav>
                                            <p:tav tm="100000">
                                              <p:val>
                                                <p:strVal val="#ppt_x"/>
                                              </p:val>
                                            </p:tav>
                                          </p:tavLst>
                                        </p:anim>
                                        <p:animEffect transition="in" filter="wipe(right)">
                                          <p:cBhvr>
                                            <p:cTn id="38" dur="500"/>
                                            <p:tgtEl>
                                              <p:spTgt spid="27"/>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ppt_x</p:attrName>
                                            </p:attrNameLst>
                                          </p:cBhvr>
                                          <p:tavLst>
                                            <p:tav tm="0">
                                              <p:val>
                                                <p:strVal val="#ppt_x-#ppt_w*1.125000"/>
                                              </p:val>
                                            </p:tav>
                                            <p:tav tm="100000">
                                              <p:val>
                                                <p:strVal val="#ppt_x"/>
                                              </p:val>
                                            </p:tav>
                                          </p:tavLst>
                                        </p:anim>
                                        <p:animEffect transition="in" filter="wipe(right)">
                                          <p:cBhvr>
                                            <p:cTn id="42" dur="500"/>
                                            <p:tgtEl>
                                              <p:spTgt spid="26"/>
                                            </p:tgtEl>
                                          </p:cBhvr>
                                        </p:animEffect>
                                      </p:childTnLst>
                                    </p:cTn>
                                  </p:par>
                                  <p:par>
                                    <p:cTn id="43" presetID="1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ppt_x</p:attrName>
                                            </p:attrNameLst>
                                          </p:cBhvr>
                                          <p:tavLst>
                                            <p:tav tm="0">
                                              <p:val>
                                                <p:strVal val="#ppt_x-#ppt_w*1.125000"/>
                                              </p:val>
                                            </p:tav>
                                            <p:tav tm="100000">
                                              <p:val>
                                                <p:strVal val="#ppt_x"/>
                                              </p:val>
                                            </p:tav>
                                          </p:tavLst>
                                        </p:anim>
                                        <p:animEffect transition="in" filter="wipe(right)">
                                          <p:cBhvr>
                                            <p:cTn id="50" dur="500"/>
                                            <p:tgtEl>
                                              <p:spTgt spid="12"/>
                                            </p:tgtEl>
                                          </p:cBhvr>
                                        </p:animEffect>
                                      </p:childTnLst>
                                    </p:cTn>
                                  </p:par>
                                  <p:par>
                                    <p:cTn id="51" presetID="1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right)">
                                          <p:cBhvr>
                                            <p:cTn id="54" dur="500"/>
                                            <p:tgtEl>
                                              <p:spTgt spid="20"/>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p:tgtEl>
                                              <p:spTgt spid="19"/>
                                            </p:tgtEl>
                                            <p:attrNameLst>
                                              <p:attrName>ppt_x</p:attrName>
                                            </p:attrNameLst>
                                          </p:cBhvr>
                                          <p:tavLst>
                                            <p:tav tm="0">
                                              <p:val>
                                                <p:strVal val="#ppt_x-#ppt_w*1.125000"/>
                                              </p:val>
                                            </p:tav>
                                            <p:tav tm="100000">
                                              <p:val>
                                                <p:strVal val="#ppt_x"/>
                                              </p:val>
                                            </p:tav>
                                          </p:tavLst>
                                        </p:anim>
                                        <p:animEffect transition="in" filter="wipe(right)">
                                          <p:cBhvr>
                                            <p:cTn id="58" dur="500"/>
                                            <p:tgtEl>
                                              <p:spTgt spid="19"/>
                                            </p:tgtEl>
                                          </p:cBhvr>
                                        </p:animEffect>
                                      </p:childTnLst>
                                    </p:cTn>
                                  </p:par>
                                  <p:par>
                                    <p:cTn id="59" presetID="12" presetClass="entr" presetSubtype="8"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p:tgtEl>
                                              <p:spTgt spid="34"/>
                                            </p:tgtEl>
                                            <p:attrNameLst>
                                              <p:attrName>ppt_x</p:attrName>
                                            </p:attrNameLst>
                                          </p:cBhvr>
                                          <p:tavLst>
                                            <p:tav tm="0">
                                              <p:val>
                                                <p:strVal val="#ppt_x-#ppt_w*1.125000"/>
                                              </p:val>
                                            </p:tav>
                                            <p:tav tm="100000">
                                              <p:val>
                                                <p:strVal val="#ppt_x"/>
                                              </p:val>
                                            </p:tav>
                                          </p:tavLst>
                                        </p:anim>
                                        <p:animEffect transition="in" filter="wipe(right)">
                                          <p:cBhvr>
                                            <p:cTn id="62" dur="500"/>
                                            <p:tgtEl>
                                              <p:spTgt spid="34"/>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p:tgtEl>
                                              <p:spTgt spid="33"/>
                                            </p:tgtEl>
                                            <p:attrNameLst>
                                              <p:attrName>ppt_x</p:attrName>
                                            </p:attrNameLst>
                                          </p:cBhvr>
                                          <p:tavLst>
                                            <p:tav tm="0">
                                              <p:val>
                                                <p:strVal val="#ppt_x-#ppt_w*1.125000"/>
                                              </p:val>
                                            </p:tav>
                                            <p:tav tm="100000">
                                              <p:val>
                                                <p:strVal val="#ppt_x"/>
                                              </p:val>
                                            </p:tav>
                                          </p:tavLst>
                                        </p:anim>
                                        <p:animEffect transition="in" filter="wipe(right)">
                                          <p:cBhvr>
                                            <p:cTn id="66" dur="500"/>
                                            <p:tgtEl>
                                              <p:spTgt spid="33"/>
                                            </p:tgtEl>
                                          </p:cBhvr>
                                        </p:animEffect>
                                      </p:childTnLst>
                                    </p:cTn>
                                  </p:par>
                                </p:childTnLst>
                              </p:cTn>
                            </p:par>
                            <p:par>
                              <p:cTn id="67" fill="hold">
                                <p:stCondLst>
                                  <p:cond delay="1500"/>
                                </p:stCondLst>
                                <p:childTnLst>
                                  <p:par>
                                    <p:cTn id="68" presetID="42"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anim calcmode="lin" valueType="num">
                                          <p:cBhvr>
                                            <p:cTn id="71" dur="500" fill="hold"/>
                                            <p:tgtEl>
                                              <p:spTgt spid="14"/>
                                            </p:tgtEl>
                                            <p:attrNameLst>
                                              <p:attrName>ppt_x</p:attrName>
                                            </p:attrNameLst>
                                          </p:cBhvr>
                                          <p:tavLst>
                                            <p:tav tm="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anim calcmode="lin" valueType="num">
                                          <p:cBhvr>
                                            <p:cTn id="81" dur="500" fill="hold"/>
                                            <p:tgtEl>
                                              <p:spTgt spid="28"/>
                                            </p:tgtEl>
                                            <p:attrNameLst>
                                              <p:attrName>ppt_x</p:attrName>
                                            </p:attrNameLst>
                                          </p:cBhvr>
                                          <p:tavLst>
                                            <p:tav tm="0">
                                              <p:val>
                                                <p:strVal val="#ppt_x"/>
                                              </p:val>
                                            </p:tav>
                                            <p:tav tm="100000">
                                              <p:val>
                                                <p:strVal val="#ppt_x"/>
                                              </p:val>
                                            </p:tav>
                                          </p:tavLst>
                                        </p:anim>
                                        <p:anim calcmode="lin" valueType="num">
                                          <p:cBhvr>
                                            <p:cTn id="82" dur="5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1" grpId="0"/>
          <p:bldP spid="25" grpId="0"/>
          <p:bldP spid="26" grpId="0"/>
          <p:bldP spid="28" grpId="0"/>
          <p:bldP spid="32" grpId="0"/>
          <p:bldP spid="33"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ppt_x</p:attrName>
                                            </p:attrNameLst>
                                          </p:cBhvr>
                                          <p:tavLst>
                                            <p:tav tm="0">
                                              <p:val>
                                                <p:strVal val="#ppt_x-#ppt_w*1.125000"/>
                                              </p:val>
                                            </p:tav>
                                            <p:tav tm="100000">
                                              <p:val>
                                                <p:strVal val="#ppt_x"/>
                                              </p:val>
                                            </p:tav>
                                          </p:tavLst>
                                        </p:anim>
                                        <p:animEffect transition="in" filter="wipe(right)">
                                          <p:cBhvr>
                                            <p:cTn id="38" dur="500"/>
                                            <p:tgtEl>
                                              <p:spTgt spid="27"/>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ppt_x</p:attrName>
                                            </p:attrNameLst>
                                          </p:cBhvr>
                                          <p:tavLst>
                                            <p:tav tm="0">
                                              <p:val>
                                                <p:strVal val="#ppt_x-#ppt_w*1.125000"/>
                                              </p:val>
                                            </p:tav>
                                            <p:tav tm="100000">
                                              <p:val>
                                                <p:strVal val="#ppt_x"/>
                                              </p:val>
                                            </p:tav>
                                          </p:tavLst>
                                        </p:anim>
                                        <p:animEffect transition="in" filter="wipe(right)">
                                          <p:cBhvr>
                                            <p:cTn id="42" dur="500"/>
                                            <p:tgtEl>
                                              <p:spTgt spid="26"/>
                                            </p:tgtEl>
                                          </p:cBhvr>
                                        </p:animEffect>
                                      </p:childTnLst>
                                    </p:cTn>
                                  </p:par>
                                  <p:par>
                                    <p:cTn id="43" presetID="1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ppt_x</p:attrName>
                                            </p:attrNameLst>
                                          </p:cBhvr>
                                          <p:tavLst>
                                            <p:tav tm="0">
                                              <p:val>
                                                <p:strVal val="#ppt_x-#ppt_w*1.125000"/>
                                              </p:val>
                                            </p:tav>
                                            <p:tav tm="100000">
                                              <p:val>
                                                <p:strVal val="#ppt_x"/>
                                              </p:val>
                                            </p:tav>
                                          </p:tavLst>
                                        </p:anim>
                                        <p:animEffect transition="in" filter="wipe(right)">
                                          <p:cBhvr>
                                            <p:cTn id="50" dur="500"/>
                                            <p:tgtEl>
                                              <p:spTgt spid="12"/>
                                            </p:tgtEl>
                                          </p:cBhvr>
                                        </p:animEffect>
                                      </p:childTnLst>
                                    </p:cTn>
                                  </p:par>
                                  <p:par>
                                    <p:cTn id="51" presetID="1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right)">
                                          <p:cBhvr>
                                            <p:cTn id="54" dur="500"/>
                                            <p:tgtEl>
                                              <p:spTgt spid="20"/>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p:tgtEl>
                                              <p:spTgt spid="19"/>
                                            </p:tgtEl>
                                            <p:attrNameLst>
                                              <p:attrName>ppt_x</p:attrName>
                                            </p:attrNameLst>
                                          </p:cBhvr>
                                          <p:tavLst>
                                            <p:tav tm="0">
                                              <p:val>
                                                <p:strVal val="#ppt_x-#ppt_w*1.125000"/>
                                              </p:val>
                                            </p:tav>
                                            <p:tav tm="100000">
                                              <p:val>
                                                <p:strVal val="#ppt_x"/>
                                              </p:val>
                                            </p:tav>
                                          </p:tavLst>
                                        </p:anim>
                                        <p:animEffect transition="in" filter="wipe(right)">
                                          <p:cBhvr>
                                            <p:cTn id="58" dur="500"/>
                                            <p:tgtEl>
                                              <p:spTgt spid="19"/>
                                            </p:tgtEl>
                                          </p:cBhvr>
                                        </p:animEffect>
                                      </p:childTnLst>
                                    </p:cTn>
                                  </p:par>
                                  <p:par>
                                    <p:cTn id="59" presetID="12" presetClass="entr" presetSubtype="8"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p:tgtEl>
                                              <p:spTgt spid="34"/>
                                            </p:tgtEl>
                                            <p:attrNameLst>
                                              <p:attrName>ppt_x</p:attrName>
                                            </p:attrNameLst>
                                          </p:cBhvr>
                                          <p:tavLst>
                                            <p:tav tm="0">
                                              <p:val>
                                                <p:strVal val="#ppt_x-#ppt_w*1.125000"/>
                                              </p:val>
                                            </p:tav>
                                            <p:tav tm="100000">
                                              <p:val>
                                                <p:strVal val="#ppt_x"/>
                                              </p:val>
                                            </p:tav>
                                          </p:tavLst>
                                        </p:anim>
                                        <p:animEffect transition="in" filter="wipe(right)">
                                          <p:cBhvr>
                                            <p:cTn id="62" dur="500"/>
                                            <p:tgtEl>
                                              <p:spTgt spid="34"/>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p:tgtEl>
                                              <p:spTgt spid="33"/>
                                            </p:tgtEl>
                                            <p:attrNameLst>
                                              <p:attrName>ppt_x</p:attrName>
                                            </p:attrNameLst>
                                          </p:cBhvr>
                                          <p:tavLst>
                                            <p:tav tm="0">
                                              <p:val>
                                                <p:strVal val="#ppt_x-#ppt_w*1.125000"/>
                                              </p:val>
                                            </p:tav>
                                            <p:tav tm="100000">
                                              <p:val>
                                                <p:strVal val="#ppt_x"/>
                                              </p:val>
                                            </p:tav>
                                          </p:tavLst>
                                        </p:anim>
                                        <p:animEffect transition="in" filter="wipe(right)">
                                          <p:cBhvr>
                                            <p:cTn id="66" dur="500"/>
                                            <p:tgtEl>
                                              <p:spTgt spid="33"/>
                                            </p:tgtEl>
                                          </p:cBhvr>
                                        </p:animEffect>
                                      </p:childTnLst>
                                    </p:cTn>
                                  </p:par>
                                </p:childTnLst>
                              </p:cTn>
                            </p:par>
                            <p:par>
                              <p:cTn id="67" fill="hold">
                                <p:stCondLst>
                                  <p:cond delay="1500"/>
                                </p:stCondLst>
                                <p:childTnLst>
                                  <p:par>
                                    <p:cTn id="68" presetID="42"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anim calcmode="lin" valueType="num">
                                          <p:cBhvr>
                                            <p:cTn id="71" dur="500" fill="hold"/>
                                            <p:tgtEl>
                                              <p:spTgt spid="14"/>
                                            </p:tgtEl>
                                            <p:attrNameLst>
                                              <p:attrName>ppt_x</p:attrName>
                                            </p:attrNameLst>
                                          </p:cBhvr>
                                          <p:tavLst>
                                            <p:tav tm="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anim calcmode="lin" valueType="num">
                                          <p:cBhvr>
                                            <p:cTn id="81" dur="500" fill="hold"/>
                                            <p:tgtEl>
                                              <p:spTgt spid="28"/>
                                            </p:tgtEl>
                                            <p:attrNameLst>
                                              <p:attrName>ppt_x</p:attrName>
                                            </p:attrNameLst>
                                          </p:cBhvr>
                                          <p:tavLst>
                                            <p:tav tm="0">
                                              <p:val>
                                                <p:strVal val="#ppt_x"/>
                                              </p:val>
                                            </p:tav>
                                            <p:tav tm="100000">
                                              <p:val>
                                                <p:strVal val="#ppt_x"/>
                                              </p:val>
                                            </p:tav>
                                          </p:tavLst>
                                        </p:anim>
                                        <p:anim calcmode="lin" valueType="num">
                                          <p:cBhvr>
                                            <p:cTn id="82" dur="5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1" grpId="0"/>
          <p:bldP spid="25" grpId="0"/>
          <p:bldP spid="26" grpId="0"/>
          <p:bldP spid="28" grpId="0"/>
          <p:bldP spid="32" grpId="0"/>
          <p:bldP spid="33" grpId="0"/>
          <p:bldP spid="35" grpId="0"/>
          <p:bldP spid="3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62509" y="1385062"/>
            <a:ext cx="1034527" cy="1034615"/>
            <a:chOff x="5220920" y="1958927"/>
            <a:chExt cx="1034526" cy="1034615"/>
          </a:xfrm>
        </p:grpSpPr>
        <p:sp>
          <p:nvSpPr>
            <p:cNvPr id="8" name="椭圆 7"/>
            <p:cNvSpPr/>
            <p:nvPr/>
          </p:nvSpPr>
          <p:spPr>
            <a:xfrm>
              <a:off x="5220920" y="1958927"/>
              <a:ext cx="1034526" cy="1034615"/>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9" name="组合 8"/>
            <p:cNvGrpSpPr/>
            <p:nvPr/>
          </p:nvGrpSpPr>
          <p:grpSpPr>
            <a:xfrm>
              <a:off x="5334860" y="2072911"/>
              <a:ext cx="806647" cy="806647"/>
              <a:chOff x="6655422" y="2169858"/>
              <a:chExt cx="806647" cy="806647"/>
            </a:xfrm>
          </p:grpSpPr>
          <p:sp>
            <p:nvSpPr>
              <p:cNvPr id="10" name="椭圆 9"/>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AE64C"/>
                  </a:solidFill>
                  <a:cs typeface="+mn-ea"/>
                  <a:sym typeface="+mn-lt"/>
                </a:endParaRPr>
              </a:p>
            </p:txBody>
          </p:sp>
          <p:sp>
            <p:nvSpPr>
              <p:cNvPr id="11" name="椭圆 10"/>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grpSp>
        <p:nvGrpSpPr>
          <p:cNvPr id="13" name="组合 12"/>
          <p:cNvGrpSpPr/>
          <p:nvPr/>
        </p:nvGrpSpPr>
        <p:grpSpPr>
          <a:xfrm>
            <a:off x="2445346" y="2992882"/>
            <a:ext cx="1034527" cy="1034615"/>
            <a:chOff x="5259402" y="3151179"/>
            <a:chExt cx="1034526" cy="1034615"/>
          </a:xfrm>
        </p:grpSpPr>
        <p:sp>
          <p:nvSpPr>
            <p:cNvPr id="14" name="椭圆 13"/>
            <p:cNvSpPr/>
            <p:nvPr/>
          </p:nvSpPr>
          <p:spPr>
            <a:xfrm>
              <a:off x="5259402" y="3151179"/>
              <a:ext cx="1034526" cy="1034615"/>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15" name="组合 14"/>
            <p:cNvGrpSpPr/>
            <p:nvPr/>
          </p:nvGrpSpPr>
          <p:grpSpPr>
            <a:xfrm>
              <a:off x="5373342" y="3265163"/>
              <a:ext cx="806647" cy="806647"/>
              <a:chOff x="6655422" y="2169858"/>
              <a:chExt cx="806647" cy="806647"/>
            </a:xfrm>
          </p:grpSpPr>
          <p:sp>
            <p:nvSpPr>
              <p:cNvPr id="17" name="椭圆 16"/>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AE64C"/>
                  </a:solidFill>
                  <a:cs typeface="+mn-ea"/>
                  <a:sym typeface="+mn-lt"/>
                </a:endParaRPr>
              </a:p>
            </p:txBody>
          </p:sp>
          <p:sp>
            <p:nvSpPr>
              <p:cNvPr id="18" name="椭圆 17"/>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grpSp>
        <p:nvGrpSpPr>
          <p:cNvPr id="19" name="组合 18"/>
          <p:cNvGrpSpPr/>
          <p:nvPr/>
        </p:nvGrpSpPr>
        <p:grpSpPr>
          <a:xfrm>
            <a:off x="873502" y="4715971"/>
            <a:ext cx="1034527" cy="1034615"/>
            <a:chOff x="5271091" y="4285411"/>
            <a:chExt cx="1034526" cy="1034615"/>
          </a:xfrm>
        </p:grpSpPr>
        <p:sp>
          <p:nvSpPr>
            <p:cNvPr id="20" name="椭圆 19"/>
            <p:cNvSpPr/>
            <p:nvPr/>
          </p:nvSpPr>
          <p:spPr>
            <a:xfrm>
              <a:off x="5271091" y="4285411"/>
              <a:ext cx="1034526" cy="1034615"/>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21" name="组合 20"/>
            <p:cNvGrpSpPr/>
            <p:nvPr/>
          </p:nvGrpSpPr>
          <p:grpSpPr>
            <a:xfrm>
              <a:off x="5385031" y="4399395"/>
              <a:ext cx="806647" cy="806647"/>
              <a:chOff x="6655422" y="2169858"/>
              <a:chExt cx="806647" cy="806647"/>
            </a:xfrm>
          </p:grpSpPr>
          <p:sp>
            <p:nvSpPr>
              <p:cNvPr id="23" name="椭圆 22"/>
              <p:cNvSpPr/>
              <p:nvPr/>
            </p:nvSpPr>
            <p:spPr>
              <a:xfrm>
                <a:off x="6655422" y="2169858"/>
                <a:ext cx="806647" cy="806647"/>
              </a:xfrm>
              <a:prstGeom prst="ellipse">
                <a:avLst/>
              </a:prstGeom>
              <a:solidFill>
                <a:srgbClr val="5096D0"/>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AE64C"/>
                  </a:solidFill>
                  <a:cs typeface="+mn-ea"/>
                  <a:sym typeface="+mn-lt"/>
                </a:endParaRPr>
              </a:p>
            </p:txBody>
          </p:sp>
          <p:sp>
            <p:nvSpPr>
              <p:cNvPr id="24" name="椭圆 23"/>
              <p:cNvSpPr/>
              <p:nvPr/>
            </p:nvSpPr>
            <p:spPr>
              <a:xfrm>
                <a:off x="6736349" y="2250785"/>
                <a:ext cx="644792" cy="644792"/>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grpSp>
      <p:sp>
        <p:nvSpPr>
          <p:cNvPr id="31" name="矩形 30"/>
          <p:cNvSpPr/>
          <p:nvPr/>
        </p:nvSpPr>
        <p:spPr>
          <a:xfrm>
            <a:off x="1123131" y="1645133"/>
            <a:ext cx="513282" cy="523220"/>
          </a:xfrm>
          <a:prstGeom prst="rect">
            <a:avLst/>
          </a:prstGeom>
        </p:spPr>
        <p:txBody>
          <a:bodyPr wrap="none" lIns="91440" tIns="45720" rIns="91440" bIns="45720">
            <a:spAutoFit/>
          </a:bodyPr>
          <a:lstStyle/>
          <a:p>
            <a:pPr algn="ctr" eaLnBrk="1" hangingPunct="1"/>
            <a:r>
              <a:rPr lang="en-US" altLang="zh-CN" sz="2800" b="1" dirty="0">
                <a:solidFill>
                  <a:srgbClr val="0070C0"/>
                </a:solidFill>
                <a:cs typeface="+mn-ea"/>
                <a:sym typeface="+mn-lt"/>
              </a:rPr>
              <a:t>01</a:t>
            </a:r>
            <a:endParaRPr lang="en-US" altLang="zh-CN" sz="2800" b="1" dirty="0">
              <a:solidFill>
                <a:srgbClr val="0070C0"/>
              </a:solidFill>
              <a:cs typeface="+mn-ea"/>
              <a:sym typeface="+mn-lt"/>
            </a:endParaRPr>
          </a:p>
        </p:txBody>
      </p:sp>
      <p:sp>
        <p:nvSpPr>
          <p:cNvPr id="32" name="矩形 31"/>
          <p:cNvSpPr/>
          <p:nvPr/>
        </p:nvSpPr>
        <p:spPr>
          <a:xfrm>
            <a:off x="2690106" y="3248580"/>
            <a:ext cx="558166" cy="523220"/>
          </a:xfrm>
          <a:prstGeom prst="rect">
            <a:avLst/>
          </a:prstGeom>
        </p:spPr>
        <p:txBody>
          <a:bodyPr wrap="none" lIns="91440" tIns="45720" rIns="91440" bIns="45720">
            <a:spAutoFit/>
          </a:bodyPr>
          <a:lstStyle/>
          <a:p>
            <a:pPr algn="ctr" eaLnBrk="1" hangingPunct="1"/>
            <a:r>
              <a:rPr lang="en-US" altLang="zh-CN" sz="2800" b="1" dirty="0">
                <a:solidFill>
                  <a:srgbClr val="0070C0"/>
                </a:solidFill>
                <a:cs typeface="+mn-ea"/>
                <a:sym typeface="+mn-lt"/>
              </a:rPr>
              <a:t>02</a:t>
            </a:r>
            <a:endParaRPr lang="en-US" altLang="zh-CN" sz="2800" b="1" dirty="0">
              <a:solidFill>
                <a:srgbClr val="0070C0"/>
              </a:solidFill>
              <a:cs typeface="+mn-ea"/>
              <a:sym typeface="+mn-lt"/>
            </a:endParaRPr>
          </a:p>
        </p:txBody>
      </p:sp>
      <p:sp>
        <p:nvSpPr>
          <p:cNvPr id="33" name="矩形 32"/>
          <p:cNvSpPr/>
          <p:nvPr/>
        </p:nvSpPr>
        <p:spPr>
          <a:xfrm>
            <a:off x="1095881" y="4971668"/>
            <a:ext cx="567784" cy="523220"/>
          </a:xfrm>
          <a:prstGeom prst="rect">
            <a:avLst/>
          </a:prstGeom>
        </p:spPr>
        <p:txBody>
          <a:bodyPr wrap="none" lIns="91440" tIns="45720" rIns="91440" bIns="45720">
            <a:spAutoFit/>
          </a:bodyPr>
          <a:lstStyle/>
          <a:p>
            <a:pPr algn="ctr" eaLnBrk="1" hangingPunct="1"/>
            <a:r>
              <a:rPr lang="en-US" altLang="zh-CN" sz="2800" b="1" dirty="0">
                <a:solidFill>
                  <a:srgbClr val="0070C0"/>
                </a:solidFill>
                <a:cs typeface="+mn-ea"/>
                <a:sym typeface="+mn-lt"/>
              </a:rPr>
              <a:t>03</a:t>
            </a:r>
            <a:endParaRPr lang="en-US" altLang="zh-CN" sz="2800" b="1" dirty="0">
              <a:solidFill>
                <a:srgbClr val="0070C0"/>
              </a:solidFill>
              <a:cs typeface="+mn-ea"/>
              <a:sym typeface="+mn-lt"/>
            </a:endParaRPr>
          </a:p>
        </p:txBody>
      </p:sp>
      <p:sp>
        <p:nvSpPr>
          <p:cNvPr id="34" name="等腰三角形 8"/>
          <p:cNvSpPr>
            <a:spLocks noChangeArrowheads="1"/>
          </p:cNvSpPr>
          <p:nvPr/>
        </p:nvSpPr>
        <p:spPr bwMode="auto">
          <a:xfrm rot="5400000">
            <a:off x="2111971" y="1747853"/>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sp>
        <p:nvSpPr>
          <p:cNvPr id="35" name="等腰三角形 8"/>
          <p:cNvSpPr>
            <a:spLocks noChangeArrowheads="1"/>
          </p:cNvSpPr>
          <p:nvPr/>
        </p:nvSpPr>
        <p:spPr bwMode="auto">
          <a:xfrm rot="5400000">
            <a:off x="3628715" y="3355673"/>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sp>
        <p:nvSpPr>
          <p:cNvPr id="36" name="等腰三角形 8"/>
          <p:cNvSpPr>
            <a:spLocks noChangeArrowheads="1"/>
          </p:cNvSpPr>
          <p:nvPr/>
        </p:nvSpPr>
        <p:spPr bwMode="auto">
          <a:xfrm rot="5400000">
            <a:off x="2162878" y="5086897"/>
            <a:ext cx="357716" cy="309033"/>
          </a:xfrm>
          <a:prstGeom prst="triangle">
            <a:avLst>
              <a:gd name="adj" fmla="val 50000"/>
            </a:avLst>
          </a:prstGeom>
          <a:solidFill>
            <a:schemeClr val="bg1"/>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prstClr val="white"/>
              </a:solidFill>
              <a:cs typeface="+mn-ea"/>
              <a:sym typeface="+mn-lt"/>
            </a:endParaRPr>
          </a:p>
        </p:txBody>
      </p:sp>
      <p:sp>
        <p:nvSpPr>
          <p:cNvPr id="37" name="Line 9"/>
          <p:cNvSpPr>
            <a:spLocks noChangeShapeType="1"/>
          </p:cNvSpPr>
          <p:nvPr/>
        </p:nvSpPr>
        <p:spPr bwMode="auto">
          <a:xfrm>
            <a:off x="2583071" y="1906743"/>
            <a:ext cx="6167229" cy="0"/>
          </a:xfrm>
          <a:prstGeom prst="line">
            <a:avLst/>
          </a:prstGeom>
          <a:noFill/>
          <a:ln w="13">
            <a:solidFill>
              <a:srgbClr val="5096D0"/>
            </a:solidFill>
            <a:round/>
          </a:ln>
          <a:extLst>
            <a:ext uri="{909E8E84-426E-40DD-AFC4-6F175D3DCCD1}">
              <a14:hiddenFill xmlns:a14="http://schemas.microsoft.com/office/drawing/2010/main">
                <a:noFill/>
              </a14:hiddenFill>
            </a:ext>
          </a:extLst>
        </p:spPr>
        <p:txBody>
          <a:bodyPr lIns="91440" tIns="45720" rIns="91440" bIns="45720"/>
          <a:lstStyle/>
          <a:p>
            <a:endParaRPr lang="zh-CN" altLang="en-US" sz="2400">
              <a:cs typeface="+mn-ea"/>
              <a:sym typeface="+mn-lt"/>
            </a:endParaRPr>
          </a:p>
        </p:txBody>
      </p:sp>
      <p:sp>
        <p:nvSpPr>
          <p:cNvPr id="38" name="Line 9"/>
          <p:cNvSpPr>
            <a:spLocks noChangeShapeType="1"/>
          </p:cNvSpPr>
          <p:nvPr/>
        </p:nvSpPr>
        <p:spPr bwMode="auto">
          <a:xfrm>
            <a:off x="4030740" y="3510188"/>
            <a:ext cx="5773662" cy="0"/>
          </a:xfrm>
          <a:prstGeom prst="line">
            <a:avLst/>
          </a:prstGeom>
          <a:noFill/>
          <a:ln w="13">
            <a:solidFill>
              <a:srgbClr val="5096D0"/>
            </a:solidFill>
            <a:round/>
          </a:ln>
          <a:extLst>
            <a:ext uri="{909E8E84-426E-40DD-AFC4-6F175D3DCCD1}">
              <a14:hiddenFill xmlns:a14="http://schemas.microsoft.com/office/drawing/2010/main">
                <a:noFill/>
              </a14:hiddenFill>
            </a:ext>
          </a:extLst>
        </p:spPr>
        <p:txBody>
          <a:bodyPr lIns="91440" tIns="45720" rIns="91440" bIns="45720"/>
          <a:lstStyle/>
          <a:p>
            <a:endParaRPr lang="zh-CN" altLang="en-US" sz="2400">
              <a:cs typeface="+mn-ea"/>
              <a:sym typeface="+mn-lt"/>
            </a:endParaRPr>
          </a:p>
        </p:txBody>
      </p:sp>
      <p:sp>
        <p:nvSpPr>
          <p:cNvPr id="39" name="Line 9"/>
          <p:cNvSpPr>
            <a:spLocks noChangeShapeType="1"/>
          </p:cNvSpPr>
          <p:nvPr/>
        </p:nvSpPr>
        <p:spPr bwMode="auto">
          <a:xfrm>
            <a:off x="2640213" y="5233277"/>
            <a:ext cx="5720306" cy="0"/>
          </a:xfrm>
          <a:prstGeom prst="line">
            <a:avLst/>
          </a:prstGeom>
          <a:noFill/>
          <a:ln w="13">
            <a:solidFill>
              <a:srgbClr val="5096D0"/>
            </a:solidFill>
            <a:round/>
          </a:ln>
          <a:extLst>
            <a:ext uri="{909E8E84-426E-40DD-AFC4-6F175D3DCCD1}">
              <a14:hiddenFill xmlns:a14="http://schemas.microsoft.com/office/drawing/2010/main">
                <a:noFill/>
              </a14:hiddenFill>
            </a:ext>
          </a:extLst>
        </p:spPr>
        <p:txBody>
          <a:bodyPr lIns="91440" tIns="45720" rIns="91440" bIns="45720"/>
          <a:lstStyle/>
          <a:p>
            <a:endParaRPr lang="zh-CN" altLang="en-US" sz="2400">
              <a:cs typeface="+mn-ea"/>
              <a:sym typeface="+mn-lt"/>
            </a:endParaRPr>
          </a:p>
        </p:txBody>
      </p:sp>
      <p:sp>
        <p:nvSpPr>
          <p:cNvPr id="40" name="TextBox 4"/>
          <p:cNvSpPr txBox="1">
            <a:spLocks noChangeArrowheads="1"/>
          </p:cNvSpPr>
          <p:nvPr/>
        </p:nvSpPr>
        <p:spPr bwMode="auto">
          <a:xfrm>
            <a:off x="2655642" y="1384300"/>
            <a:ext cx="3794125"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65" b="1" dirty="0">
                <a:solidFill>
                  <a:srgbClr val="5096D0"/>
                </a:solidFill>
                <a:latin typeface="+mn-lt"/>
                <a:ea typeface="+mn-ea"/>
                <a:cs typeface="+mn-ea"/>
                <a:sym typeface="+mn-lt"/>
              </a:rPr>
              <a:t>学术研究意义</a:t>
            </a:r>
            <a:endParaRPr lang="en-US" sz="2265" b="1" dirty="0">
              <a:solidFill>
                <a:srgbClr val="5096D0"/>
              </a:solidFill>
              <a:latin typeface="+mn-lt"/>
              <a:ea typeface="+mn-ea"/>
              <a:cs typeface="+mn-ea"/>
              <a:sym typeface="+mn-lt"/>
            </a:endParaRPr>
          </a:p>
        </p:txBody>
      </p:sp>
      <p:sp>
        <p:nvSpPr>
          <p:cNvPr id="41" name="TextBox 5"/>
          <p:cNvSpPr txBox="1">
            <a:spLocks noChangeArrowheads="1"/>
          </p:cNvSpPr>
          <p:nvPr/>
        </p:nvSpPr>
        <p:spPr bwMode="auto">
          <a:xfrm>
            <a:off x="2863851" y="1895477"/>
            <a:ext cx="5637057"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这里可以添加主要内容这里可以添加主要内容这里可以添加主要内容这里可以添加主要内容可以添加主要内容可以添加主要内容</a:t>
            </a:r>
            <a:endParaRPr lang="zh-CN" altLang="en-US" sz="1200" dirty="0">
              <a:solidFill>
                <a:schemeClr val="tx1">
                  <a:lumMod val="50000"/>
                  <a:lumOff val="50000"/>
                </a:schemeClr>
              </a:solidFill>
              <a:latin typeface="+mn-lt"/>
              <a:ea typeface="+mn-ea"/>
              <a:cs typeface="+mn-ea"/>
              <a:sym typeface="+mn-lt"/>
            </a:endParaRPr>
          </a:p>
        </p:txBody>
      </p:sp>
      <p:sp>
        <p:nvSpPr>
          <p:cNvPr id="42" name="TextBox 12"/>
          <p:cNvSpPr txBox="1">
            <a:spLocks noChangeArrowheads="1"/>
          </p:cNvSpPr>
          <p:nvPr/>
        </p:nvSpPr>
        <p:spPr bwMode="auto">
          <a:xfrm>
            <a:off x="4081463" y="3031073"/>
            <a:ext cx="3681412"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65" b="1" dirty="0">
                <a:solidFill>
                  <a:srgbClr val="5096D0"/>
                </a:solidFill>
                <a:latin typeface="+mn-lt"/>
                <a:ea typeface="+mn-ea"/>
                <a:cs typeface="+mn-ea"/>
                <a:sym typeface="+mn-lt"/>
              </a:rPr>
              <a:t>经济效益</a:t>
            </a:r>
            <a:endParaRPr lang="en-US" sz="2265" b="1" dirty="0">
              <a:solidFill>
                <a:srgbClr val="5096D0"/>
              </a:solidFill>
              <a:latin typeface="+mn-lt"/>
              <a:ea typeface="+mn-ea"/>
              <a:cs typeface="+mn-ea"/>
              <a:sym typeface="+mn-lt"/>
            </a:endParaRPr>
          </a:p>
        </p:txBody>
      </p:sp>
      <p:sp>
        <p:nvSpPr>
          <p:cNvPr id="43" name="TextBox 13"/>
          <p:cNvSpPr txBox="1">
            <a:spLocks noChangeArrowheads="1"/>
          </p:cNvSpPr>
          <p:nvPr/>
        </p:nvSpPr>
        <p:spPr bwMode="auto">
          <a:xfrm>
            <a:off x="4073525" y="3612471"/>
            <a:ext cx="5730876"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这里可以添加主要内容这里可以添加主要内容这里可以添加主要内容这里可以添加主要内容可以添加主要内容这里可以添加主要内容可以添加主要内容</a:t>
            </a:r>
            <a:endParaRPr lang="zh-CN" altLang="en-US" sz="1200" dirty="0">
              <a:solidFill>
                <a:schemeClr val="tx1">
                  <a:lumMod val="50000"/>
                  <a:lumOff val="50000"/>
                </a:schemeClr>
              </a:solidFill>
              <a:latin typeface="+mn-lt"/>
              <a:ea typeface="+mn-ea"/>
              <a:cs typeface="+mn-ea"/>
              <a:sym typeface="+mn-lt"/>
            </a:endParaRPr>
          </a:p>
        </p:txBody>
      </p:sp>
      <p:sp>
        <p:nvSpPr>
          <p:cNvPr id="44" name="TextBox 8"/>
          <p:cNvSpPr txBox="1">
            <a:spLocks noChangeArrowheads="1"/>
          </p:cNvSpPr>
          <p:nvPr/>
        </p:nvSpPr>
        <p:spPr bwMode="auto">
          <a:xfrm>
            <a:off x="2705188" y="4772025"/>
            <a:ext cx="3563937"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65" b="1" dirty="0">
                <a:solidFill>
                  <a:srgbClr val="5096D0"/>
                </a:solidFill>
                <a:latin typeface="+mn-lt"/>
                <a:ea typeface="+mn-ea"/>
                <a:cs typeface="+mn-ea"/>
                <a:sym typeface="+mn-lt"/>
              </a:rPr>
              <a:t>社会效益</a:t>
            </a:r>
            <a:endParaRPr lang="en-US" sz="2265" b="1" dirty="0">
              <a:solidFill>
                <a:srgbClr val="5096D0"/>
              </a:solidFill>
              <a:latin typeface="+mn-lt"/>
              <a:ea typeface="+mn-ea"/>
              <a:cs typeface="+mn-ea"/>
              <a:sym typeface="+mn-lt"/>
            </a:endParaRPr>
          </a:p>
        </p:txBody>
      </p:sp>
      <p:sp>
        <p:nvSpPr>
          <p:cNvPr id="45" name="TextBox 9"/>
          <p:cNvSpPr txBox="1">
            <a:spLocks noChangeArrowheads="1"/>
          </p:cNvSpPr>
          <p:nvPr/>
        </p:nvSpPr>
        <p:spPr bwMode="auto">
          <a:xfrm>
            <a:off x="2723461" y="5313437"/>
            <a:ext cx="5637057"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chemeClr val="tx1">
                    <a:lumMod val="50000"/>
                    <a:lumOff val="50000"/>
                  </a:schemeClr>
                </a:solidFill>
                <a:latin typeface="+mn-lt"/>
                <a:ea typeface="+mn-ea"/>
                <a:cs typeface="+mn-ea"/>
                <a:sym typeface="+mn-lt"/>
              </a:rPr>
              <a:t>这里可以添加主要内容这里可以添加主要内容这里可以添加主要内容这里可以添加主要内容可以添加主要内容</a:t>
            </a:r>
            <a:endParaRPr lang="zh-CN" altLang="en-US" sz="1200" dirty="0">
              <a:solidFill>
                <a:schemeClr val="tx1">
                  <a:lumMod val="50000"/>
                  <a:lumOff val="50000"/>
                </a:schemeClr>
              </a:solidFill>
              <a:latin typeface="+mn-lt"/>
              <a:ea typeface="+mn-ea"/>
              <a:cs typeface="+mn-ea"/>
              <a:sym typeface="+mn-lt"/>
            </a:endParaRPr>
          </a:p>
        </p:txBody>
      </p:sp>
      <p:sp>
        <p:nvSpPr>
          <p:cNvPr id="46"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up)">
                                      <p:cBhvr>
                                        <p:cTn id="24" dur="500"/>
                                        <p:tgtEl>
                                          <p:spTgt spid="41"/>
                                        </p:tgtEl>
                                      </p:cBhvr>
                                    </p:animEffect>
                                  </p:childTnLst>
                                </p:cTn>
                              </p:par>
                              <p:par>
                                <p:cTn id="25" presetID="52" presetClass="entr" presetSubtype="0" fill="hold" nodeType="withEffect">
                                  <p:stCondLst>
                                    <p:cond delay="40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52" presetClass="entr" presetSubtype="0" fill="hold" nodeType="withEffect">
                                  <p:stCondLst>
                                    <p:cond delay="900"/>
                                  </p:stCondLst>
                                  <p:childTnLst>
                                    <p:set>
                                      <p:cBhvr>
                                        <p:cTn id="46" dur="1" fill="hold">
                                          <p:stCondLst>
                                            <p:cond delay="0"/>
                                          </p:stCondLst>
                                        </p:cTn>
                                        <p:tgtEl>
                                          <p:spTgt spid="19"/>
                                        </p:tgtEl>
                                        <p:attrNameLst>
                                          <p:attrName>style.visibility</p:attrName>
                                        </p:attrNameLst>
                                      </p:cBhvr>
                                      <p:to>
                                        <p:strVal val="visible"/>
                                      </p:to>
                                    </p:set>
                                    <p:animScale>
                                      <p:cBhvr>
                                        <p:cTn id="4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9"/>
                                        </p:tgtEl>
                                        <p:attrNameLst>
                                          <p:attrName>ppt_x</p:attrName>
                                          <p:attrName>ppt_y</p:attrName>
                                        </p:attrNameLst>
                                      </p:cBhvr>
                                    </p:animMotion>
                                    <p:animEffect transition="in" filter="fade">
                                      <p:cBhvr>
                                        <p:cTn id="49" dur="1000"/>
                                        <p:tgtEl>
                                          <p:spTgt spid="19"/>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up)">
                                      <p:cBhvr>
                                        <p:cTn id="64" dur="500"/>
                                        <p:tgtEl>
                                          <p:spTgt spid="45"/>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utoUpdateAnimBg="0"/>
      <p:bldP spid="41" grpId="0" autoUpdateAnimBg="0"/>
      <p:bldP spid="42" grpId="0" autoUpdateAnimBg="0"/>
      <p:bldP spid="43" grpId="0" autoUpdateAnimBg="0"/>
      <p:bldP spid="44" grpId="0" autoUpdateAnimBg="0"/>
      <p:bldP spid="45" grpId="0" autoUpdateAnimBg="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EditPoints="1"/>
          </p:cNvSpPr>
          <p:nvPr/>
        </p:nvSpPr>
        <p:spPr bwMode="auto">
          <a:xfrm>
            <a:off x="960440" y="1282247"/>
            <a:ext cx="987425" cy="1436688"/>
          </a:xfrm>
          <a:custGeom>
            <a:avLst/>
            <a:gdLst>
              <a:gd name="T0" fmla="*/ 469222 w 1391"/>
              <a:gd name="T1" fmla="*/ 923838 h 2031"/>
              <a:gd name="T2" fmla="*/ 631072 w 1391"/>
              <a:gd name="T3" fmla="*/ 832586 h 2031"/>
              <a:gd name="T4" fmla="*/ 732583 w 1391"/>
              <a:gd name="T5" fmla="*/ 860881 h 2031"/>
              <a:gd name="T6" fmla="*/ 827705 w 1391"/>
              <a:gd name="T7" fmla="*/ 675548 h 2031"/>
              <a:gd name="T8" fmla="*/ 897982 w 1391"/>
              <a:gd name="T9" fmla="*/ 623201 h 2031"/>
              <a:gd name="T10" fmla="*/ 900821 w 1391"/>
              <a:gd name="T11" fmla="*/ 399669 h 2031"/>
              <a:gd name="T12" fmla="*/ 831964 w 1391"/>
              <a:gd name="T13" fmla="*/ 345201 h 2031"/>
              <a:gd name="T14" fmla="*/ 754589 w 1391"/>
              <a:gd name="T15" fmla="*/ 161990 h 2031"/>
              <a:gd name="T16" fmla="*/ 672954 w 1391"/>
              <a:gd name="T17" fmla="*/ 177552 h 2031"/>
              <a:gd name="T18" fmla="*/ 518203 w 1391"/>
              <a:gd name="T19" fmla="*/ 87008 h 2031"/>
              <a:gd name="T20" fmla="*/ 481290 w 1391"/>
              <a:gd name="T21" fmla="*/ 87008 h 2031"/>
              <a:gd name="T22" fmla="*/ 366291 w 1391"/>
              <a:gd name="T23" fmla="*/ 176845 h 2031"/>
              <a:gd name="T24" fmla="*/ 329378 w 1391"/>
              <a:gd name="T25" fmla="*/ 166234 h 2031"/>
              <a:gd name="T26" fmla="*/ 236386 w 1391"/>
              <a:gd name="T27" fmla="*/ 174015 h 2031"/>
              <a:gd name="T28" fmla="*/ 102221 w 1391"/>
              <a:gd name="T29" fmla="*/ 352982 h 2031"/>
              <a:gd name="T30" fmla="*/ 125646 w 1391"/>
              <a:gd name="T31" fmla="*/ 437161 h 2031"/>
              <a:gd name="T32" fmla="*/ 80925 w 1391"/>
              <a:gd name="T33" fmla="*/ 632397 h 2031"/>
              <a:gd name="T34" fmla="*/ 228577 w 1391"/>
              <a:gd name="T35" fmla="*/ 768922 h 2031"/>
              <a:gd name="T36" fmla="*/ 246324 w 1391"/>
              <a:gd name="T37" fmla="*/ 853807 h 2031"/>
              <a:gd name="T38" fmla="*/ 344285 w 1391"/>
              <a:gd name="T39" fmla="*/ 828342 h 2031"/>
              <a:gd name="T40" fmla="*/ 373390 w 1391"/>
              <a:gd name="T41" fmla="*/ 916057 h 2031"/>
              <a:gd name="T42" fmla="*/ 279688 w 1391"/>
              <a:gd name="T43" fmla="*/ 923130 h 2031"/>
              <a:gd name="T44" fmla="*/ 154041 w 1391"/>
              <a:gd name="T45" fmla="*/ 766800 h 2031"/>
              <a:gd name="T46" fmla="*/ 9228 w 1391"/>
              <a:gd name="T47" fmla="*/ 655034 h 2031"/>
              <a:gd name="T48" fmla="*/ 65308 w 1391"/>
              <a:gd name="T49" fmla="*/ 481018 h 2031"/>
              <a:gd name="T50" fmla="*/ 80925 w 1391"/>
              <a:gd name="T51" fmla="*/ 281537 h 2031"/>
              <a:gd name="T52" fmla="*/ 161850 w 1391"/>
              <a:gd name="T53" fmla="*/ 174015 h 2031"/>
              <a:gd name="T54" fmla="*/ 349964 w 1391"/>
              <a:gd name="T55" fmla="*/ 94789 h 2031"/>
              <a:gd name="T56" fmla="*/ 377649 w 1391"/>
              <a:gd name="T57" fmla="*/ 101863 h 2031"/>
              <a:gd name="T58" fmla="*/ 499746 w 1391"/>
              <a:gd name="T59" fmla="*/ 0 h 2031"/>
              <a:gd name="T60" fmla="*/ 643140 w 1391"/>
              <a:gd name="T61" fmla="*/ 107522 h 2031"/>
              <a:gd name="T62" fmla="*/ 808539 w 1391"/>
              <a:gd name="T63" fmla="*/ 110351 h 2031"/>
              <a:gd name="T64" fmla="*/ 855390 w 1391"/>
              <a:gd name="T65" fmla="*/ 274463 h 2031"/>
              <a:gd name="T66" fmla="*/ 960450 w 1391"/>
              <a:gd name="T67" fmla="*/ 444942 h 2031"/>
              <a:gd name="T68" fmla="*/ 958320 w 1391"/>
              <a:gd name="T69" fmla="*/ 579344 h 2031"/>
              <a:gd name="T70" fmla="*/ 848291 w 1391"/>
              <a:gd name="T71" fmla="*/ 746993 h 2031"/>
              <a:gd name="T72" fmla="*/ 732583 w 1391"/>
              <a:gd name="T73" fmla="*/ 935156 h 2031"/>
              <a:gd name="T74" fmla="*/ 631072 w 1391"/>
              <a:gd name="T75" fmla="*/ 906861 h 2031"/>
              <a:gd name="T76" fmla="*/ 487679 w 1391"/>
              <a:gd name="T77" fmla="*/ 1010845 h 2031"/>
              <a:gd name="T78" fmla="*/ 491938 w 1391"/>
              <a:gd name="T79" fmla="*/ 775995 h 2031"/>
              <a:gd name="T80" fmla="*/ 491938 w 1391"/>
              <a:gd name="T81" fmla="*/ 820560 h 2031"/>
              <a:gd name="T82" fmla="*/ 792921 w 1391"/>
              <a:gd name="T83" fmla="*/ 520631 h 2031"/>
              <a:gd name="T84" fmla="*/ 491938 w 1391"/>
              <a:gd name="T85" fmla="*/ 735675 h 2031"/>
              <a:gd name="T86" fmla="*/ 707737 w 1391"/>
              <a:gd name="T87" fmla="*/ 520631 h 2031"/>
              <a:gd name="T88" fmla="*/ 675084 w 1391"/>
              <a:gd name="T89" fmla="*/ 984672 h 2031"/>
              <a:gd name="T90" fmla="*/ 548017 w 1391"/>
              <a:gd name="T91" fmla="*/ 1057533 h 2031"/>
              <a:gd name="T92" fmla="*/ 651658 w 1391"/>
              <a:gd name="T93" fmla="*/ 1265502 h 2031"/>
              <a:gd name="T94" fmla="*/ 848291 w 1391"/>
              <a:gd name="T95" fmla="*/ 1376561 h 2031"/>
              <a:gd name="T96" fmla="*/ 357773 w 1391"/>
              <a:gd name="T97" fmla="*/ 999527 h 2031"/>
              <a:gd name="T98" fmla="*/ 247034 w 1391"/>
              <a:gd name="T99" fmla="*/ 987502 h 2031"/>
              <a:gd name="T100" fmla="*/ 172498 w 1391"/>
              <a:gd name="T101" fmla="*/ 1410515 h 2031"/>
              <a:gd name="T102" fmla="*/ 457154 w 1391"/>
              <a:gd name="T103" fmla="*/ 1392123 h 2031"/>
              <a:gd name="T104" fmla="*/ 487679 w 1391"/>
              <a:gd name="T105" fmla="*/ 1070265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F5F5F5"/>
          </a:solidFill>
          <a:ln>
            <a:noFill/>
          </a:ln>
          <a:scene3d>
            <a:camera prst="orthographicFront"/>
            <a:lightRig rig="threePt" dir="t"/>
          </a:scene3d>
          <a:sp3d>
            <a:bevelT w="114300" prst="artDeco"/>
          </a:sp3d>
        </p:spPr>
        <p:txBody>
          <a:bodyPr lIns="91440" tIns="45720" rIns="91440" bIns="45720"/>
          <a:lstStyle/>
          <a:p>
            <a:endParaRPr lang="zh-CN" altLang="en-US" sz="2400">
              <a:cs typeface="+mn-ea"/>
              <a:sym typeface="+mn-lt"/>
            </a:endParaRPr>
          </a:p>
        </p:txBody>
      </p:sp>
      <p:sp>
        <p:nvSpPr>
          <p:cNvPr id="8" name="TextBox 69"/>
          <p:cNvSpPr txBox="1">
            <a:spLocks noChangeArrowheads="1"/>
          </p:cNvSpPr>
          <p:nvPr/>
        </p:nvSpPr>
        <p:spPr bwMode="auto">
          <a:xfrm>
            <a:off x="749300" y="2957514"/>
            <a:ext cx="1411288" cy="442674"/>
          </a:xfrm>
          <a:prstGeom prst="roundRect">
            <a:avLst/>
          </a:prstGeom>
          <a:gradFill flip="none" rotWithShape="1">
            <a:gsLst>
              <a:gs pos="20000">
                <a:srgbClr val="BFBFBF"/>
              </a:gs>
              <a:gs pos="80000">
                <a:srgbClr val="FFFFFF"/>
              </a:gs>
              <a:gs pos="100000">
                <a:schemeClr val="bg2">
                  <a:tint val="0"/>
                </a:schemeClr>
              </a:gs>
            </a:gsLst>
            <a:lin ang="2700000" scaled="1"/>
            <a:tileRect/>
          </a:gradFill>
          <a:ln w="28575">
            <a:solidFill>
              <a:srgbClr val="F2F2F2"/>
            </a:solidFill>
            <a:miter lim="800000"/>
          </a:ln>
          <a:effectLst>
            <a:outerShdw blurRad="88900" dist="75434" dir="2699985" rotWithShape="0">
              <a:scrgbClr r="0" g="0" b="0">
                <a:alpha val="23000"/>
              </a:scrgbClr>
            </a:outerShdw>
          </a:effec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5096D0"/>
                </a:solidFill>
                <a:latin typeface="+mn-lt"/>
                <a:ea typeface="+mn-ea"/>
                <a:cs typeface="+mn-ea"/>
                <a:sym typeface="+mn-lt"/>
              </a:rPr>
              <a:t>研究贡献</a:t>
            </a:r>
            <a:endParaRPr lang="zh-CN" altLang="en-US" sz="2000" dirty="0">
              <a:solidFill>
                <a:srgbClr val="5096D0"/>
              </a:solidFill>
              <a:latin typeface="+mn-lt"/>
              <a:ea typeface="+mn-ea"/>
              <a:cs typeface="+mn-ea"/>
              <a:sym typeface="+mn-lt"/>
            </a:endParaRPr>
          </a:p>
        </p:txBody>
      </p:sp>
      <p:cxnSp>
        <p:nvCxnSpPr>
          <p:cNvPr id="9" name="直接连接符 2"/>
          <p:cNvCxnSpPr>
            <a:cxnSpLocks noChangeShapeType="1"/>
          </p:cNvCxnSpPr>
          <p:nvPr/>
        </p:nvCxnSpPr>
        <p:spPr bwMode="auto">
          <a:xfrm>
            <a:off x="2413000" y="1262517"/>
            <a:ext cx="0" cy="2371171"/>
          </a:xfrm>
          <a:prstGeom prst="line">
            <a:avLst/>
          </a:prstGeom>
          <a:noFill/>
          <a:ln w="9525">
            <a:solidFill>
              <a:srgbClr val="5096D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组合 1"/>
          <p:cNvGrpSpPr/>
          <p:nvPr/>
        </p:nvGrpSpPr>
        <p:grpSpPr>
          <a:xfrm>
            <a:off x="2565844" y="1306211"/>
            <a:ext cx="598273" cy="468340"/>
            <a:chOff x="2565842" y="1306211"/>
            <a:chExt cx="598273" cy="468340"/>
          </a:xfrm>
        </p:grpSpPr>
        <p:sp>
          <p:nvSpPr>
            <p:cNvPr id="12" name="椭圆 11"/>
            <p:cNvSpPr/>
            <p:nvPr/>
          </p:nvSpPr>
          <p:spPr>
            <a:xfrm>
              <a:off x="2571041" y="1306211"/>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3" name="文本框 301"/>
            <p:cNvSpPr txBox="1"/>
            <p:nvPr/>
          </p:nvSpPr>
          <p:spPr>
            <a:xfrm>
              <a:off x="2565842" y="1327400"/>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01</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grpSp>
        <p:nvGrpSpPr>
          <p:cNvPr id="3" name="组合 2"/>
          <p:cNvGrpSpPr/>
          <p:nvPr/>
        </p:nvGrpSpPr>
        <p:grpSpPr>
          <a:xfrm>
            <a:off x="2573101" y="1916120"/>
            <a:ext cx="598273" cy="468340"/>
            <a:chOff x="2573100" y="1916120"/>
            <a:chExt cx="598273" cy="468340"/>
          </a:xfrm>
        </p:grpSpPr>
        <p:sp>
          <p:nvSpPr>
            <p:cNvPr id="14" name="椭圆 13"/>
            <p:cNvSpPr/>
            <p:nvPr/>
          </p:nvSpPr>
          <p:spPr>
            <a:xfrm>
              <a:off x="2578299" y="1916120"/>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5" name="文本框 301"/>
            <p:cNvSpPr txBox="1"/>
            <p:nvPr/>
          </p:nvSpPr>
          <p:spPr>
            <a:xfrm>
              <a:off x="2573100" y="1937309"/>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02</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grpSp>
        <p:nvGrpSpPr>
          <p:cNvPr id="10" name="组合 9"/>
          <p:cNvGrpSpPr/>
          <p:nvPr/>
        </p:nvGrpSpPr>
        <p:grpSpPr>
          <a:xfrm>
            <a:off x="2580357" y="2536216"/>
            <a:ext cx="598273" cy="468340"/>
            <a:chOff x="2580356" y="2536214"/>
            <a:chExt cx="598273" cy="468340"/>
          </a:xfrm>
        </p:grpSpPr>
        <p:sp>
          <p:nvSpPr>
            <p:cNvPr id="16" name="椭圆 15"/>
            <p:cNvSpPr/>
            <p:nvPr/>
          </p:nvSpPr>
          <p:spPr>
            <a:xfrm>
              <a:off x="2585555" y="2536214"/>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17" name="文本框 301"/>
            <p:cNvSpPr txBox="1"/>
            <p:nvPr/>
          </p:nvSpPr>
          <p:spPr>
            <a:xfrm>
              <a:off x="2580356" y="2557403"/>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03</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sp>
        <p:nvSpPr>
          <p:cNvPr id="18" name="TextBox 73"/>
          <p:cNvSpPr txBox="1">
            <a:spLocks noChangeArrowheads="1"/>
          </p:cNvSpPr>
          <p:nvPr/>
        </p:nvSpPr>
        <p:spPr bwMode="auto">
          <a:xfrm>
            <a:off x="3098801" y="1221922"/>
            <a:ext cx="554196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开创了国内某某领域的研究空白，积累了一定的经验</a:t>
            </a:r>
            <a:endParaRPr lang="zh-CN" altLang="en-US" sz="1400" dirty="0">
              <a:solidFill>
                <a:schemeClr val="tx1">
                  <a:lumMod val="50000"/>
                  <a:lumOff val="50000"/>
                </a:schemeClr>
              </a:solidFill>
              <a:latin typeface="+mn-lt"/>
              <a:ea typeface="+mn-ea"/>
              <a:cs typeface="+mn-ea"/>
              <a:sym typeface="+mn-lt"/>
            </a:endParaRPr>
          </a:p>
        </p:txBody>
      </p:sp>
      <p:sp>
        <p:nvSpPr>
          <p:cNvPr id="19" name="TextBox 74"/>
          <p:cNvSpPr txBox="1">
            <a:spLocks noChangeArrowheads="1"/>
          </p:cNvSpPr>
          <p:nvPr/>
        </p:nvSpPr>
        <p:spPr bwMode="auto">
          <a:xfrm>
            <a:off x="3092904" y="1861455"/>
            <a:ext cx="554196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发表论文</a:t>
            </a:r>
            <a:r>
              <a:rPr lang="en-US" altLang="zh-CN" sz="1400" dirty="0">
                <a:solidFill>
                  <a:schemeClr val="tx1">
                    <a:lumMod val="50000"/>
                    <a:lumOff val="50000"/>
                  </a:schemeClr>
                </a:solidFill>
                <a:latin typeface="+mn-lt"/>
                <a:ea typeface="+mn-ea"/>
                <a:cs typeface="+mn-ea"/>
                <a:sym typeface="+mn-lt"/>
              </a:rPr>
              <a:t>N</a:t>
            </a:r>
            <a:r>
              <a:rPr lang="zh-CN" altLang="en-US" sz="1400" dirty="0">
                <a:solidFill>
                  <a:schemeClr val="tx1">
                    <a:lumMod val="50000"/>
                    <a:lumOff val="50000"/>
                  </a:schemeClr>
                </a:solidFill>
                <a:latin typeface="+mn-lt"/>
                <a:ea typeface="+mn-ea"/>
                <a:cs typeface="+mn-ea"/>
                <a:sym typeface="+mn-lt"/>
              </a:rPr>
              <a:t>篇，其中有一篇被引用</a:t>
            </a:r>
            <a:r>
              <a:rPr lang="en-US" altLang="zh-CN" sz="1400" dirty="0">
                <a:solidFill>
                  <a:schemeClr val="tx1">
                    <a:lumMod val="50000"/>
                    <a:lumOff val="50000"/>
                  </a:schemeClr>
                </a:solidFill>
                <a:latin typeface="+mn-lt"/>
                <a:ea typeface="+mn-ea"/>
                <a:cs typeface="+mn-ea"/>
                <a:sym typeface="+mn-lt"/>
              </a:rPr>
              <a:t>N</a:t>
            </a:r>
            <a:r>
              <a:rPr lang="zh-CN" altLang="en-US" sz="1400" dirty="0">
                <a:solidFill>
                  <a:schemeClr val="tx1">
                    <a:lumMod val="50000"/>
                    <a:lumOff val="50000"/>
                  </a:schemeClr>
                </a:solidFill>
                <a:latin typeface="+mn-lt"/>
                <a:ea typeface="+mn-ea"/>
                <a:cs typeface="+mn-ea"/>
                <a:sym typeface="+mn-lt"/>
              </a:rPr>
              <a:t>次；</a:t>
            </a:r>
            <a:endParaRPr lang="zh-CN" altLang="en-US" sz="1400" dirty="0">
              <a:solidFill>
                <a:schemeClr val="tx1">
                  <a:lumMod val="50000"/>
                  <a:lumOff val="50000"/>
                </a:schemeClr>
              </a:solidFill>
              <a:latin typeface="+mn-lt"/>
              <a:ea typeface="+mn-ea"/>
              <a:cs typeface="+mn-ea"/>
              <a:sym typeface="+mn-lt"/>
            </a:endParaRPr>
          </a:p>
        </p:txBody>
      </p:sp>
      <p:sp>
        <p:nvSpPr>
          <p:cNvPr id="20" name="TextBox 75"/>
          <p:cNvSpPr txBox="1">
            <a:spLocks noChangeArrowheads="1"/>
          </p:cNvSpPr>
          <p:nvPr/>
        </p:nvSpPr>
        <p:spPr bwMode="auto">
          <a:xfrm>
            <a:off x="3092904" y="2539772"/>
            <a:ext cx="554196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请输入您的文字请输入您的文字请输入您的文字</a:t>
            </a:r>
            <a:endParaRPr lang="zh-CN" altLang="en-US" sz="1400" dirty="0">
              <a:solidFill>
                <a:schemeClr val="tx1">
                  <a:lumMod val="50000"/>
                  <a:lumOff val="50000"/>
                </a:schemeClr>
              </a:solidFill>
              <a:latin typeface="+mn-lt"/>
              <a:ea typeface="+mn-ea"/>
              <a:cs typeface="+mn-ea"/>
              <a:sym typeface="+mn-lt"/>
            </a:endParaRPr>
          </a:p>
        </p:txBody>
      </p:sp>
      <p:grpSp>
        <p:nvGrpSpPr>
          <p:cNvPr id="11" name="组合 10"/>
          <p:cNvGrpSpPr/>
          <p:nvPr/>
        </p:nvGrpSpPr>
        <p:grpSpPr>
          <a:xfrm>
            <a:off x="2567201" y="3136320"/>
            <a:ext cx="598273" cy="468340"/>
            <a:chOff x="2567200" y="3136319"/>
            <a:chExt cx="598273" cy="468340"/>
          </a:xfrm>
        </p:grpSpPr>
        <p:sp>
          <p:nvSpPr>
            <p:cNvPr id="21" name="椭圆 20"/>
            <p:cNvSpPr/>
            <p:nvPr/>
          </p:nvSpPr>
          <p:spPr>
            <a:xfrm>
              <a:off x="2572399" y="3136319"/>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22" name="文本框 301"/>
            <p:cNvSpPr txBox="1"/>
            <p:nvPr/>
          </p:nvSpPr>
          <p:spPr>
            <a:xfrm>
              <a:off x="2567200" y="3157508"/>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04</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sp>
        <p:nvSpPr>
          <p:cNvPr id="23" name="TextBox 78"/>
          <p:cNvSpPr txBox="1">
            <a:spLocks noChangeArrowheads="1"/>
          </p:cNvSpPr>
          <p:nvPr/>
        </p:nvSpPr>
        <p:spPr bwMode="auto">
          <a:xfrm>
            <a:off x="3063876" y="3111953"/>
            <a:ext cx="554196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请输入您的文字请输入您的文字请输入您的文字请输入您</a:t>
            </a:r>
            <a:endParaRPr lang="zh-CN" altLang="en-US" sz="1400" dirty="0">
              <a:solidFill>
                <a:schemeClr val="tx1">
                  <a:lumMod val="50000"/>
                  <a:lumOff val="50000"/>
                </a:schemeClr>
              </a:solidFill>
              <a:latin typeface="+mn-lt"/>
              <a:ea typeface="+mn-ea"/>
              <a:cs typeface="+mn-ea"/>
              <a:sym typeface="+mn-lt"/>
            </a:endParaRPr>
          </a:p>
        </p:txBody>
      </p:sp>
      <p:sp>
        <p:nvSpPr>
          <p:cNvPr id="25" name="Freeform 13"/>
          <p:cNvSpPr>
            <a:spLocks noEditPoints="1"/>
          </p:cNvSpPr>
          <p:nvPr/>
        </p:nvSpPr>
        <p:spPr bwMode="auto">
          <a:xfrm>
            <a:off x="866775" y="4205288"/>
            <a:ext cx="1174751" cy="1600200"/>
          </a:xfrm>
          <a:custGeom>
            <a:avLst/>
            <a:gdLst>
              <a:gd name="T0" fmla="*/ 107807 w 1373"/>
              <a:gd name="T1" fmla="*/ 540816 h 1870"/>
              <a:gd name="T2" fmla="*/ 0 w 1373"/>
              <a:gd name="T3" fmla="*/ 584458 h 1870"/>
              <a:gd name="T4" fmla="*/ 106951 w 1373"/>
              <a:gd name="T5" fmla="*/ 628100 h 1870"/>
              <a:gd name="T6" fmla="*/ 215613 w 1373"/>
              <a:gd name="T7" fmla="*/ 286667 h 1870"/>
              <a:gd name="T8" fmla="*/ 234437 w 1373"/>
              <a:gd name="T9" fmla="*/ 181413 h 1870"/>
              <a:gd name="T10" fmla="*/ 172833 w 1373"/>
              <a:gd name="T11" fmla="*/ 243881 h 1870"/>
              <a:gd name="T12" fmla="*/ 586092 w 1373"/>
              <a:gd name="T13" fmla="*/ 111244 h 1870"/>
              <a:gd name="T14" fmla="*/ 629728 w 1373"/>
              <a:gd name="T15" fmla="*/ 45353 h 1870"/>
              <a:gd name="T16" fmla="*/ 542456 w 1373"/>
              <a:gd name="T17" fmla="*/ 45353 h 1870"/>
              <a:gd name="T18" fmla="*/ 586092 w 1373"/>
              <a:gd name="T19" fmla="*/ 111244 h 1870"/>
              <a:gd name="T20" fmla="*/ 999350 w 1373"/>
              <a:gd name="T21" fmla="*/ 236179 h 1870"/>
              <a:gd name="T22" fmla="*/ 937747 w 1373"/>
              <a:gd name="T23" fmla="*/ 173712 h 1870"/>
              <a:gd name="T24" fmla="*/ 954003 w 1373"/>
              <a:gd name="T25" fmla="*/ 281533 h 1870"/>
              <a:gd name="T26" fmla="*/ 1065232 w 1373"/>
              <a:gd name="T27" fmla="*/ 540816 h 1870"/>
              <a:gd name="T28" fmla="*/ 1066088 w 1373"/>
              <a:gd name="T29" fmla="*/ 628100 h 1870"/>
              <a:gd name="T30" fmla="*/ 1174750 w 1373"/>
              <a:gd name="T31" fmla="*/ 584458 h 1870"/>
              <a:gd name="T32" fmla="*/ 813683 w 1373"/>
              <a:gd name="T33" fmla="*/ 612697 h 1870"/>
              <a:gd name="T34" fmla="*/ 642562 w 1373"/>
              <a:gd name="T35" fmla="*/ 668319 h 1870"/>
              <a:gd name="T36" fmla="*/ 586947 w 1373"/>
              <a:gd name="T37" fmla="*/ 839463 h 1870"/>
              <a:gd name="T38" fmla="*/ 531333 w 1373"/>
              <a:gd name="T39" fmla="*/ 668319 h 1870"/>
              <a:gd name="T40" fmla="*/ 361067 w 1373"/>
              <a:gd name="T41" fmla="*/ 612697 h 1870"/>
              <a:gd name="T42" fmla="*/ 531333 w 1373"/>
              <a:gd name="T43" fmla="*/ 557075 h 1870"/>
              <a:gd name="T44" fmla="*/ 586947 w 1373"/>
              <a:gd name="T45" fmla="*/ 385931 h 1870"/>
              <a:gd name="T46" fmla="*/ 642562 w 1373"/>
              <a:gd name="T47" fmla="*/ 557075 h 1870"/>
              <a:gd name="T48" fmla="*/ 813683 w 1373"/>
              <a:gd name="T49" fmla="*/ 612697 h 1870"/>
              <a:gd name="T50" fmla="*/ 420104 w 1373"/>
              <a:gd name="T51" fmla="*/ 1434190 h 1870"/>
              <a:gd name="T52" fmla="*/ 760636 w 1373"/>
              <a:gd name="T53" fmla="*/ 1263046 h 1870"/>
              <a:gd name="T54" fmla="*/ 453472 w 1373"/>
              <a:gd name="T55" fmla="*/ 1467563 h 1870"/>
              <a:gd name="T56" fmla="*/ 727267 w 1373"/>
              <a:gd name="T57" fmla="*/ 1467563 h 1870"/>
              <a:gd name="T58" fmla="*/ 475718 w 1373"/>
              <a:gd name="T59" fmla="*/ 1379424 h 1870"/>
              <a:gd name="T60" fmla="*/ 475718 w 1373"/>
              <a:gd name="T61" fmla="*/ 1488956 h 1870"/>
              <a:gd name="T62" fmla="*/ 760636 w 1373"/>
              <a:gd name="T63" fmla="*/ 1434190 h 1870"/>
              <a:gd name="T64" fmla="*/ 475718 w 1373"/>
              <a:gd name="T65" fmla="*/ 1379424 h 1870"/>
              <a:gd name="T66" fmla="*/ 485985 w 1373"/>
              <a:gd name="T67" fmla="*/ 1199722 h 1870"/>
              <a:gd name="T68" fmla="*/ 371334 w 1373"/>
              <a:gd name="T69" fmla="*/ 1066230 h 1870"/>
              <a:gd name="T70" fmla="*/ 248982 w 1373"/>
              <a:gd name="T71" fmla="*/ 839463 h 1870"/>
              <a:gd name="T72" fmla="*/ 586947 w 1373"/>
              <a:gd name="T73" fmla="*/ 170289 h 1870"/>
              <a:gd name="T74" fmla="*/ 925768 w 1373"/>
              <a:gd name="T75" fmla="*/ 838607 h 1870"/>
              <a:gd name="T76" fmla="*/ 803416 w 1373"/>
              <a:gd name="T77" fmla="*/ 1066230 h 1870"/>
              <a:gd name="T78" fmla="*/ 688765 w 1373"/>
              <a:gd name="T79" fmla="*/ 1199722 h 1870"/>
              <a:gd name="T80" fmla="*/ 237003 w 1373"/>
              <a:gd name="T81" fmla="*/ 593871 h 1870"/>
              <a:gd name="T82" fmla="*/ 361067 w 1373"/>
              <a:gd name="T83" fmla="*/ 885672 h 1870"/>
              <a:gd name="T84" fmla="*/ 462028 w 1373"/>
              <a:gd name="T85" fmla="*/ 1119284 h 1870"/>
              <a:gd name="T86" fmla="*/ 688765 w 1373"/>
              <a:gd name="T87" fmla="*/ 1126130 h 1870"/>
              <a:gd name="T88" fmla="*/ 738390 w 1373"/>
              <a:gd name="T89" fmla="*/ 1032856 h 1870"/>
              <a:gd name="T90" fmla="*/ 864164 w 1373"/>
              <a:gd name="T91" fmla="*/ 798389 h 1870"/>
              <a:gd name="T92" fmla="*/ 586947 w 1373"/>
              <a:gd name="T93" fmla="*/ 243881 h 18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rgbClr val="F5F5F5"/>
          </a:solidFill>
          <a:ln w="9525">
            <a:solidFill>
              <a:schemeClr val="bg2"/>
            </a:solidFill>
            <a:round/>
          </a:ln>
          <a:scene3d>
            <a:camera prst="orthographicFront"/>
            <a:lightRig rig="threePt" dir="t"/>
          </a:scene3d>
          <a:sp3d>
            <a:bevelT w="114300" prst="artDeco"/>
          </a:sp3d>
        </p:spPr>
        <p:txBody>
          <a:bodyPr lIns="91440" tIns="45720" rIns="91440" bIns="45720"/>
          <a:lstStyle/>
          <a:p>
            <a:endParaRPr lang="zh-CN" altLang="en-US" sz="2400">
              <a:cs typeface="+mn-ea"/>
              <a:sym typeface="+mn-lt"/>
            </a:endParaRPr>
          </a:p>
        </p:txBody>
      </p:sp>
      <p:cxnSp>
        <p:nvCxnSpPr>
          <p:cNvPr id="26" name="直接连接符 2"/>
          <p:cNvCxnSpPr>
            <a:cxnSpLocks noChangeShapeType="1"/>
          </p:cNvCxnSpPr>
          <p:nvPr/>
        </p:nvCxnSpPr>
        <p:spPr bwMode="auto">
          <a:xfrm>
            <a:off x="2413000" y="4056517"/>
            <a:ext cx="0" cy="2371171"/>
          </a:xfrm>
          <a:prstGeom prst="line">
            <a:avLst/>
          </a:prstGeom>
          <a:noFill/>
          <a:ln w="9525">
            <a:solidFill>
              <a:srgbClr val="5096D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67"/>
          <p:cNvSpPr txBox="1">
            <a:spLocks noChangeArrowheads="1"/>
          </p:cNvSpPr>
          <p:nvPr/>
        </p:nvSpPr>
        <p:spPr bwMode="auto">
          <a:xfrm>
            <a:off x="749300" y="5988049"/>
            <a:ext cx="1411288" cy="442674"/>
          </a:xfrm>
          <a:prstGeom prst="roundRect">
            <a:avLst/>
          </a:prstGeom>
          <a:gradFill flip="none" rotWithShape="1">
            <a:gsLst>
              <a:gs pos="20000">
                <a:srgbClr val="BFBFBF"/>
              </a:gs>
              <a:gs pos="80000">
                <a:srgbClr val="FFFFFF"/>
              </a:gs>
              <a:gs pos="100000">
                <a:schemeClr val="bg2">
                  <a:tint val="0"/>
                </a:schemeClr>
              </a:gs>
            </a:gsLst>
            <a:lin ang="2700000" scaled="1"/>
            <a:tileRect/>
          </a:gradFill>
          <a:ln w="28575">
            <a:solidFill>
              <a:srgbClr val="F2F2F2"/>
            </a:solidFill>
            <a:miter lim="800000"/>
          </a:ln>
          <a:effectLst>
            <a:outerShdw blurRad="88900" dist="75434" dir="2699985" rotWithShape="0">
              <a:scrgbClr r="0" g="0" b="0">
                <a:alpha val="23000"/>
              </a:scrgbClr>
            </a:outerShdw>
          </a:effec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5096D0"/>
                </a:solidFill>
                <a:latin typeface="+mn-lt"/>
                <a:ea typeface="+mn-ea"/>
                <a:cs typeface="+mn-ea"/>
                <a:sym typeface="+mn-lt"/>
              </a:rPr>
              <a:t>主要创新</a:t>
            </a:r>
            <a:endParaRPr lang="zh-CN" altLang="en-US" sz="2000" dirty="0">
              <a:solidFill>
                <a:srgbClr val="5096D0"/>
              </a:solidFill>
              <a:latin typeface="+mn-lt"/>
              <a:ea typeface="+mn-ea"/>
              <a:cs typeface="+mn-ea"/>
              <a:sym typeface="+mn-lt"/>
            </a:endParaRPr>
          </a:p>
        </p:txBody>
      </p:sp>
      <p:grpSp>
        <p:nvGrpSpPr>
          <p:cNvPr id="24" name="组合 23"/>
          <p:cNvGrpSpPr/>
          <p:nvPr/>
        </p:nvGrpSpPr>
        <p:grpSpPr>
          <a:xfrm>
            <a:off x="2579393" y="4490198"/>
            <a:ext cx="598273" cy="468340"/>
            <a:chOff x="2601864" y="4197956"/>
            <a:chExt cx="598273" cy="468340"/>
          </a:xfrm>
        </p:grpSpPr>
        <p:sp>
          <p:nvSpPr>
            <p:cNvPr id="28" name="椭圆 27"/>
            <p:cNvSpPr/>
            <p:nvPr/>
          </p:nvSpPr>
          <p:spPr>
            <a:xfrm>
              <a:off x="2607063" y="4197956"/>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29" name="文本框 301"/>
            <p:cNvSpPr txBox="1"/>
            <p:nvPr/>
          </p:nvSpPr>
          <p:spPr>
            <a:xfrm>
              <a:off x="2601864" y="4219145"/>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01</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sp>
        <p:nvSpPr>
          <p:cNvPr id="30" name="TextBox 81"/>
          <p:cNvSpPr txBox="1">
            <a:spLocks noChangeArrowheads="1"/>
          </p:cNvSpPr>
          <p:nvPr/>
        </p:nvSpPr>
        <p:spPr bwMode="auto">
          <a:xfrm>
            <a:off x="3101428" y="4348757"/>
            <a:ext cx="7036101" cy="6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在借鉴国外经验的基础上，结合国情首创了某某研究方法，使成果转化更具中国特色，更具有可操作性；</a:t>
            </a:r>
            <a:endParaRPr lang="zh-CN" altLang="en-US" sz="1400" dirty="0">
              <a:solidFill>
                <a:schemeClr val="tx1">
                  <a:lumMod val="50000"/>
                  <a:lumOff val="50000"/>
                </a:schemeClr>
              </a:solidFill>
              <a:latin typeface="+mn-lt"/>
              <a:ea typeface="+mn-ea"/>
              <a:cs typeface="+mn-ea"/>
              <a:sym typeface="+mn-lt"/>
            </a:endParaRPr>
          </a:p>
        </p:txBody>
      </p:sp>
      <p:grpSp>
        <p:nvGrpSpPr>
          <p:cNvPr id="34" name="组合 33"/>
          <p:cNvGrpSpPr/>
          <p:nvPr/>
        </p:nvGrpSpPr>
        <p:grpSpPr>
          <a:xfrm>
            <a:off x="2572400" y="5519480"/>
            <a:ext cx="598273" cy="468340"/>
            <a:chOff x="2594870" y="5227239"/>
            <a:chExt cx="598273" cy="468340"/>
          </a:xfrm>
        </p:grpSpPr>
        <p:sp>
          <p:nvSpPr>
            <p:cNvPr id="31" name="椭圆 30"/>
            <p:cNvSpPr/>
            <p:nvPr/>
          </p:nvSpPr>
          <p:spPr>
            <a:xfrm>
              <a:off x="2600069" y="5227239"/>
              <a:ext cx="462446" cy="468340"/>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096D0"/>
                </a:solidFill>
                <a:cs typeface="+mn-ea"/>
                <a:sym typeface="+mn-lt"/>
              </a:endParaRPr>
            </a:p>
          </p:txBody>
        </p:sp>
        <p:sp>
          <p:nvSpPr>
            <p:cNvPr id="32" name="文本框 301"/>
            <p:cNvSpPr txBox="1"/>
            <p:nvPr/>
          </p:nvSpPr>
          <p:spPr>
            <a:xfrm>
              <a:off x="2594870" y="5248428"/>
              <a:ext cx="598273" cy="400110"/>
            </a:xfrm>
            <a:prstGeom prst="rect">
              <a:avLst/>
            </a:prstGeom>
            <a:noFill/>
          </p:spPr>
          <p:txBody>
            <a:bodyPr wrap="square" rtlCol="0">
              <a:spAutoFit/>
            </a:bodyPr>
            <a:lstStyle/>
            <a:p>
              <a:r>
                <a:rPr lang="en-US" altLang="zh-CN" sz="2000" b="1" dirty="0">
                  <a:solidFill>
                    <a:srgbClr val="5096D0"/>
                  </a:solidFill>
                  <a:effectLst>
                    <a:innerShdw blurRad="63500" dist="50800" dir="13500000">
                      <a:prstClr val="black">
                        <a:alpha val="50000"/>
                      </a:prstClr>
                    </a:innerShdw>
                  </a:effectLst>
                  <a:cs typeface="+mn-ea"/>
                  <a:sym typeface="+mn-lt"/>
                </a:rPr>
                <a:t>02</a:t>
              </a:r>
              <a:endParaRPr lang="zh-CN" altLang="en-US" sz="2000" b="1" dirty="0">
                <a:solidFill>
                  <a:srgbClr val="5096D0"/>
                </a:solidFill>
                <a:effectLst>
                  <a:innerShdw blurRad="63500" dist="50800" dir="13500000">
                    <a:prstClr val="black">
                      <a:alpha val="50000"/>
                    </a:prstClr>
                  </a:innerShdw>
                </a:effectLst>
                <a:cs typeface="+mn-ea"/>
                <a:sym typeface="+mn-lt"/>
              </a:endParaRPr>
            </a:p>
          </p:txBody>
        </p:sp>
      </p:grpSp>
      <p:sp>
        <p:nvSpPr>
          <p:cNvPr id="33" name="TextBox 82"/>
          <p:cNvSpPr txBox="1">
            <a:spLocks noChangeArrowheads="1"/>
          </p:cNvSpPr>
          <p:nvPr/>
        </p:nvSpPr>
        <p:spPr bwMode="auto">
          <a:xfrm>
            <a:off x="3127129" y="5459996"/>
            <a:ext cx="6778171" cy="6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chemeClr val="tx1">
                    <a:lumMod val="50000"/>
                    <a:lumOff val="50000"/>
                  </a:schemeClr>
                </a:solidFill>
                <a:latin typeface="+mn-lt"/>
                <a:ea typeface="+mn-ea"/>
                <a:cs typeface="+mn-ea"/>
                <a:sym typeface="+mn-lt"/>
              </a:rPr>
              <a:t>请在这里输入您的主要创意内容请在这里输入您的主要创意内容请在这里输入您的主要创意内容</a:t>
            </a:r>
            <a:endParaRPr lang="zh-CN" altLang="en-US" sz="1400" dirty="0">
              <a:solidFill>
                <a:schemeClr val="tx1">
                  <a:lumMod val="50000"/>
                  <a:lumOff val="50000"/>
                </a:schemeClr>
              </a:solidFill>
              <a:latin typeface="+mn-lt"/>
              <a:ea typeface="+mn-ea"/>
              <a:cs typeface="+mn-ea"/>
              <a:sym typeface="+mn-lt"/>
            </a:endParaRPr>
          </a:p>
        </p:txBody>
      </p:sp>
      <p:sp>
        <p:nvSpPr>
          <p:cNvPr id="35" name="TextBox 35"/>
          <p:cNvSpPr txBox="1"/>
          <p:nvPr/>
        </p:nvSpPr>
        <p:spPr>
          <a:xfrm>
            <a:off x="10007600" y="7407035"/>
            <a:ext cx="1169541" cy="492436"/>
          </a:xfrm>
          <a:prstGeom prst="rect">
            <a:avLst/>
          </a:prstGeom>
          <a:noFill/>
        </p:spPr>
        <p:txBody>
          <a:bodyPr wrap="none" lIns="121915" tIns="60957" rIns="121915" bIns="60957" rtlCol="0">
            <a:spAutoFit/>
          </a:bodyPr>
          <a:lstStyle/>
          <a:p>
            <a:pPr defTabSz="1218565"/>
            <a:r>
              <a:rPr lang="zh-CN" altLang="en-US" sz="2400" dirty="0">
                <a:solidFill>
                  <a:prstClr val="black"/>
                </a:solidFill>
                <a:cs typeface="+mn-ea"/>
                <a:sym typeface="+mn-lt"/>
              </a:rPr>
              <a:t>延时符</a:t>
            </a:r>
            <a:endParaRPr lang="zh-CN" altLang="en-US" sz="24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7"/>
                                        </p:tgtEl>
                                        <p:attrNameLst>
                                          <p:attrName>ppt_x</p:attrName>
                                          <p:attrName>ppt_y</p:attrName>
                                        </p:attrNameLst>
                                      </p:cBhvr>
                                      <p:rCtr x="0" y="0"/>
                                    </p:animMotion>
                                    <p:animEffect transition="in" filter="fade">
                                      <p:cBhvr>
                                        <p:cTn id="9" dur="1000"/>
                                        <p:tgtEl>
                                          <p:spTgt spid="7"/>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400" fill="hold"/>
                                        <p:tgtEl>
                                          <p:spTgt spid="8"/>
                                        </p:tgtEl>
                                        <p:attrNameLst>
                                          <p:attrName>ppt_w</p:attrName>
                                        </p:attrNameLst>
                                      </p:cBhvr>
                                      <p:tavLst>
                                        <p:tav tm="0">
                                          <p:val>
                                            <p:fltVal val="0"/>
                                          </p:val>
                                        </p:tav>
                                        <p:tav tm="100000">
                                          <p:val>
                                            <p:strVal val="#ppt_w"/>
                                          </p:val>
                                        </p:tav>
                                      </p:tavLst>
                                    </p:anim>
                                    <p:anim calcmode="lin" valueType="num">
                                      <p:cBhvr>
                                        <p:cTn id="14" dur="400" fill="hold"/>
                                        <p:tgtEl>
                                          <p:spTgt spid="8"/>
                                        </p:tgtEl>
                                        <p:attrNameLst>
                                          <p:attrName>ppt_h</p:attrName>
                                        </p:attrNameLst>
                                      </p:cBhvr>
                                      <p:tavLst>
                                        <p:tav tm="0">
                                          <p:val>
                                            <p:fltVal val="0"/>
                                          </p:val>
                                        </p:tav>
                                        <p:tav tm="100000">
                                          <p:val>
                                            <p:strVal val="#ppt_h"/>
                                          </p:val>
                                        </p:tav>
                                      </p:tavLst>
                                    </p:anim>
                                    <p:anim calcmode="lin" valueType="num">
                                      <p:cBhvr>
                                        <p:cTn id="15" dur="400" fill="hold"/>
                                        <p:tgtEl>
                                          <p:spTgt spid="8"/>
                                        </p:tgtEl>
                                        <p:attrNameLst>
                                          <p:attrName>style.rotation</p:attrName>
                                        </p:attrNameLst>
                                      </p:cBhvr>
                                      <p:tavLst>
                                        <p:tav tm="0">
                                          <p:val>
                                            <p:fltVal val="90"/>
                                          </p:val>
                                        </p:tav>
                                        <p:tav tm="100000">
                                          <p:val>
                                            <p:fltVal val="0"/>
                                          </p:val>
                                        </p:tav>
                                      </p:tavLst>
                                    </p:anim>
                                    <p:animEffect transition="in" filter="fade">
                                      <p:cBhvr>
                                        <p:cTn id="16" dur="400"/>
                                        <p:tgtEl>
                                          <p:spTgt spid="8"/>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Horizontal)">
                                      <p:cBhvr>
                                        <p:cTn id="20" dur="600"/>
                                        <p:tgtEl>
                                          <p:spTgt spid="9"/>
                                        </p:tgtEl>
                                      </p:cBhvr>
                                    </p:animEffect>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000"/>
                            </p:stCondLst>
                            <p:childTnLst>
                              <p:par>
                                <p:cTn id="59" presetID="5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Scale>
                                      <p:cBhvr>
                                        <p:cTn id="6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25"/>
                                        </p:tgtEl>
                                        <p:attrNameLst>
                                          <p:attrName>ppt_x</p:attrName>
                                          <p:attrName>ppt_y</p:attrName>
                                        </p:attrNameLst>
                                      </p:cBhvr>
                                      <p:rCtr x="0" y="0"/>
                                    </p:animMotion>
                                    <p:animEffect transition="in" filter="fade">
                                      <p:cBhvr>
                                        <p:cTn id="63" dur="1000"/>
                                        <p:tgtEl>
                                          <p:spTgt spid="25"/>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400" fill="hold"/>
                                        <p:tgtEl>
                                          <p:spTgt spid="27"/>
                                        </p:tgtEl>
                                        <p:attrNameLst>
                                          <p:attrName>ppt_w</p:attrName>
                                        </p:attrNameLst>
                                      </p:cBhvr>
                                      <p:tavLst>
                                        <p:tav tm="0">
                                          <p:val>
                                            <p:fltVal val="0"/>
                                          </p:val>
                                        </p:tav>
                                        <p:tav tm="100000">
                                          <p:val>
                                            <p:strVal val="#ppt_w"/>
                                          </p:val>
                                        </p:tav>
                                      </p:tavLst>
                                    </p:anim>
                                    <p:anim calcmode="lin" valueType="num">
                                      <p:cBhvr>
                                        <p:cTn id="68" dur="400" fill="hold"/>
                                        <p:tgtEl>
                                          <p:spTgt spid="27"/>
                                        </p:tgtEl>
                                        <p:attrNameLst>
                                          <p:attrName>ppt_h</p:attrName>
                                        </p:attrNameLst>
                                      </p:cBhvr>
                                      <p:tavLst>
                                        <p:tav tm="0">
                                          <p:val>
                                            <p:fltVal val="0"/>
                                          </p:val>
                                        </p:tav>
                                        <p:tav tm="100000">
                                          <p:val>
                                            <p:strVal val="#ppt_h"/>
                                          </p:val>
                                        </p:tav>
                                      </p:tavLst>
                                    </p:anim>
                                    <p:anim calcmode="lin" valueType="num">
                                      <p:cBhvr>
                                        <p:cTn id="69" dur="400" fill="hold"/>
                                        <p:tgtEl>
                                          <p:spTgt spid="27"/>
                                        </p:tgtEl>
                                        <p:attrNameLst>
                                          <p:attrName>style.rotation</p:attrName>
                                        </p:attrNameLst>
                                      </p:cBhvr>
                                      <p:tavLst>
                                        <p:tav tm="0">
                                          <p:val>
                                            <p:fltVal val="90"/>
                                          </p:val>
                                        </p:tav>
                                        <p:tav tm="100000">
                                          <p:val>
                                            <p:fltVal val="0"/>
                                          </p:val>
                                        </p:tav>
                                      </p:tavLst>
                                    </p:anim>
                                    <p:animEffect transition="in" filter="fade">
                                      <p:cBhvr>
                                        <p:cTn id="70" dur="400"/>
                                        <p:tgtEl>
                                          <p:spTgt spid="27"/>
                                        </p:tgtEl>
                                      </p:cBhvr>
                                    </p:animEffect>
                                  </p:childTnLst>
                                </p:cTn>
                              </p:par>
                            </p:childTnLst>
                          </p:cTn>
                        </p:par>
                        <p:par>
                          <p:cTn id="71" fill="hold">
                            <p:stCondLst>
                              <p:cond delay="6500"/>
                            </p:stCondLst>
                            <p:childTnLst>
                              <p:par>
                                <p:cTn id="72" presetID="16" presetClass="entr" presetSubtype="42"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outHorizontal)">
                                      <p:cBhvr>
                                        <p:cTn id="74" dur="600"/>
                                        <p:tgtEl>
                                          <p:spTgt spid="26"/>
                                        </p:tgtEl>
                                      </p:cBhvr>
                                    </p:animEffect>
                                  </p:childTnLst>
                                </p:cTn>
                              </p:par>
                            </p:childTnLst>
                          </p:cTn>
                        </p:par>
                        <p:par>
                          <p:cTn id="75" fill="hold">
                            <p:stCondLst>
                              <p:cond delay="7500"/>
                            </p:stCondLst>
                            <p:childTnLst>
                              <p:par>
                                <p:cTn id="76" presetID="53" presetClass="entr" presetSubtype="16"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par>
                          <p:cTn id="81" fill="hold">
                            <p:stCondLst>
                              <p:cond delay="8000"/>
                            </p:stCondLst>
                            <p:childTnLst>
                              <p:par>
                                <p:cTn id="82" presetID="22" presetClass="entr" presetSubtype="8"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8500"/>
                            </p:stCondLst>
                            <p:childTnLst>
                              <p:par>
                                <p:cTn id="86" presetID="53" presetClass="entr" presetSubtype="16"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22" presetClass="entr" presetSubtype="8" fill="hold" grpId="0" nodeType="withEffect">
                                  <p:stCondLst>
                                    <p:cond delay="100"/>
                                  </p:stCondLst>
                                  <p:childTnLst>
                                    <p:set>
                                      <p:cBhvr>
                                        <p:cTn id="92" dur="1" fill="hold">
                                          <p:stCondLst>
                                            <p:cond delay="0"/>
                                          </p:stCondLst>
                                        </p:cTn>
                                        <p:tgtEl>
                                          <p:spTgt spid="33"/>
                                        </p:tgtEl>
                                        <p:attrNameLst>
                                          <p:attrName>style.visibility</p:attrName>
                                        </p:attrNameLst>
                                      </p:cBhvr>
                                      <p:to>
                                        <p:strVal val="visible"/>
                                      </p:to>
                                    </p:set>
                                    <p:animEffect transition="in" filter="wipe(left)">
                                      <p:cBhvr>
                                        <p:cTn id="93" dur="500"/>
                                        <p:tgtEl>
                                          <p:spTgt spid="33"/>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18" grpId="0" autoUpdateAnimBg="0"/>
      <p:bldP spid="19" grpId="0" autoUpdateAnimBg="0"/>
      <p:bldP spid="20" grpId="0" autoUpdateAnimBg="0"/>
      <p:bldP spid="23" grpId="0" autoUpdateAnimBg="0"/>
      <p:bldP spid="25" grpId="0" animBg="1"/>
      <p:bldP spid="27" grpId="0" animBg="1" autoUpdateAnimBg="0"/>
      <p:bldP spid="30" grpId="0" autoUpdateAnimBg="0"/>
      <p:bldP spid="33" grpId="0" autoUpdateAnimBg="0"/>
      <p:bldP spid="35"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4370</Words>
  <Application>WPS 演示</Application>
  <PresentationFormat>宽屏</PresentationFormat>
  <Paragraphs>694</Paragraphs>
  <Slides>34</Slides>
  <Notes>34</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宋体</vt:lpstr>
      <vt:lpstr>Wingdings</vt:lpstr>
      <vt:lpstr>微软雅黑</vt:lpstr>
      <vt:lpstr>Impact</vt:lpstr>
      <vt:lpstr>Calibri</vt:lpstr>
      <vt:lpstr>方正兰亭黑_GBK</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Administrator</cp:lastModifiedBy>
  <cp:revision>34</cp:revision>
  <dcterms:created xsi:type="dcterms:W3CDTF">2016-08-25T07:26:00Z</dcterms:created>
  <dcterms:modified xsi:type="dcterms:W3CDTF">2017-06-06T02:51:54Z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