
<file path=[Content_Types].xml><?xml version="1.0" encoding="utf-8"?>
<Types xmlns="http://schemas.openxmlformats.org/package/2006/content-types">
  <Default Extension="jpeg" ContentType="image/jpeg"/>
  <Default Extension="emf" ContentType="image/x-emf"/>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339" r:id="rId3"/>
    <p:sldId id="331" r:id="rId5"/>
    <p:sldId id="298" r:id="rId6"/>
    <p:sldId id="278" r:id="rId7"/>
    <p:sldId id="272" r:id="rId8"/>
    <p:sldId id="271" r:id="rId9"/>
    <p:sldId id="273" r:id="rId10"/>
    <p:sldId id="309" r:id="rId11"/>
    <p:sldId id="285" r:id="rId12"/>
    <p:sldId id="294" r:id="rId13"/>
    <p:sldId id="340" r:id="rId14"/>
    <p:sldId id="315" r:id="rId15"/>
    <p:sldId id="292" r:id="rId16"/>
    <p:sldId id="335" r:id="rId17"/>
    <p:sldId id="264" r:id="rId18"/>
    <p:sldId id="277" r:id="rId19"/>
    <p:sldId id="263" r:id="rId20"/>
    <p:sldId id="341" r:id="rId21"/>
    <p:sldId id="296" r:id="rId22"/>
    <p:sldId id="312" r:id="rId23"/>
    <p:sldId id="310" r:id="rId24"/>
    <p:sldId id="282" r:id="rId25"/>
    <p:sldId id="276" r:id="rId26"/>
    <p:sldId id="267" r:id="rId27"/>
    <p:sldId id="342" r:id="rId28"/>
    <p:sldId id="270" r:id="rId29"/>
    <p:sldId id="281" r:id="rId30"/>
    <p:sldId id="279" r:id="rId31"/>
    <p:sldId id="280" r:id="rId32"/>
    <p:sldId id="313" r:id="rId33"/>
    <p:sldId id="314" r:id="rId34"/>
    <p:sldId id="343" r:id="rId35"/>
    <p:sldId id="337" r:id="rId36"/>
    <p:sldId id="338" r:id="rId37"/>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D33715"/>
    <a:srgbClr val="FE5778"/>
    <a:srgbClr val="6CA83A"/>
    <a:srgbClr val="8AC65A"/>
    <a:srgbClr val="96E0C8"/>
    <a:srgbClr val="009AD0"/>
    <a:srgbClr val="B0EBF2"/>
    <a:srgbClr val="CDED7E"/>
    <a:srgbClr val="FFF974"/>
    <a:srgbClr val="F9D3E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447" autoAdjust="0"/>
    <p:restoredTop sz="94660"/>
  </p:normalViewPr>
  <p:slideViewPr>
    <p:cSldViewPr snapToGrid="0">
      <p:cViewPr varScale="1">
        <p:scale>
          <a:sx n="105" d="100"/>
          <a:sy n="105" d="100"/>
        </p:scale>
        <p:origin x="198" y="78"/>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0" Type="http://schemas.openxmlformats.org/officeDocument/2006/relationships/tableStyles" Target="tableStyles.xml"/><Relationship Id="rId4" Type="http://schemas.openxmlformats.org/officeDocument/2006/relationships/notesMaster" Target="notesMasters/notesMaster1.xml"/><Relationship Id="rId39" Type="http://schemas.openxmlformats.org/officeDocument/2006/relationships/viewProps" Target="viewProps.xml"/><Relationship Id="rId38" Type="http://schemas.openxmlformats.org/officeDocument/2006/relationships/presProps" Target="presProps.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1" Type="http://schemas.openxmlformats.org/officeDocument/2006/relationships/theme" Target="../theme/theme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notesSlide" Target="../notesSlides/notesSlide1.xml"/><Relationship Id="rId8" Type="http://schemas.openxmlformats.org/officeDocument/2006/relationships/slideLayout" Target="../slideLayouts/slideLayout7.xml"/><Relationship Id="rId7" Type="http://schemas.openxmlformats.org/officeDocument/2006/relationships/image" Target="../media/image6.png"/><Relationship Id="rId6" Type="http://schemas.microsoft.com/office/2007/relationships/media" Target="../media/media1.mp3"/><Relationship Id="rId5" Type="http://schemas.openxmlformats.org/officeDocument/2006/relationships/audio" Target="../media/media1.mp3"/><Relationship Id="rId4" Type="http://schemas.openxmlformats.org/officeDocument/2006/relationships/image" Target="../media/image5.emf"/><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image" Target="../media/image2.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5" Type="http://schemas.openxmlformats.org/officeDocument/2006/relationships/notesSlide" Target="../notesSlides/notesSlide11.xml"/><Relationship Id="rId4" Type="http://schemas.openxmlformats.org/officeDocument/2006/relationships/slideLayout" Target="../slideLayouts/slideLayout7.xml"/><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image" Target="../media/image9.emf"/></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10.xml"/><Relationship Id="rId2" Type="http://schemas.openxmlformats.org/officeDocument/2006/relationships/image" Target="../media/image13.jpeg"/><Relationship Id="rId1" Type="http://schemas.openxmlformats.org/officeDocument/2006/relationships/image" Target="../media/image17.jpeg"/></Relationships>
</file>

<file path=ppt/slides/_rels/slide13.xml.rels><?xml version="1.0" encoding="UTF-8" standalone="yes"?>
<Relationships xmlns="http://schemas.openxmlformats.org/package/2006/relationships"><Relationship Id="rId5" Type="http://schemas.openxmlformats.org/officeDocument/2006/relationships/notesSlide" Target="../notesSlides/notesSlide13.xml"/><Relationship Id="rId4" Type="http://schemas.openxmlformats.org/officeDocument/2006/relationships/slideLayout" Target="../slideLayouts/slideLayout10.xml"/><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image" Target="../media/image18.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0.xml"/><Relationship Id="rId1" Type="http://schemas.openxmlformats.org/officeDocument/2006/relationships/image" Target="../media/image21.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0.xml"/><Relationship Id="rId1" Type="http://schemas.openxmlformats.org/officeDocument/2006/relationships/image" Target="../media/image2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0.xml"/><Relationship Id="rId1" Type="http://schemas.openxmlformats.org/officeDocument/2006/relationships/image" Target="../media/image23.png"/></Relationships>
</file>

<file path=ppt/slides/_rels/slide18.xml.rels><?xml version="1.0" encoding="UTF-8" standalone="yes"?>
<Relationships xmlns="http://schemas.openxmlformats.org/package/2006/relationships"><Relationship Id="rId5" Type="http://schemas.openxmlformats.org/officeDocument/2006/relationships/notesSlide" Target="../notesSlides/notesSlide18.xml"/><Relationship Id="rId4" Type="http://schemas.openxmlformats.org/officeDocument/2006/relationships/slideLayout" Target="../slideLayouts/slideLayout7.xml"/><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image" Target="../media/image9.emf"/></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7.xml"/><Relationship Id="rId2" Type="http://schemas.openxmlformats.org/officeDocument/2006/relationships/image" Target="../media/image8.emf"/><Relationship Id="rId1" Type="http://schemas.openxmlformats.org/officeDocument/2006/relationships/image" Target="../media/image7.em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5" Type="http://schemas.openxmlformats.org/officeDocument/2006/relationships/notesSlide" Target="../notesSlides/notesSlide25.xml"/><Relationship Id="rId4" Type="http://schemas.openxmlformats.org/officeDocument/2006/relationships/slideLayout" Target="../slideLayouts/slideLayout7.xml"/><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image" Target="../media/image9.emf"/></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0.xml"/><Relationship Id="rId1" Type="http://schemas.openxmlformats.org/officeDocument/2006/relationships/image" Target="../media/image24.png"/></Relationships>
</file>

<file path=ppt/slides/_rels/slide3.xml.rels><?xml version="1.0" encoding="UTF-8" standalone="yes"?>
<Relationships xmlns="http://schemas.openxmlformats.org/package/2006/relationships"><Relationship Id="rId5" Type="http://schemas.openxmlformats.org/officeDocument/2006/relationships/notesSlide" Target="../notesSlides/notesSlide3.xml"/><Relationship Id="rId4" Type="http://schemas.openxmlformats.org/officeDocument/2006/relationships/slideLayout" Target="../slideLayouts/slideLayout7.xml"/><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image" Target="../media/image9.emf"/></Relationships>
</file>

<file path=ppt/slides/_rels/slide30.xml.rels><?xml version="1.0" encoding="UTF-8" standalone="yes"?>
<Relationships xmlns="http://schemas.openxmlformats.org/package/2006/relationships"><Relationship Id="rId4" Type="http://schemas.openxmlformats.org/officeDocument/2006/relationships/notesSlide" Target="../notesSlides/notesSlide30.xml"/><Relationship Id="rId3" Type="http://schemas.openxmlformats.org/officeDocument/2006/relationships/slideLayout" Target="../slideLayouts/slideLayout10.xml"/><Relationship Id="rId2" Type="http://schemas.openxmlformats.org/officeDocument/2006/relationships/image" Target="../media/image26.jpeg"/><Relationship Id="rId1" Type="http://schemas.openxmlformats.org/officeDocument/2006/relationships/image" Target="../media/image25.jpe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0.xml"/><Relationship Id="rId1" Type="http://schemas.openxmlformats.org/officeDocument/2006/relationships/image" Target="../media/image27.png"/></Relationships>
</file>

<file path=ppt/slides/_rels/slide32.xml.rels><?xml version="1.0" encoding="UTF-8" standalone="yes"?>
<Relationships xmlns="http://schemas.openxmlformats.org/package/2006/relationships"><Relationship Id="rId6" Type="http://schemas.openxmlformats.org/officeDocument/2006/relationships/notesSlide" Target="../notesSlides/notesSlide32.xml"/><Relationship Id="rId5" Type="http://schemas.openxmlformats.org/officeDocument/2006/relationships/slideLayout" Target="../slideLayouts/slideLayout7.xml"/><Relationship Id="rId4" Type="http://schemas.openxmlformats.org/officeDocument/2006/relationships/image" Target="../media/image5.emf"/><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image" Target="../media/image2.emf"/></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10.xml"/><Relationship Id="rId2" Type="http://schemas.openxmlformats.org/officeDocument/2006/relationships/image" Target="../media/image13.jpeg"/><Relationship Id="rId1" Type="http://schemas.openxmlformats.org/officeDocument/2006/relationships/image" Target="../media/image12.jpeg"/></Relationships>
</file>

<file path=ppt/slides/_rels/slide9.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10.xml"/><Relationship Id="rId4" Type="http://schemas.openxmlformats.org/officeDocument/2006/relationships/image" Target="../media/image16.jpeg"/><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image" Target="../media/image1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3848132" y="1778652"/>
            <a:ext cx="4541093" cy="2279814"/>
          </a:xfrm>
          <a:prstGeom prst="rect">
            <a:avLst/>
          </a:prstGeom>
        </p:spPr>
      </p:pic>
      <p:pic>
        <p:nvPicPr>
          <p:cNvPr id="2" name="图片 1"/>
          <p:cNvPicPr>
            <a:picLocks noChangeAspect="1"/>
          </p:cNvPicPr>
          <p:nvPr/>
        </p:nvPicPr>
        <p:blipFill>
          <a:blip r:embed="rId2"/>
          <a:stretch>
            <a:fillRect/>
          </a:stretch>
        </p:blipFill>
        <p:spPr>
          <a:xfrm>
            <a:off x="2535707" y="2784926"/>
            <a:ext cx="2891471" cy="1464271"/>
          </a:xfrm>
          <a:prstGeom prst="rect">
            <a:avLst/>
          </a:prstGeom>
        </p:spPr>
      </p:pic>
      <p:pic>
        <p:nvPicPr>
          <p:cNvPr id="3" name="图片 2"/>
          <p:cNvPicPr>
            <a:picLocks noChangeAspect="1"/>
          </p:cNvPicPr>
          <p:nvPr/>
        </p:nvPicPr>
        <p:blipFill>
          <a:blip r:embed="rId3"/>
          <a:stretch>
            <a:fillRect/>
          </a:stretch>
        </p:blipFill>
        <p:spPr>
          <a:xfrm>
            <a:off x="6706642" y="2778647"/>
            <a:ext cx="4135190" cy="1933638"/>
          </a:xfrm>
          <a:prstGeom prst="rect">
            <a:avLst/>
          </a:prstGeom>
        </p:spPr>
      </p:pic>
      <p:pic>
        <p:nvPicPr>
          <p:cNvPr id="6" name="图片 5"/>
          <p:cNvPicPr>
            <a:picLocks noChangeAspect="1"/>
          </p:cNvPicPr>
          <p:nvPr/>
        </p:nvPicPr>
        <p:blipFill>
          <a:blip r:embed="rId4"/>
          <a:stretch>
            <a:fillRect/>
          </a:stretch>
        </p:blipFill>
        <p:spPr>
          <a:xfrm>
            <a:off x="4960236" y="754754"/>
            <a:ext cx="2316884" cy="1519876"/>
          </a:xfrm>
          <a:prstGeom prst="rect">
            <a:avLst/>
          </a:prstGeom>
        </p:spPr>
      </p:pic>
      <p:pic>
        <p:nvPicPr>
          <p:cNvPr id="5" name="吸引每个浮躁的灵魂">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7"/>
          <a:stretch>
            <a:fillRect/>
          </a:stretch>
        </p:blipFill>
        <p:spPr>
          <a:xfrm>
            <a:off x="-894618" y="6553200"/>
            <a:ext cx="609600" cy="609600"/>
          </a:xfrm>
          <a:prstGeom prst="rect">
            <a:avLst/>
          </a:prstGeom>
        </p:spPr>
      </p:pic>
      <p:sp>
        <p:nvSpPr>
          <p:cNvPr id="601" name="矩形 600"/>
          <p:cNvSpPr/>
          <p:nvPr/>
        </p:nvSpPr>
        <p:spPr>
          <a:xfrm>
            <a:off x="3986345" y="4759493"/>
            <a:ext cx="4219310" cy="58477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a:t>
            </a:r>
            <a:r>
              <a:rPr lang="zh-CN" altLang="en-US" sz="3200" dirty="0" smtClean="0">
                <a:solidFill>
                  <a:srgbClr val="6CA83A"/>
                </a:solidFill>
                <a:latin typeface="+mn-lt"/>
                <a:ea typeface="+mn-ea"/>
                <a:cs typeface="+mn-ea"/>
                <a:sym typeface="+mn-lt"/>
              </a:rPr>
              <a:t>搭起健康的通道</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5263510"/>
            <a:ext cx="7584558" cy="595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绘卡通风格医疗系统专用设计</a:t>
            </a:r>
            <a:r>
              <a:rPr lang="en-US" altLang="zh-CN" sz="3200" dirty="0" smtClean="0">
                <a:solidFill>
                  <a:srgbClr val="6CA83A"/>
                </a:solidFill>
                <a:latin typeface="+mn-lt"/>
                <a:ea typeface="+mn-ea"/>
                <a:cs typeface="+mn-ea"/>
                <a:sym typeface="+mn-lt"/>
              </a:rPr>
              <a:t>PPT</a:t>
            </a:r>
            <a:endParaRPr lang="en-US" altLang="zh-CN" sz="3200" dirty="0" smtClean="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795147"/>
            <a:ext cx="2895600" cy="315595"/>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ea typeface="+mn-ea"/>
                <a:cs typeface="+mn-ea"/>
                <a:sym typeface="+mn-lt"/>
              </a:rPr>
              <a:t>情缘素材</a:t>
            </a:r>
            <a:endParaRPr lang="zh-CN" altLang="en-US" sz="1200" dirty="0" smtClean="0">
              <a:solidFill>
                <a:srgbClr val="6CA83A"/>
              </a:solidFill>
              <a:latin typeface="+mn-lt"/>
              <a:ea typeface="+mn-ea"/>
              <a:cs typeface="+mn-ea"/>
              <a:sym typeface="+mn-lt"/>
            </a:endParaRPr>
          </a:p>
        </p:txBody>
      </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par>
                                <p:cTn id="7" presetID="4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fade">
                                      <p:cBhvr>
                                        <p:cTn id="9" dur="1000"/>
                                        <p:tgtEl>
                                          <p:spTgt spid="2"/>
                                        </p:tgtEl>
                                      </p:cBhvr>
                                    </p:animEffect>
                                    <p:anim calcmode="lin" valueType="num">
                                      <p:cBhvr>
                                        <p:cTn id="10" dur="1000" fill="hold"/>
                                        <p:tgtEl>
                                          <p:spTgt spid="2"/>
                                        </p:tgtEl>
                                        <p:attrNameLst>
                                          <p:attrName>ppt_x</p:attrName>
                                        </p:attrNameLst>
                                      </p:cBhvr>
                                      <p:tavLst>
                                        <p:tav tm="0">
                                          <p:val>
                                            <p:strVal val="#ppt_x"/>
                                          </p:val>
                                        </p:tav>
                                        <p:tav tm="100000">
                                          <p:val>
                                            <p:strVal val="#ppt_x"/>
                                          </p:val>
                                        </p:tav>
                                      </p:tavLst>
                                    </p:anim>
                                    <p:anim calcmode="lin" valueType="num">
                                      <p:cBhvr>
                                        <p:cTn id="11" dur="1000" fill="hold"/>
                                        <p:tgtEl>
                                          <p:spTgt spid="2"/>
                                        </p:tgtEl>
                                        <p:attrNameLst>
                                          <p:attrName>ppt_y</p:attrName>
                                        </p:attrNameLst>
                                      </p:cBhvr>
                                      <p:tavLst>
                                        <p:tav tm="0">
                                          <p:val>
                                            <p:strVal val="#ppt_y+.1"/>
                                          </p:val>
                                        </p:tav>
                                        <p:tav tm="100000">
                                          <p:val>
                                            <p:strVal val="#ppt_y"/>
                                          </p:val>
                                        </p:tav>
                                      </p:tavLst>
                                    </p:anim>
                                  </p:childTnLst>
                                </p:cTn>
                              </p:par>
                              <p:par>
                                <p:cTn id="12" presetID="42" presetClass="entr" presetSubtype="0"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0"/>
                            </p:stCondLst>
                            <p:childTnLst>
                              <p:par>
                                <p:cTn id="18" presetID="16" presetClass="entr" presetSubtype="2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1000"/>
                                        <p:tgtEl>
                                          <p:spTgt spid="4"/>
                                        </p:tgtEl>
                                      </p:cBhvr>
                                    </p:animEffect>
                                  </p:childTnLst>
                                </p:cTn>
                              </p:par>
                            </p:childTnLst>
                          </p:cTn>
                        </p:par>
                        <p:par>
                          <p:cTn id="21" fill="hold">
                            <p:stCondLst>
                              <p:cond delay="1000"/>
                            </p:stCondLst>
                            <p:childTnLst>
                              <p:par>
                                <p:cTn id="22" presetID="14" presetClass="entr" presetSubtype="1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56" presetClass="entr" presetSubtype="0" fill="hold" grpId="0" nodeType="withEffect">
                                  <p:stCondLst>
                                    <p:cond delay="0"/>
                                  </p:stCondLst>
                                  <p:iterate type="lt">
                                    <p:tmPct val="10000"/>
                                  </p:iterate>
                                  <p:childTnLst>
                                    <p:set>
                                      <p:cBhvr>
                                        <p:cTn id="26" dur="1" fill="hold">
                                          <p:stCondLst>
                                            <p:cond delay="0"/>
                                          </p:stCondLst>
                                        </p:cTn>
                                        <p:tgtEl>
                                          <p:spTgt spid="601"/>
                                        </p:tgtEl>
                                        <p:attrNameLst>
                                          <p:attrName>style.visibility</p:attrName>
                                        </p:attrNameLst>
                                      </p:cBhvr>
                                      <p:to>
                                        <p:strVal val="visible"/>
                                      </p:to>
                                    </p:set>
                                    <p:anim by="(-#ppt_w*2)" calcmode="lin" valueType="num">
                                      <p:cBhvr rctx="PPT">
                                        <p:cTn id="27" dur="500" autoRev="1" fill="hold">
                                          <p:stCondLst>
                                            <p:cond delay="0"/>
                                          </p:stCondLst>
                                        </p:cTn>
                                        <p:tgtEl>
                                          <p:spTgt spid="601"/>
                                        </p:tgtEl>
                                        <p:attrNameLst>
                                          <p:attrName>ppt_w</p:attrName>
                                        </p:attrNameLst>
                                      </p:cBhvr>
                                    </p:anim>
                                    <p:anim by="(#ppt_w*0.50)" calcmode="lin" valueType="num">
                                      <p:cBhvr>
                                        <p:cTn id="28" dur="500" decel="50000" autoRev="1" fill="hold">
                                          <p:stCondLst>
                                            <p:cond delay="0"/>
                                          </p:stCondLst>
                                        </p:cTn>
                                        <p:tgtEl>
                                          <p:spTgt spid="601"/>
                                        </p:tgtEl>
                                        <p:attrNameLst>
                                          <p:attrName>ppt_x</p:attrName>
                                        </p:attrNameLst>
                                      </p:cBhvr>
                                    </p:anim>
                                    <p:anim from="(-#ppt_h/2)" to="(#ppt_y)" calcmode="lin" valueType="num">
                                      <p:cBhvr>
                                        <p:cTn id="29" dur="1000" fill="hold">
                                          <p:stCondLst>
                                            <p:cond delay="0"/>
                                          </p:stCondLst>
                                        </p:cTn>
                                        <p:tgtEl>
                                          <p:spTgt spid="601"/>
                                        </p:tgtEl>
                                        <p:attrNameLst>
                                          <p:attrName>ppt_y</p:attrName>
                                        </p:attrNameLst>
                                      </p:cBhvr>
                                    </p:anim>
                                    <p:animRot by="21600000">
                                      <p:cBhvr>
                                        <p:cTn id="30" dur="1000" fill="hold">
                                          <p:stCondLst>
                                            <p:cond delay="0"/>
                                          </p:stCondLst>
                                        </p:cTn>
                                        <p:tgtEl>
                                          <p:spTgt spid="601"/>
                                        </p:tgtEl>
                                        <p:attrNameLst>
                                          <p:attrName>r</p:attrName>
                                        </p:attrNameLst>
                                      </p:cBhvr>
                                    </p:animRot>
                                  </p:childTnLst>
                                </p:cTn>
                              </p:par>
                            </p:childTnLst>
                          </p:cTn>
                        </p:par>
                        <p:par>
                          <p:cTn id="31" fill="hold">
                            <p:stCondLst>
                              <p:cond delay="3700"/>
                            </p:stCondLst>
                            <p:childTnLst>
                              <p:par>
                                <p:cTn id="32" presetID="22" presetClass="entr" presetSubtype="8" fill="hold" grpId="0" nodeType="afterEffect">
                                  <p:stCondLst>
                                    <p:cond delay="0"/>
                                  </p:stCondLst>
                                  <p:childTnLst>
                                    <p:set>
                                      <p:cBhvr>
                                        <p:cTn id="33" dur="1" fill="hold">
                                          <p:stCondLst>
                                            <p:cond delay="0"/>
                                          </p:stCondLst>
                                        </p:cTn>
                                        <p:tgtEl>
                                          <p:spTgt spid="602"/>
                                        </p:tgtEl>
                                        <p:attrNameLst>
                                          <p:attrName>style.visibility</p:attrName>
                                        </p:attrNameLst>
                                      </p:cBhvr>
                                      <p:to>
                                        <p:strVal val="visible"/>
                                      </p:to>
                                    </p:set>
                                    <p:animEffect transition="in" filter="wipe(left)">
                                      <p:cBhvr>
                                        <p:cTn id="34" dur="500"/>
                                        <p:tgtEl>
                                          <p:spTgt spid="602"/>
                                        </p:tgtEl>
                                      </p:cBhvr>
                                    </p:animEffect>
                                  </p:childTnLst>
                                </p:cTn>
                              </p:par>
                            </p:childTnLst>
                          </p:cTn>
                        </p:par>
                        <p:par>
                          <p:cTn id="35" fill="hold">
                            <p:stCondLst>
                              <p:cond delay="4200"/>
                            </p:stCondLst>
                            <p:childTnLst>
                              <p:par>
                                <p:cTn id="36" presetID="42" presetClass="entr" presetSubtype="0" fill="hold" grpId="0" nodeType="afterEffect">
                                  <p:stCondLst>
                                    <p:cond delay="0"/>
                                  </p:stCondLst>
                                  <p:childTnLst>
                                    <p:set>
                                      <p:cBhvr>
                                        <p:cTn id="37" dur="1" fill="hold">
                                          <p:stCondLst>
                                            <p:cond delay="0"/>
                                          </p:stCondLst>
                                        </p:cTn>
                                        <p:tgtEl>
                                          <p:spTgt spid="603"/>
                                        </p:tgtEl>
                                        <p:attrNameLst>
                                          <p:attrName>style.visibility</p:attrName>
                                        </p:attrNameLst>
                                      </p:cBhvr>
                                      <p:to>
                                        <p:strVal val="visible"/>
                                      </p:to>
                                    </p:set>
                                    <p:animEffect transition="in" filter="fade">
                                      <p:cBhvr>
                                        <p:cTn id="38" dur="1000"/>
                                        <p:tgtEl>
                                          <p:spTgt spid="603"/>
                                        </p:tgtEl>
                                      </p:cBhvr>
                                    </p:animEffect>
                                    <p:anim calcmode="lin" valueType="num">
                                      <p:cBhvr>
                                        <p:cTn id="39" dur="1000" fill="hold"/>
                                        <p:tgtEl>
                                          <p:spTgt spid="603"/>
                                        </p:tgtEl>
                                        <p:attrNameLst>
                                          <p:attrName>ppt_x</p:attrName>
                                        </p:attrNameLst>
                                      </p:cBhvr>
                                      <p:tavLst>
                                        <p:tav tm="0">
                                          <p:val>
                                            <p:strVal val="#ppt_x"/>
                                          </p:val>
                                        </p:tav>
                                        <p:tav tm="100000">
                                          <p:val>
                                            <p:strVal val="#ppt_x"/>
                                          </p:val>
                                        </p:tav>
                                      </p:tavLst>
                                    </p:anim>
                                    <p:anim calcmode="lin" valueType="num">
                                      <p:cBhvr>
                                        <p:cTn id="40"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1"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348"/>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02</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74" name="任意多边形 73"/>
          <p:cNvSpPr/>
          <p:nvPr/>
        </p:nvSpPr>
        <p:spPr>
          <a:xfrm>
            <a:off x="-63795" y="3252815"/>
            <a:ext cx="12386930" cy="1749402"/>
          </a:xfrm>
          <a:custGeom>
            <a:avLst/>
            <a:gdLst>
              <a:gd name="connsiteX0" fmla="*/ 0 w 12386930"/>
              <a:gd name="connsiteY0" fmla="*/ 43278 h 1749402"/>
              <a:gd name="connsiteX1" fmla="*/ 978195 w 12386930"/>
              <a:gd name="connsiteY1" fmla="*/ 748 h 1749402"/>
              <a:gd name="connsiteX2" fmla="*/ 2105246 w 12386930"/>
              <a:gd name="connsiteY2" fmla="*/ 75176 h 1749402"/>
              <a:gd name="connsiteX3" fmla="*/ 3976576 w 12386930"/>
              <a:gd name="connsiteY3" fmla="*/ 53911 h 1749402"/>
              <a:gd name="connsiteX4" fmla="*/ 5380074 w 12386930"/>
              <a:gd name="connsiteY4" fmla="*/ 22013 h 1749402"/>
              <a:gd name="connsiteX5" fmla="*/ 6719776 w 12386930"/>
              <a:gd name="connsiteY5" fmla="*/ 43278 h 1749402"/>
              <a:gd name="connsiteX6" fmla="*/ 7974418 w 12386930"/>
              <a:gd name="connsiteY6" fmla="*/ 138971 h 1749402"/>
              <a:gd name="connsiteX7" fmla="*/ 8431618 w 12386930"/>
              <a:gd name="connsiteY7" fmla="*/ 447315 h 1749402"/>
              <a:gd name="connsiteX8" fmla="*/ 8442251 w 12386930"/>
              <a:gd name="connsiteY8" fmla="*/ 798190 h 1749402"/>
              <a:gd name="connsiteX9" fmla="*/ 7740502 w 12386930"/>
              <a:gd name="connsiteY9" fmla="*/ 808822 h 1749402"/>
              <a:gd name="connsiteX10" fmla="*/ 6209414 w 12386930"/>
              <a:gd name="connsiteY10" fmla="*/ 787557 h 1749402"/>
              <a:gd name="connsiteX11" fmla="*/ 5135525 w 12386930"/>
              <a:gd name="connsiteY11" fmla="*/ 787557 h 1749402"/>
              <a:gd name="connsiteX12" fmla="*/ 4742121 w 12386930"/>
              <a:gd name="connsiteY12" fmla="*/ 851352 h 1749402"/>
              <a:gd name="connsiteX13" fmla="*/ 4646428 w 12386930"/>
              <a:gd name="connsiteY13" fmla="*/ 1149064 h 1749402"/>
              <a:gd name="connsiteX14" fmla="*/ 4976037 w 12386930"/>
              <a:gd name="connsiteY14" fmla="*/ 1531836 h 1749402"/>
              <a:gd name="connsiteX15" fmla="*/ 6496493 w 12386930"/>
              <a:gd name="connsiteY15" fmla="*/ 1553101 h 1749402"/>
              <a:gd name="connsiteX16" fmla="*/ 8112642 w 12386930"/>
              <a:gd name="connsiteY16" fmla="*/ 1563734 h 1749402"/>
              <a:gd name="connsiteX17" fmla="*/ 10770781 w 12386930"/>
              <a:gd name="connsiteY17" fmla="*/ 1627529 h 1749402"/>
              <a:gd name="connsiteX18" fmla="*/ 12386930 w 12386930"/>
              <a:gd name="connsiteY18" fmla="*/ 1744487 h 17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86930" h="1749402">
                <a:moveTo>
                  <a:pt x="0" y="43278"/>
                </a:moveTo>
                <a:cubicBezTo>
                  <a:pt x="313660" y="19355"/>
                  <a:pt x="627321" y="-4568"/>
                  <a:pt x="978195" y="748"/>
                </a:cubicBezTo>
                <a:cubicBezTo>
                  <a:pt x="1329069" y="6064"/>
                  <a:pt x="2105246" y="75176"/>
                  <a:pt x="2105246" y="75176"/>
                </a:cubicBezTo>
                <a:lnTo>
                  <a:pt x="3976576" y="53911"/>
                </a:lnTo>
                <a:lnTo>
                  <a:pt x="5380074" y="22013"/>
                </a:lnTo>
                <a:cubicBezTo>
                  <a:pt x="5837274" y="20241"/>
                  <a:pt x="6287385" y="23785"/>
                  <a:pt x="6719776" y="43278"/>
                </a:cubicBezTo>
                <a:cubicBezTo>
                  <a:pt x="7152167" y="62771"/>
                  <a:pt x="7689111" y="71632"/>
                  <a:pt x="7974418" y="138971"/>
                </a:cubicBezTo>
                <a:cubicBezTo>
                  <a:pt x="8259725" y="206310"/>
                  <a:pt x="8353646" y="337445"/>
                  <a:pt x="8431618" y="447315"/>
                </a:cubicBezTo>
                <a:cubicBezTo>
                  <a:pt x="8509590" y="557185"/>
                  <a:pt x="8557437" y="737939"/>
                  <a:pt x="8442251" y="798190"/>
                </a:cubicBezTo>
                <a:cubicBezTo>
                  <a:pt x="8327065" y="858441"/>
                  <a:pt x="7740502" y="808822"/>
                  <a:pt x="7740502" y="808822"/>
                </a:cubicBezTo>
                <a:lnTo>
                  <a:pt x="6209414" y="787557"/>
                </a:lnTo>
                <a:cubicBezTo>
                  <a:pt x="5775251" y="784013"/>
                  <a:pt x="5380074" y="776925"/>
                  <a:pt x="5135525" y="787557"/>
                </a:cubicBezTo>
                <a:cubicBezTo>
                  <a:pt x="4890976" y="798189"/>
                  <a:pt x="4823637" y="791101"/>
                  <a:pt x="4742121" y="851352"/>
                </a:cubicBezTo>
                <a:cubicBezTo>
                  <a:pt x="4660605" y="911603"/>
                  <a:pt x="4607442" y="1035650"/>
                  <a:pt x="4646428" y="1149064"/>
                </a:cubicBezTo>
                <a:cubicBezTo>
                  <a:pt x="4685414" y="1262478"/>
                  <a:pt x="4667693" y="1464497"/>
                  <a:pt x="4976037" y="1531836"/>
                </a:cubicBezTo>
                <a:cubicBezTo>
                  <a:pt x="5284381" y="1599175"/>
                  <a:pt x="6496493" y="1553101"/>
                  <a:pt x="6496493" y="1553101"/>
                </a:cubicBezTo>
                <a:lnTo>
                  <a:pt x="8112642" y="1563734"/>
                </a:lnTo>
                <a:lnTo>
                  <a:pt x="10770781" y="1627529"/>
                </a:lnTo>
                <a:cubicBezTo>
                  <a:pt x="11483162" y="1657654"/>
                  <a:pt x="12057321" y="1774613"/>
                  <a:pt x="12386930" y="1744487"/>
                </a:cubicBezTo>
              </a:path>
            </a:pathLst>
          </a:custGeom>
          <a:noFill/>
          <a:ln w="254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75" name="椭圆 74"/>
          <p:cNvSpPr/>
          <p:nvPr/>
        </p:nvSpPr>
        <p:spPr>
          <a:xfrm>
            <a:off x="1105468" y="3079919"/>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6" name="椭圆 75"/>
          <p:cNvSpPr/>
          <p:nvPr/>
        </p:nvSpPr>
        <p:spPr>
          <a:xfrm>
            <a:off x="5064375" y="3079919"/>
            <a:ext cx="409433" cy="409433"/>
          </a:xfrm>
          <a:prstGeom prst="ellipse">
            <a:avLst/>
          </a:prstGeom>
          <a:blipFill>
            <a:blip r:embed="rId1"/>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7" name="椭圆 76"/>
          <p:cNvSpPr/>
          <p:nvPr/>
        </p:nvSpPr>
        <p:spPr>
          <a:xfrm>
            <a:off x="8165814" y="3836320"/>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8" name="椭圆 77"/>
          <p:cNvSpPr/>
          <p:nvPr/>
        </p:nvSpPr>
        <p:spPr>
          <a:xfrm>
            <a:off x="4440302" y="4245753"/>
            <a:ext cx="409433" cy="409433"/>
          </a:xfrm>
          <a:prstGeom prst="ellipse">
            <a:avLst/>
          </a:prstGeom>
          <a:solidFill>
            <a:srgbClr val="FCC271"/>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9" name="椭圆 78"/>
          <p:cNvSpPr/>
          <p:nvPr/>
        </p:nvSpPr>
        <p:spPr>
          <a:xfrm>
            <a:off x="6991592" y="4617916"/>
            <a:ext cx="409433" cy="409433"/>
          </a:xfrm>
          <a:prstGeom prst="ellipse">
            <a:avLst/>
          </a:prstGeom>
          <a:blipFill>
            <a:blip r:embed="rId1"/>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grpSp>
        <p:nvGrpSpPr>
          <p:cNvPr id="80" name="组合 79"/>
          <p:cNvGrpSpPr/>
          <p:nvPr/>
        </p:nvGrpSpPr>
        <p:grpSpPr>
          <a:xfrm>
            <a:off x="1199396" y="1842777"/>
            <a:ext cx="3308090" cy="1172289"/>
            <a:chOff x="1343072" y="2013721"/>
            <a:chExt cx="3308090" cy="1172289"/>
          </a:xfrm>
        </p:grpSpPr>
        <p:sp>
          <p:nvSpPr>
            <p:cNvPr id="81" name="矩形 80"/>
            <p:cNvSpPr/>
            <p:nvPr/>
          </p:nvSpPr>
          <p:spPr>
            <a:xfrm>
              <a:off x="1343072"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2" name="矩形 81"/>
            <p:cNvSpPr/>
            <p:nvPr/>
          </p:nvSpPr>
          <p:spPr>
            <a:xfrm>
              <a:off x="1343072"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3" name="组合 82"/>
          <p:cNvGrpSpPr/>
          <p:nvPr/>
        </p:nvGrpSpPr>
        <p:grpSpPr>
          <a:xfrm>
            <a:off x="5330132" y="1842777"/>
            <a:ext cx="3308090" cy="1172289"/>
            <a:chOff x="5473808" y="2013721"/>
            <a:chExt cx="3308090" cy="1172289"/>
          </a:xfrm>
        </p:grpSpPr>
        <p:sp>
          <p:nvSpPr>
            <p:cNvPr id="84" name="矩形 83"/>
            <p:cNvSpPr/>
            <p:nvPr/>
          </p:nvSpPr>
          <p:spPr>
            <a:xfrm>
              <a:off x="5473808"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5" name="矩形 84"/>
            <p:cNvSpPr/>
            <p:nvPr/>
          </p:nvSpPr>
          <p:spPr>
            <a:xfrm>
              <a:off x="5473808"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6" name="组合 85"/>
          <p:cNvGrpSpPr/>
          <p:nvPr/>
        </p:nvGrpSpPr>
        <p:grpSpPr>
          <a:xfrm>
            <a:off x="8890555" y="3059334"/>
            <a:ext cx="2832460" cy="1172289"/>
            <a:chOff x="8890555" y="3059334"/>
            <a:chExt cx="2832460" cy="1172289"/>
          </a:xfrm>
        </p:grpSpPr>
        <p:sp>
          <p:nvSpPr>
            <p:cNvPr id="87" name="矩形 86"/>
            <p:cNvSpPr/>
            <p:nvPr/>
          </p:nvSpPr>
          <p:spPr>
            <a:xfrm>
              <a:off x="8890555" y="3308293"/>
              <a:ext cx="283246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a:t>
              </a:r>
              <a:endParaRPr lang="zh-CN" altLang="en-US" dirty="0">
                <a:solidFill>
                  <a:prstClr val="black">
                    <a:lumMod val="75000"/>
                    <a:lumOff val="25000"/>
                  </a:prstClr>
                </a:solidFill>
                <a:latin typeface="方正静蕾简体" panose="02000000000000000000" charset="-122"/>
              </a:endParaRPr>
            </a:p>
          </p:txBody>
        </p:sp>
        <p:sp>
          <p:nvSpPr>
            <p:cNvPr id="88" name="矩形 87"/>
            <p:cNvSpPr/>
            <p:nvPr/>
          </p:nvSpPr>
          <p:spPr>
            <a:xfrm>
              <a:off x="8890555" y="3059334"/>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9" name="组合 88"/>
          <p:cNvGrpSpPr/>
          <p:nvPr/>
        </p:nvGrpSpPr>
        <p:grpSpPr>
          <a:xfrm>
            <a:off x="7231252" y="4957125"/>
            <a:ext cx="3308090" cy="1172289"/>
            <a:chOff x="7231252" y="4957125"/>
            <a:chExt cx="3308090" cy="1172289"/>
          </a:xfrm>
        </p:grpSpPr>
        <p:sp>
          <p:nvSpPr>
            <p:cNvPr id="90" name="矩形 89"/>
            <p:cNvSpPr/>
            <p:nvPr/>
          </p:nvSpPr>
          <p:spPr>
            <a:xfrm>
              <a:off x="7231252" y="5206084"/>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91" name="矩形 90"/>
            <p:cNvSpPr/>
            <p:nvPr/>
          </p:nvSpPr>
          <p:spPr>
            <a:xfrm>
              <a:off x="7231252" y="4957125"/>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92" name="组合 91"/>
          <p:cNvGrpSpPr/>
          <p:nvPr/>
        </p:nvGrpSpPr>
        <p:grpSpPr>
          <a:xfrm>
            <a:off x="1099671" y="4007679"/>
            <a:ext cx="3303767" cy="1449288"/>
            <a:chOff x="1099671" y="4007679"/>
            <a:chExt cx="3303767" cy="1449288"/>
          </a:xfrm>
        </p:grpSpPr>
        <p:sp>
          <p:nvSpPr>
            <p:cNvPr id="93" name="矩形 92"/>
            <p:cNvSpPr/>
            <p:nvPr/>
          </p:nvSpPr>
          <p:spPr>
            <a:xfrm>
              <a:off x="1099671" y="4256638"/>
              <a:ext cx="3303767" cy="1200329"/>
            </a:xfrm>
            <a:prstGeom prst="rect">
              <a:avLst/>
            </a:prstGeom>
          </p:spPr>
          <p:txBody>
            <a:bodyPr wrap="square">
              <a:spAutoFit/>
            </a:bodyPr>
            <a:lstStyle/>
            <a:p>
              <a:pPr algn="r"/>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Curae</a:t>
              </a:r>
              <a:endParaRPr lang="zh-CN" altLang="en-US" dirty="0">
                <a:solidFill>
                  <a:prstClr val="black">
                    <a:lumMod val="75000"/>
                    <a:lumOff val="25000"/>
                  </a:prstClr>
                </a:solidFill>
                <a:latin typeface="方正静蕾简体" panose="02000000000000000000" charset="-122"/>
              </a:endParaRPr>
            </a:p>
            <a:p>
              <a:pPr algn="r"/>
              <a:endParaRPr lang="zh-CN" altLang="en-US" dirty="0">
                <a:solidFill>
                  <a:prstClr val="black">
                    <a:lumMod val="75000"/>
                    <a:lumOff val="25000"/>
                  </a:prstClr>
                </a:solidFill>
                <a:latin typeface="方正静蕾简体" panose="02000000000000000000" charset="-122"/>
              </a:endParaRPr>
            </a:p>
          </p:txBody>
        </p:sp>
        <p:sp>
          <p:nvSpPr>
            <p:cNvPr id="94" name="矩形 93"/>
            <p:cNvSpPr/>
            <p:nvPr/>
          </p:nvSpPr>
          <p:spPr>
            <a:xfrm>
              <a:off x="2593168" y="4007679"/>
              <a:ext cx="1810270" cy="400110"/>
            </a:xfrm>
            <a:prstGeom prst="rect">
              <a:avLst/>
            </a:prstGeom>
            <a:noFill/>
          </p:spPr>
          <p:txBody>
            <a:bodyPr wrap="square">
              <a:spAutoFit/>
            </a:bodyPr>
            <a:lstStyle/>
            <a:p>
              <a:pPr algn="r"/>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sp>
        <p:nvSpPr>
          <p:cNvPr id="95" name="文本框 94"/>
          <p:cNvSpPr txBox="1"/>
          <p:nvPr/>
        </p:nvSpPr>
        <p:spPr>
          <a:xfrm>
            <a:off x="983812"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2013</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6" name="文本框 95"/>
          <p:cNvSpPr txBox="1"/>
          <p:nvPr/>
        </p:nvSpPr>
        <p:spPr>
          <a:xfrm>
            <a:off x="4890678"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2014</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7" name="文本框 96"/>
          <p:cNvSpPr txBox="1"/>
          <p:nvPr/>
        </p:nvSpPr>
        <p:spPr>
          <a:xfrm>
            <a:off x="7504008" y="3470524"/>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2015</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8" name="文本框 97"/>
          <p:cNvSpPr txBox="1"/>
          <p:nvPr/>
        </p:nvSpPr>
        <p:spPr>
          <a:xfrm>
            <a:off x="4885351" y="4140359"/>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2016</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9" name="文本框 98"/>
          <p:cNvSpPr txBox="1"/>
          <p:nvPr/>
        </p:nvSpPr>
        <p:spPr>
          <a:xfrm>
            <a:off x="6892378" y="4196768"/>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2017</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500"/>
                                        <p:tgtEl>
                                          <p:spTgt spid="7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p:cTn id="15" dur="500" fill="hold"/>
                                        <p:tgtEl>
                                          <p:spTgt spid="75"/>
                                        </p:tgtEl>
                                        <p:attrNameLst>
                                          <p:attrName>ppt_w</p:attrName>
                                        </p:attrNameLst>
                                      </p:cBhvr>
                                      <p:tavLst>
                                        <p:tav tm="0">
                                          <p:val>
                                            <p:fltVal val="0"/>
                                          </p:val>
                                        </p:tav>
                                        <p:tav tm="100000">
                                          <p:val>
                                            <p:strVal val="#ppt_w"/>
                                          </p:val>
                                        </p:tav>
                                      </p:tavLst>
                                    </p:anim>
                                    <p:anim calcmode="lin" valueType="num">
                                      <p:cBhvr>
                                        <p:cTn id="16" dur="500" fill="hold"/>
                                        <p:tgtEl>
                                          <p:spTgt spid="75"/>
                                        </p:tgtEl>
                                        <p:attrNameLst>
                                          <p:attrName>ppt_h</p:attrName>
                                        </p:attrNameLst>
                                      </p:cBhvr>
                                      <p:tavLst>
                                        <p:tav tm="0">
                                          <p:val>
                                            <p:fltVal val="0"/>
                                          </p:val>
                                        </p:tav>
                                        <p:tav tm="100000">
                                          <p:val>
                                            <p:strVal val="#ppt_h"/>
                                          </p:val>
                                        </p:tav>
                                      </p:tavLst>
                                    </p:anim>
                                    <p:animEffect transition="in" filter="fade">
                                      <p:cBhvr>
                                        <p:cTn id="17" dur="500"/>
                                        <p:tgtEl>
                                          <p:spTgt spid="75"/>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95"/>
                                        </p:tgtEl>
                                        <p:attrNameLst>
                                          <p:attrName>style.visibility</p:attrName>
                                        </p:attrNameLst>
                                      </p:cBhvr>
                                      <p:to>
                                        <p:strVal val="visible"/>
                                      </p:to>
                                    </p:set>
                                    <p:anim calcmode="lin" valueType="num">
                                      <p:cBhvr>
                                        <p:cTn id="20" dur="500" fill="hold"/>
                                        <p:tgtEl>
                                          <p:spTgt spid="95"/>
                                        </p:tgtEl>
                                        <p:attrNameLst>
                                          <p:attrName>ppt_w</p:attrName>
                                        </p:attrNameLst>
                                      </p:cBhvr>
                                      <p:tavLst>
                                        <p:tav tm="0">
                                          <p:val>
                                            <p:fltVal val="0"/>
                                          </p:val>
                                        </p:tav>
                                        <p:tav tm="100000">
                                          <p:val>
                                            <p:strVal val="#ppt_w"/>
                                          </p:val>
                                        </p:tav>
                                      </p:tavLst>
                                    </p:anim>
                                    <p:anim calcmode="lin" valueType="num">
                                      <p:cBhvr>
                                        <p:cTn id="21" dur="500" fill="hold"/>
                                        <p:tgtEl>
                                          <p:spTgt spid="95"/>
                                        </p:tgtEl>
                                        <p:attrNameLst>
                                          <p:attrName>ppt_h</p:attrName>
                                        </p:attrNameLst>
                                      </p:cBhvr>
                                      <p:tavLst>
                                        <p:tav tm="0">
                                          <p:val>
                                            <p:fltVal val="0"/>
                                          </p:val>
                                        </p:tav>
                                        <p:tav tm="100000">
                                          <p:val>
                                            <p:strVal val="#ppt_h"/>
                                          </p:val>
                                        </p:tav>
                                      </p:tavLst>
                                    </p:anim>
                                    <p:animEffect transition="in" filter="fade">
                                      <p:cBhvr>
                                        <p:cTn id="22" dur="500"/>
                                        <p:tgtEl>
                                          <p:spTgt spid="9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p:cTn id="25" dur="500" fill="hold"/>
                                        <p:tgtEl>
                                          <p:spTgt spid="76"/>
                                        </p:tgtEl>
                                        <p:attrNameLst>
                                          <p:attrName>ppt_w</p:attrName>
                                        </p:attrNameLst>
                                      </p:cBhvr>
                                      <p:tavLst>
                                        <p:tav tm="0">
                                          <p:val>
                                            <p:fltVal val="0"/>
                                          </p:val>
                                        </p:tav>
                                        <p:tav tm="100000">
                                          <p:val>
                                            <p:strVal val="#ppt_w"/>
                                          </p:val>
                                        </p:tav>
                                      </p:tavLst>
                                    </p:anim>
                                    <p:anim calcmode="lin" valueType="num">
                                      <p:cBhvr>
                                        <p:cTn id="26" dur="500" fill="hold"/>
                                        <p:tgtEl>
                                          <p:spTgt spid="76"/>
                                        </p:tgtEl>
                                        <p:attrNameLst>
                                          <p:attrName>ppt_h</p:attrName>
                                        </p:attrNameLst>
                                      </p:cBhvr>
                                      <p:tavLst>
                                        <p:tav tm="0">
                                          <p:val>
                                            <p:fltVal val="0"/>
                                          </p:val>
                                        </p:tav>
                                        <p:tav tm="100000">
                                          <p:val>
                                            <p:strVal val="#ppt_h"/>
                                          </p:val>
                                        </p:tav>
                                      </p:tavLst>
                                    </p:anim>
                                    <p:animEffect transition="in" filter="fade">
                                      <p:cBhvr>
                                        <p:cTn id="27" dur="500"/>
                                        <p:tgtEl>
                                          <p:spTgt spid="76"/>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96"/>
                                        </p:tgtEl>
                                        <p:attrNameLst>
                                          <p:attrName>style.visibility</p:attrName>
                                        </p:attrNameLst>
                                      </p:cBhvr>
                                      <p:to>
                                        <p:strVal val="visible"/>
                                      </p:to>
                                    </p:set>
                                    <p:anim calcmode="lin" valueType="num">
                                      <p:cBhvr>
                                        <p:cTn id="30" dur="500" fill="hold"/>
                                        <p:tgtEl>
                                          <p:spTgt spid="96"/>
                                        </p:tgtEl>
                                        <p:attrNameLst>
                                          <p:attrName>ppt_w</p:attrName>
                                        </p:attrNameLst>
                                      </p:cBhvr>
                                      <p:tavLst>
                                        <p:tav tm="0">
                                          <p:val>
                                            <p:fltVal val="0"/>
                                          </p:val>
                                        </p:tav>
                                        <p:tav tm="100000">
                                          <p:val>
                                            <p:strVal val="#ppt_w"/>
                                          </p:val>
                                        </p:tav>
                                      </p:tavLst>
                                    </p:anim>
                                    <p:anim calcmode="lin" valueType="num">
                                      <p:cBhvr>
                                        <p:cTn id="31" dur="500" fill="hold"/>
                                        <p:tgtEl>
                                          <p:spTgt spid="96"/>
                                        </p:tgtEl>
                                        <p:attrNameLst>
                                          <p:attrName>ppt_h</p:attrName>
                                        </p:attrNameLst>
                                      </p:cBhvr>
                                      <p:tavLst>
                                        <p:tav tm="0">
                                          <p:val>
                                            <p:fltVal val="0"/>
                                          </p:val>
                                        </p:tav>
                                        <p:tav tm="100000">
                                          <p:val>
                                            <p:strVal val="#ppt_h"/>
                                          </p:val>
                                        </p:tav>
                                      </p:tavLst>
                                    </p:anim>
                                    <p:animEffect transition="in" filter="fade">
                                      <p:cBhvr>
                                        <p:cTn id="32" dur="500"/>
                                        <p:tgtEl>
                                          <p:spTgt spid="9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500" fill="hold"/>
                                        <p:tgtEl>
                                          <p:spTgt spid="97"/>
                                        </p:tgtEl>
                                        <p:attrNameLst>
                                          <p:attrName>ppt_w</p:attrName>
                                        </p:attrNameLst>
                                      </p:cBhvr>
                                      <p:tavLst>
                                        <p:tav tm="0">
                                          <p:val>
                                            <p:fltVal val="0"/>
                                          </p:val>
                                        </p:tav>
                                        <p:tav tm="100000">
                                          <p:val>
                                            <p:strVal val="#ppt_w"/>
                                          </p:val>
                                        </p:tav>
                                      </p:tavLst>
                                    </p:anim>
                                    <p:anim calcmode="lin" valueType="num">
                                      <p:cBhvr>
                                        <p:cTn id="36" dur="500" fill="hold"/>
                                        <p:tgtEl>
                                          <p:spTgt spid="97"/>
                                        </p:tgtEl>
                                        <p:attrNameLst>
                                          <p:attrName>ppt_h</p:attrName>
                                        </p:attrNameLst>
                                      </p:cBhvr>
                                      <p:tavLst>
                                        <p:tav tm="0">
                                          <p:val>
                                            <p:fltVal val="0"/>
                                          </p:val>
                                        </p:tav>
                                        <p:tav tm="100000">
                                          <p:val>
                                            <p:strVal val="#ppt_h"/>
                                          </p:val>
                                        </p:tav>
                                      </p:tavLst>
                                    </p:anim>
                                    <p:animEffect transition="in" filter="fade">
                                      <p:cBhvr>
                                        <p:cTn id="37" dur="500"/>
                                        <p:tgtEl>
                                          <p:spTgt spid="97"/>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 calcmode="lin" valueType="num">
                                      <p:cBhvr>
                                        <p:cTn id="40" dur="500" fill="hold"/>
                                        <p:tgtEl>
                                          <p:spTgt spid="77"/>
                                        </p:tgtEl>
                                        <p:attrNameLst>
                                          <p:attrName>ppt_w</p:attrName>
                                        </p:attrNameLst>
                                      </p:cBhvr>
                                      <p:tavLst>
                                        <p:tav tm="0">
                                          <p:val>
                                            <p:fltVal val="0"/>
                                          </p:val>
                                        </p:tav>
                                        <p:tav tm="100000">
                                          <p:val>
                                            <p:strVal val="#ppt_w"/>
                                          </p:val>
                                        </p:tav>
                                      </p:tavLst>
                                    </p:anim>
                                    <p:anim calcmode="lin" valueType="num">
                                      <p:cBhvr>
                                        <p:cTn id="41" dur="500" fill="hold"/>
                                        <p:tgtEl>
                                          <p:spTgt spid="77"/>
                                        </p:tgtEl>
                                        <p:attrNameLst>
                                          <p:attrName>ppt_h</p:attrName>
                                        </p:attrNameLst>
                                      </p:cBhvr>
                                      <p:tavLst>
                                        <p:tav tm="0">
                                          <p:val>
                                            <p:fltVal val="0"/>
                                          </p:val>
                                        </p:tav>
                                        <p:tav tm="100000">
                                          <p:val>
                                            <p:strVal val="#ppt_h"/>
                                          </p:val>
                                        </p:tav>
                                      </p:tavLst>
                                    </p:anim>
                                    <p:animEffect transition="in" filter="fade">
                                      <p:cBhvr>
                                        <p:cTn id="42" dur="500"/>
                                        <p:tgtEl>
                                          <p:spTgt spid="77"/>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8"/>
                                        </p:tgtEl>
                                        <p:attrNameLst>
                                          <p:attrName>style.visibility</p:attrName>
                                        </p:attrNameLst>
                                      </p:cBhvr>
                                      <p:to>
                                        <p:strVal val="visible"/>
                                      </p:to>
                                    </p:set>
                                    <p:anim calcmode="lin" valueType="num">
                                      <p:cBhvr>
                                        <p:cTn id="45" dur="500" fill="hold"/>
                                        <p:tgtEl>
                                          <p:spTgt spid="78"/>
                                        </p:tgtEl>
                                        <p:attrNameLst>
                                          <p:attrName>ppt_w</p:attrName>
                                        </p:attrNameLst>
                                      </p:cBhvr>
                                      <p:tavLst>
                                        <p:tav tm="0">
                                          <p:val>
                                            <p:fltVal val="0"/>
                                          </p:val>
                                        </p:tav>
                                        <p:tav tm="100000">
                                          <p:val>
                                            <p:strVal val="#ppt_w"/>
                                          </p:val>
                                        </p:tav>
                                      </p:tavLst>
                                    </p:anim>
                                    <p:anim calcmode="lin" valueType="num">
                                      <p:cBhvr>
                                        <p:cTn id="46" dur="500" fill="hold"/>
                                        <p:tgtEl>
                                          <p:spTgt spid="78"/>
                                        </p:tgtEl>
                                        <p:attrNameLst>
                                          <p:attrName>ppt_h</p:attrName>
                                        </p:attrNameLst>
                                      </p:cBhvr>
                                      <p:tavLst>
                                        <p:tav tm="0">
                                          <p:val>
                                            <p:fltVal val="0"/>
                                          </p:val>
                                        </p:tav>
                                        <p:tav tm="100000">
                                          <p:val>
                                            <p:strVal val="#ppt_h"/>
                                          </p:val>
                                        </p:tav>
                                      </p:tavLst>
                                    </p:anim>
                                    <p:animEffect transition="in" filter="fade">
                                      <p:cBhvr>
                                        <p:cTn id="47" dur="500"/>
                                        <p:tgtEl>
                                          <p:spTgt spid="78"/>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98"/>
                                        </p:tgtEl>
                                        <p:attrNameLst>
                                          <p:attrName>style.visibility</p:attrName>
                                        </p:attrNameLst>
                                      </p:cBhvr>
                                      <p:to>
                                        <p:strVal val="visible"/>
                                      </p:to>
                                    </p:set>
                                    <p:anim calcmode="lin" valueType="num">
                                      <p:cBhvr>
                                        <p:cTn id="50" dur="500" fill="hold"/>
                                        <p:tgtEl>
                                          <p:spTgt spid="98"/>
                                        </p:tgtEl>
                                        <p:attrNameLst>
                                          <p:attrName>ppt_w</p:attrName>
                                        </p:attrNameLst>
                                      </p:cBhvr>
                                      <p:tavLst>
                                        <p:tav tm="0">
                                          <p:val>
                                            <p:fltVal val="0"/>
                                          </p:val>
                                        </p:tav>
                                        <p:tav tm="100000">
                                          <p:val>
                                            <p:strVal val="#ppt_w"/>
                                          </p:val>
                                        </p:tav>
                                      </p:tavLst>
                                    </p:anim>
                                    <p:anim calcmode="lin" valueType="num">
                                      <p:cBhvr>
                                        <p:cTn id="51" dur="500" fill="hold"/>
                                        <p:tgtEl>
                                          <p:spTgt spid="98"/>
                                        </p:tgtEl>
                                        <p:attrNameLst>
                                          <p:attrName>ppt_h</p:attrName>
                                        </p:attrNameLst>
                                      </p:cBhvr>
                                      <p:tavLst>
                                        <p:tav tm="0">
                                          <p:val>
                                            <p:fltVal val="0"/>
                                          </p:val>
                                        </p:tav>
                                        <p:tav tm="100000">
                                          <p:val>
                                            <p:strVal val="#ppt_h"/>
                                          </p:val>
                                        </p:tav>
                                      </p:tavLst>
                                    </p:anim>
                                    <p:animEffect transition="in" filter="fade">
                                      <p:cBhvr>
                                        <p:cTn id="52" dur="500"/>
                                        <p:tgtEl>
                                          <p:spTgt spid="98"/>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p:cTn id="55" dur="500" fill="hold"/>
                                        <p:tgtEl>
                                          <p:spTgt spid="99"/>
                                        </p:tgtEl>
                                        <p:attrNameLst>
                                          <p:attrName>ppt_w</p:attrName>
                                        </p:attrNameLst>
                                      </p:cBhvr>
                                      <p:tavLst>
                                        <p:tav tm="0">
                                          <p:val>
                                            <p:fltVal val="0"/>
                                          </p:val>
                                        </p:tav>
                                        <p:tav tm="100000">
                                          <p:val>
                                            <p:strVal val="#ppt_w"/>
                                          </p:val>
                                        </p:tav>
                                      </p:tavLst>
                                    </p:anim>
                                    <p:anim calcmode="lin" valueType="num">
                                      <p:cBhvr>
                                        <p:cTn id="56" dur="500" fill="hold"/>
                                        <p:tgtEl>
                                          <p:spTgt spid="99"/>
                                        </p:tgtEl>
                                        <p:attrNameLst>
                                          <p:attrName>ppt_h</p:attrName>
                                        </p:attrNameLst>
                                      </p:cBhvr>
                                      <p:tavLst>
                                        <p:tav tm="0">
                                          <p:val>
                                            <p:fltVal val="0"/>
                                          </p:val>
                                        </p:tav>
                                        <p:tav tm="100000">
                                          <p:val>
                                            <p:strVal val="#ppt_h"/>
                                          </p:val>
                                        </p:tav>
                                      </p:tavLst>
                                    </p:anim>
                                    <p:animEffect transition="in" filter="fade">
                                      <p:cBhvr>
                                        <p:cTn id="57" dur="500"/>
                                        <p:tgtEl>
                                          <p:spTgt spid="9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9"/>
                                        </p:tgtEl>
                                        <p:attrNameLst>
                                          <p:attrName>style.visibility</p:attrName>
                                        </p:attrNameLst>
                                      </p:cBhvr>
                                      <p:to>
                                        <p:strVal val="visible"/>
                                      </p:to>
                                    </p:set>
                                    <p:anim calcmode="lin" valueType="num">
                                      <p:cBhvr>
                                        <p:cTn id="60" dur="500" fill="hold"/>
                                        <p:tgtEl>
                                          <p:spTgt spid="79"/>
                                        </p:tgtEl>
                                        <p:attrNameLst>
                                          <p:attrName>ppt_w</p:attrName>
                                        </p:attrNameLst>
                                      </p:cBhvr>
                                      <p:tavLst>
                                        <p:tav tm="0">
                                          <p:val>
                                            <p:fltVal val="0"/>
                                          </p:val>
                                        </p:tav>
                                        <p:tav tm="100000">
                                          <p:val>
                                            <p:strVal val="#ppt_w"/>
                                          </p:val>
                                        </p:tav>
                                      </p:tavLst>
                                    </p:anim>
                                    <p:anim calcmode="lin" valueType="num">
                                      <p:cBhvr>
                                        <p:cTn id="61" dur="500" fill="hold"/>
                                        <p:tgtEl>
                                          <p:spTgt spid="79"/>
                                        </p:tgtEl>
                                        <p:attrNameLst>
                                          <p:attrName>ppt_h</p:attrName>
                                        </p:attrNameLst>
                                      </p:cBhvr>
                                      <p:tavLst>
                                        <p:tav tm="0">
                                          <p:val>
                                            <p:fltVal val="0"/>
                                          </p:val>
                                        </p:tav>
                                        <p:tav tm="100000">
                                          <p:val>
                                            <p:strVal val="#ppt_h"/>
                                          </p:val>
                                        </p:tav>
                                      </p:tavLst>
                                    </p:anim>
                                    <p:animEffect transition="in" filter="fade">
                                      <p:cBhvr>
                                        <p:cTn id="62" dur="500"/>
                                        <p:tgtEl>
                                          <p:spTgt spid="79"/>
                                        </p:tgtEl>
                                      </p:cBhvr>
                                    </p:animEffect>
                                  </p:childTnLst>
                                </p:cTn>
                              </p:par>
                            </p:childTnLst>
                          </p:cTn>
                        </p:par>
                        <p:par>
                          <p:cTn id="63" fill="hold">
                            <p:stCondLst>
                              <p:cond delay="1500"/>
                            </p:stCondLst>
                            <p:childTnLst>
                              <p:par>
                                <p:cTn id="64" presetID="22" presetClass="entr" presetSubtype="1" fill="hold" nodeType="afterEffect">
                                  <p:stCondLst>
                                    <p:cond delay="0"/>
                                  </p:stCondLst>
                                  <p:childTnLst>
                                    <p:set>
                                      <p:cBhvr>
                                        <p:cTn id="65" dur="1" fill="hold">
                                          <p:stCondLst>
                                            <p:cond delay="0"/>
                                          </p:stCondLst>
                                        </p:cTn>
                                        <p:tgtEl>
                                          <p:spTgt spid="80"/>
                                        </p:tgtEl>
                                        <p:attrNameLst>
                                          <p:attrName>style.visibility</p:attrName>
                                        </p:attrNameLst>
                                      </p:cBhvr>
                                      <p:to>
                                        <p:strVal val="visible"/>
                                      </p:to>
                                    </p:set>
                                    <p:animEffect transition="in" filter="wipe(up)">
                                      <p:cBhvr>
                                        <p:cTn id="66" dur="500"/>
                                        <p:tgtEl>
                                          <p:spTgt spid="80"/>
                                        </p:tgtEl>
                                      </p:cBhvr>
                                    </p:animEffect>
                                  </p:childTnLst>
                                </p:cTn>
                              </p:par>
                              <p:par>
                                <p:cTn id="67" presetID="22" presetClass="entr" presetSubtype="1" fill="hold" nodeType="with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wipe(up)">
                                      <p:cBhvr>
                                        <p:cTn id="69" dur="500"/>
                                        <p:tgtEl>
                                          <p:spTgt spid="83"/>
                                        </p:tgtEl>
                                      </p:cBhvr>
                                    </p:animEffect>
                                  </p:childTnLst>
                                </p:cTn>
                              </p:par>
                              <p:par>
                                <p:cTn id="70" presetID="22" presetClass="entr" presetSubtype="1" fill="hold" nodeType="withEffect">
                                  <p:stCondLst>
                                    <p:cond delay="0"/>
                                  </p:stCondLst>
                                  <p:childTnLst>
                                    <p:set>
                                      <p:cBhvr>
                                        <p:cTn id="71" dur="1" fill="hold">
                                          <p:stCondLst>
                                            <p:cond delay="0"/>
                                          </p:stCondLst>
                                        </p:cTn>
                                        <p:tgtEl>
                                          <p:spTgt spid="86"/>
                                        </p:tgtEl>
                                        <p:attrNameLst>
                                          <p:attrName>style.visibility</p:attrName>
                                        </p:attrNameLst>
                                      </p:cBhvr>
                                      <p:to>
                                        <p:strVal val="visible"/>
                                      </p:to>
                                    </p:set>
                                    <p:animEffect transition="in" filter="wipe(up)">
                                      <p:cBhvr>
                                        <p:cTn id="72" dur="500"/>
                                        <p:tgtEl>
                                          <p:spTgt spid="86"/>
                                        </p:tgtEl>
                                      </p:cBhvr>
                                    </p:animEffect>
                                  </p:childTnLst>
                                </p:cTn>
                              </p:par>
                              <p:par>
                                <p:cTn id="73" presetID="22" presetClass="entr" presetSubtype="1" fill="hold" nodeType="withEffect">
                                  <p:stCondLst>
                                    <p:cond delay="0"/>
                                  </p:stCondLst>
                                  <p:childTnLst>
                                    <p:set>
                                      <p:cBhvr>
                                        <p:cTn id="74" dur="1" fill="hold">
                                          <p:stCondLst>
                                            <p:cond delay="0"/>
                                          </p:stCondLst>
                                        </p:cTn>
                                        <p:tgtEl>
                                          <p:spTgt spid="92"/>
                                        </p:tgtEl>
                                        <p:attrNameLst>
                                          <p:attrName>style.visibility</p:attrName>
                                        </p:attrNameLst>
                                      </p:cBhvr>
                                      <p:to>
                                        <p:strVal val="visible"/>
                                      </p:to>
                                    </p:set>
                                    <p:animEffect transition="in" filter="wipe(up)">
                                      <p:cBhvr>
                                        <p:cTn id="75" dur="500"/>
                                        <p:tgtEl>
                                          <p:spTgt spid="92"/>
                                        </p:tgtEl>
                                      </p:cBhvr>
                                    </p:animEffect>
                                  </p:childTnLst>
                                </p:cTn>
                              </p:par>
                              <p:par>
                                <p:cTn id="76" presetID="22" presetClass="entr" presetSubtype="1" fill="hold" nodeType="with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wipe(up)">
                                      <p:cBhvr>
                                        <p:cTn id="7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4" grpId="0" animBg="1"/>
      <p:bldP spid="75" grpId="0" animBg="1"/>
      <p:bldP spid="76" grpId="0" animBg="1"/>
      <p:bldP spid="77" grpId="0" animBg="1"/>
      <p:bldP spid="78" grpId="0" animBg="1"/>
      <p:bldP spid="79" grpId="0" animBg="1"/>
      <p:bldP spid="95" grpId="0"/>
      <p:bldP spid="96" grpId="0"/>
      <p:bldP spid="97" grpId="0"/>
      <p:bldP spid="98" grpId="0"/>
      <p:bldP spid="9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7" name="组合 36"/>
          <p:cNvGrpSpPr/>
          <p:nvPr/>
        </p:nvGrpSpPr>
        <p:grpSpPr>
          <a:xfrm>
            <a:off x="2489433" y="1354015"/>
            <a:ext cx="6911261" cy="3633873"/>
            <a:chOff x="2556108" y="1538524"/>
            <a:chExt cx="6911261" cy="3633873"/>
          </a:xfrm>
        </p:grpSpPr>
        <p:sp>
          <p:nvSpPr>
            <p:cNvPr id="38"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39"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0"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1" name="文本框 40"/>
            <p:cNvSpPr txBox="1"/>
            <p:nvPr/>
          </p:nvSpPr>
          <p:spPr>
            <a:xfrm>
              <a:off x="3097803" y="36106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3" name="文本框 42"/>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A</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4" name="文本框 43"/>
            <p:cNvSpPr txBox="1"/>
            <p:nvPr/>
          </p:nvSpPr>
          <p:spPr>
            <a:xfrm>
              <a:off x="3097803" y="24379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5" name="文本框 44"/>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B</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6" name="文本框 45"/>
            <p:cNvSpPr txBox="1"/>
            <p:nvPr/>
          </p:nvSpPr>
          <p:spPr>
            <a:xfrm>
              <a:off x="6317003" y="35777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7" name="文本框 46"/>
            <p:cNvSpPr txBox="1"/>
            <p:nvPr/>
          </p:nvSpPr>
          <p:spPr>
            <a:xfrm>
              <a:off x="6317003" y="24050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grpSp>
      <p:pic>
        <p:nvPicPr>
          <p:cNvPr id="48" name="图片 47"/>
          <p:cNvPicPr>
            <a:picLocks noChangeAspect="1"/>
          </p:cNvPicPr>
          <p:nvPr/>
        </p:nvPicPr>
        <p:blipFill rotWithShape="1">
          <a:blip r:embed="rId1">
            <a:extLst>
              <a:ext uri="{28A0092B-C50C-407E-A947-70E740481C1C}">
                <a14:useLocalDpi xmlns:a14="http://schemas.microsoft.com/office/drawing/2010/main" val="0"/>
              </a:ext>
            </a:extLst>
          </a:blip>
          <a:srcRect t="27264" r="89267" b="42954"/>
          <a:stretch>
            <a:fillRect/>
          </a:stretch>
        </p:blipFill>
        <p:spPr>
          <a:xfrm>
            <a:off x="2251284" y="4858866"/>
            <a:ext cx="681698" cy="432048"/>
          </a:xfrm>
          <a:prstGeom prst="rect">
            <a:avLst/>
          </a:prstGeom>
        </p:spPr>
      </p:pic>
      <p:pic>
        <p:nvPicPr>
          <p:cNvPr id="49" name="图片 48"/>
          <p:cNvPicPr>
            <a:picLocks noChangeAspect="1"/>
          </p:cNvPicPr>
          <p:nvPr/>
        </p:nvPicPr>
        <p:blipFill rotWithShape="1">
          <a:blip r:embed="rId1">
            <a:extLst>
              <a:ext uri="{28A0092B-C50C-407E-A947-70E740481C1C}">
                <a14:useLocalDpi xmlns:a14="http://schemas.microsoft.com/office/drawing/2010/main" val="0"/>
              </a:ext>
            </a:extLst>
          </a:blip>
          <a:srcRect l="37053" r="44448" b="55326"/>
          <a:stretch>
            <a:fillRect/>
          </a:stretch>
        </p:blipFill>
        <p:spPr>
          <a:xfrm>
            <a:off x="5430419" y="4642842"/>
            <a:ext cx="1174970" cy="648072"/>
          </a:xfrm>
          <a:prstGeom prst="rect">
            <a:avLst/>
          </a:prstGeom>
        </p:spPr>
      </p:pic>
      <p:pic>
        <p:nvPicPr>
          <p:cNvPr id="50" name="图片 49"/>
          <p:cNvPicPr>
            <a:picLocks noChangeAspect="1"/>
          </p:cNvPicPr>
          <p:nvPr/>
        </p:nvPicPr>
        <p:blipFill rotWithShape="1">
          <a:blip r:embed="rId1">
            <a:extLst>
              <a:ext uri="{28A0092B-C50C-407E-A947-70E740481C1C}">
                <a14:useLocalDpi xmlns:a14="http://schemas.microsoft.com/office/drawing/2010/main" val="0"/>
              </a:ext>
            </a:extLst>
          </a:blip>
          <a:srcRect l="87829" t="59565" r="-901" b="-4239"/>
          <a:stretch>
            <a:fillRect/>
          </a:stretch>
        </p:blipFill>
        <p:spPr>
          <a:xfrm>
            <a:off x="8586571" y="4642842"/>
            <a:ext cx="830252" cy="64807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Effect transition="in" filter="fade">
                                      <p:cBhvr>
                                        <p:cTn id="13" dur="500"/>
                                        <p:tgtEl>
                                          <p:spTgt spid="37"/>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randombar(horizontal)">
                                      <p:cBhvr>
                                        <p:cTn id="17" dur="500"/>
                                        <p:tgtEl>
                                          <p:spTgt spid="48"/>
                                        </p:tgtEl>
                                      </p:cBhvr>
                                    </p:animEffect>
                                  </p:childTnLst>
                                </p:cTn>
                              </p:par>
                              <p:par>
                                <p:cTn id="18" presetID="14" presetClass="entr" presetSubtype="10" fill="hold" nodeType="with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randombar(horizontal)">
                                      <p:cBhvr>
                                        <p:cTn id="20" dur="500"/>
                                        <p:tgtEl>
                                          <p:spTgt spid="49"/>
                                        </p:tgtEl>
                                      </p:cBhvr>
                                    </p:animEffect>
                                  </p:childTnLst>
                                </p:cTn>
                              </p:par>
                              <p:par>
                                <p:cTn id="21" presetID="14" presetClass="entr" presetSubtype="10" fill="hold"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randombar(horizontal)">
                                      <p:cBhvr>
                                        <p:cTn id="2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135"/>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03</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5826882" y="2172771"/>
            <a:ext cx="3847470" cy="523220"/>
            <a:chOff x="5077074" y="1924667"/>
            <a:chExt cx="3847470" cy="523220"/>
          </a:xfrm>
        </p:grpSpPr>
        <p:pic>
          <p:nvPicPr>
            <p:cNvPr id="9" name="图片 8"/>
            <p:cNvPicPr>
              <a:picLocks noChangeAspect="1"/>
            </p:cNvPicPr>
            <p:nvPr/>
          </p:nvPicPr>
          <p:blipFill>
            <a:blip r:embed="rId1"/>
            <a:stretch>
              <a:fillRect/>
            </a:stretch>
          </p:blipFill>
          <p:spPr>
            <a:xfrm>
              <a:off x="5077074" y="1959003"/>
              <a:ext cx="3847470" cy="416250"/>
            </a:xfrm>
            <a:prstGeom prst="rect">
              <a:avLst/>
            </a:prstGeom>
          </p:spPr>
        </p:pic>
        <p:sp>
          <p:nvSpPr>
            <p:cNvPr id="39" name="文本框 38"/>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460578" y="1924667"/>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01</a:t>
              </a:r>
              <a:endParaRPr lang="zh-CN" altLang="en-US" sz="2800" dirty="0">
                <a:solidFill>
                  <a:schemeClr val="tx1">
                    <a:lumMod val="75000"/>
                    <a:lumOff val="25000"/>
                  </a:schemeClr>
                </a:solidFill>
                <a:latin typeface="+mn-lt"/>
                <a:ea typeface="+mn-ea"/>
                <a:cs typeface="+mn-ea"/>
                <a:sym typeface="+mn-lt"/>
              </a:endParaRPr>
            </a:p>
          </p:txBody>
        </p:sp>
      </p:grpSp>
      <p:pic>
        <p:nvPicPr>
          <p:cNvPr id="8" name="图片 7"/>
          <p:cNvPicPr>
            <a:picLocks noChangeAspect="1"/>
          </p:cNvPicPr>
          <p:nvPr/>
        </p:nvPicPr>
        <p:blipFill>
          <a:blip r:embed="rId2"/>
          <a:stretch>
            <a:fillRect/>
          </a:stretch>
        </p:blipFill>
        <p:spPr>
          <a:xfrm>
            <a:off x="1541657" y="1752307"/>
            <a:ext cx="3792472" cy="2874660"/>
          </a:xfrm>
          <a:prstGeom prst="rect">
            <a:avLst/>
          </a:prstGeom>
        </p:spPr>
      </p:pic>
      <p:sp>
        <p:nvSpPr>
          <p:cNvPr id="571" name="标题 1"/>
          <p:cNvSpPr txBox="1"/>
          <p:nvPr/>
        </p:nvSpPr>
        <p:spPr>
          <a:xfrm>
            <a:off x="4023529" y="4083981"/>
            <a:ext cx="21868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4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44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nvGrpSpPr>
          <p:cNvPr id="572" name="组合 571"/>
          <p:cNvGrpSpPr/>
          <p:nvPr/>
        </p:nvGrpSpPr>
        <p:grpSpPr>
          <a:xfrm>
            <a:off x="5826882" y="2843331"/>
            <a:ext cx="3847470" cy="523220"/>
            <a:chOff x="5077074" y="1924667"/>
            <a:chExt cx="3847470" cy="523220"/>
          </a:xfrm>
        </p:grpSpPr>
        <p:pic>
          <p:nvPicPr>
            <p:cNvPr id="573" name="图片 572"/>
            <p:cNvPicPr>
              <a:picLocks noChangeAspect="1"/>
            </p:cNvPicPr>
            <p:nvPr/>
          </p:nvPicPr>
          <p:blipFill>
            <a:blip r:embed="rId1"/>
            <a:stretch>
              <a:fillRect/>
            </a:stretch>
          </p:blipFill>
          <p:spPr>
            <a:xfrm>
              <a:off x="5077074" y="1959003"/>
              <a:ext cx="3847470" cy="416250"/>
            </a:xfrm>
            <a:prstGeom prst="rect">
              <a:avLst/>
            </a:prstGeom>
          </p:spPr>
        </p:pic>
        <p:sp>
          <p:nvSpPr>
            <p:cNvPr id="574" name="文本框 573"/>
            <p:cNvSpPr txBox="1">
              <a:spLocks noChangeArrowheads="1"/>
            </p:cNvSpPr>
            <p:nvPr/>
          </p:nvSpPr>
          <p:spPr bwMode="auto">
            <a:xfrm>
              <a:off x="6004317"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575"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02</a:t>
              </a:r>
              <a:endParaRPr lang="zh-CN" altLang="en-US" sz="2800" dirty="0">
                <a:solidFill>
                  <a:schemeClr val="tx1">
                    <a:lumMod val="75000"/>
                    <a:lumOff val="25000"/>
                  </a:schemeClr>
                </a:solidFill>
                <a:latin typeface="+mn-lt"/>
                <a:ea typeface="+mn-ea"/>
                <a:cs typeface="+mn-ea"/>
                <a:sym typeface="+mn-lt"/>
              </a:endParaRPr>
            </a:p>
          </p:txBody>
        </p:sp>
      </p:grpSp>
      <p:grpSp>
        <p:nvGrpSpPr>
          <p:cNvPr id="576" name="组合 575"/>
          <p:cNvGrpSpPr/>
          <p:nvPr/>
        </p:nvGrpSpPr>
        <p:grpSpPr>
          <a:xfrm>
            <a:off x="5826882" y="3513891"/>
            <a:ext cx="3847470" cy="523220"/>
            <a:chOff x="5077074" y="1924667"/>
            <a:chExt cx="3847470" cy="523220"/>
          </a:xfrm>
        </p:grpSpPr>
        <p:pic>
          <p:nvPicPr>
            <p:cNvPr id="577" name="图片 576"/>
            <p:cNvPicPr>
              <a:picLocks noChangeAspect="1"/>
            </p:cNvPicPr>
            <p:nvPr/>
          </p:nvPicPr>
          <p:blipFill>
            <a:blip r:embed="rId1"/>
            <a:stretch>
              <a:fillRect/>
            </a:stretch>
          </p:blipFill>
          <p:spPr>
            <a:xfrm>
              <a:off x="5077074" y="1959003"/>
              <a:ext cx="3847470" cy="416250"/>
            </a:xfrm>
            <a:prstGeom prst="rect">
              <a:avLst/>
            </a:prstGeom>
          </p:spPr>
        </p:pic>
        <p:sp>
          <p:nvSpPr>
            <p:cNvPr id="578" name="文本框 577"/>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579"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03</a:t>
              </a:r>
              <a:endParaRPr lang="zh-CN" altLang="en-US" sz="2800" dirty="0">
                <a:solidFill>
                  <a:schemeClr val="tx1">
                    <a:lumMod val="75000"/>
                    <a:lumOff val="25000"/>
                  </a:schemeClr>
                </a:solidFill>
                <a:latin typeface="+mn-lt"/>
                <a:ea typeface="+mn-ea"/>
                <a:cs typeface="+mn-ea"/>
                <a:sym typeface="+mn-lt"/>
              </a:endParaRPr>
            </a:p>
          </p:txBody>
        </p:sp>
      </p:grpSp>
      <p:grpSp>
        <p:nvGrpSpPr>
          <p:cNvPr id="580" name="组合 579"/>
          <p:cNvGrpSpPr/>
          <p:nvPr/>
        </p:nvGrpSpPr>
        <p:grpSpPr>
          <a:xfrm>
            <a:off x="5826882" y="4184451"/>
            <a:ext cx="3847470" cy="523220"/>
            <a:chOff x="5077074" y="1924667"/>
            <a:chExt cx="3847470" cy="523220"/>
          </a:xfrm>
        </p:grpSpPr>
        <p:pic>
          <p:nvPicPr>
            <p:cNvPr id="581" name="图片 580"/>
            <p:cNvPicPr>
              <a:picLocks noChangeAspect="1"/>
            </p:cNvPicPr>
            <p:nvPr/>
          </p:nvPicPr>
          <p:blipFill>
            <a:blip r:embed="rId1"/>
            <a:stretch>
              <a:fillRect/>
            </a:stretch>
          </p:blipFill>
          <p:spPr>
            <a:xfrm>
              <a:off x="5077074" y="1959003"/>
              <a:ext cx="3847470" cy="416250"/>
            </a:xfrm>
            <a:prstGeom prst="rect">
              <a:avLst/>
            </a:prstGeom>
          </p:spPr>
        </p:pic>
        <p:sp>
          <p:nvSpPr>
            <p:cNvPr id="582" name="文本框 581"/>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583"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04</a:t>
              </a:r>
              <a:endParaRPr lang="zh-CN" altLang="en-US" sz="2800" dirty="0">
                <a:solidFill>
                  <a:schemeClr val="tx1">
                    <a:lumMod val="75000"/>
                    <a:lumOff val="2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71"/>
                                        </p:tgtEl>
                                        <p:attrNameLst>
                                          <p:attrName>style.visibility</p:attrName>
                                        </p:attrNameLst>
                                      </p:cBhvr>
                                      <p:to>
                                        <p:strVal val="visible"/>
                                      </p:to>
                                    </p:set>
                                    <p:animEffect transition="in" filter="randombar(horizontal)">
                                      <p:cBhvr>
                                        <p:cTn id="7" dur="500"/>
                                        <p:tgtEl>
                                          <p:spTgt spid="571"/>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1+#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100"/>
                                  </p:stCondLst>
                                  <p:childTnLst>
                                    <p:set>
                                      <p:cBhvr>
                                        <p:cTn id="20" dur="1" fill="hold">
                                          <p:stCondLst>
                                            <p:cond delay="0"/>
                                          </p:stCondLst>
                                        </p:cTn>
                                        <p:tgtEl>
                                          <p:spTgt spid="572"/>
                                        </p:tgtEl>
                                        <p:attrNameLst>
                                          <p:attrName>style.visibility</p:attrName>
                                        </p:attrNameLst>
                                      </p:cBhvr>
                                      <p:to>
                                        <p:strVal val="visible"/>
                                      </p:to>
                                    </p:set>
                                    <p:anim calcmode="lin" valueType="num">
                                      <p:cBhvr additive="base">
                                        <p:cTn id="21" dur="500" fill="hold"/>
                                        <p:tgtEl>
                                          <p:spTgt spid="572"/>
                                        </p:tgtEl>
                                        <p:attrNameLst>
                                          <p:attrName>ppt_x</p:attrName>
                                        </p:attrNameLst>
                                      </p:cBhvr>
                                      <p:tavLst>
                                        <p:tav tm="0">
                                          <p:val>
                                            <p:strVal val="1+#ppt_w/2"/>
                                          </p:val>
                                        </p:tav>
                                        <p:tav tm="100000">
                                          <p:val>
                                            <p:strVal val="#ppt_x"/>
                                          </p:val>
                                        </p:tav>
                                      </p:tavLst>
                                    </p:anim>
                                    <p:anim calcmode="lin" valueType="num">
                                      <p:cBhvr additive="base">
                                        <p:cTn id="22" dur="500" fill="hold"/>
                                        <p:tgtEl>
                                          <p:spTgt spid="572"/>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200"/>
                                  </p:stCondLst>
                                  <p:childTnLst>
                                    <p:set>
                                      <p:cBhvr>
                                        <p:cTn id="24" dur="1" fill="hold">
                                          <p:stCondLst>
                                            <p:cond delay="0"/>
                                          </p:stCondLst>
                                        </p:cTn>
                                        <p:tgtEl>
                                          <p:spTgt spid="576"/>
                                        </p:tgtEl>
                                        <p:attrNameLst>
                                          <p:attrName>style.visibility</p:attrName>
                                        </p:attrNameLst>
                                      </p:cBhvr>
                                      <p:to>
                                        <p:strVal val="visible"/>
                                      </p:to>
                                    </p:set>
                                    <p:anim calcmode="lin" valueType="num">
                                      <p:cBhvr additive="base">
                                        <p:cTn id="25" dur="500" fill="hold"/>
                                        <p:tgtEl>
                                          <p:spTgt spid="576"/>
                                        </p:tgtEl>
                                        <p:attrNameLst>
                                          <p:attrName>ppt_x</p:attrName>
                                        </p:attrNameLst>
                                      </p:cBhvr>
                                      <p:tavLst>
                                        <p:tav tm="0">
                                          <p:val>
                                            <p:strVal val="1+#ppt_w/2"/>
                                          </p:val>
                                        </p:tav>
                                        <p:tav tm="100000">
                                          <p:val>
                                            <p:strVal val="#ppt_x"/>
                                          </p:val>
                                        </p:tav>
                                      </p:tavLst>
                                    </p:anim>
                                    <p:anim calcmode="lin" valueType="num">
                                      <p:cBhvr additive="base">
                                        <p:cTn id="26" dur="500" fill="hold"/>
                                        <p:tgtEl>
                                          <p:spTgt spid="576"/>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300"/>
                                  </p:stCondLst>
                                  <p:childTnLst>
                                    <p:set>
                                      <p:cBhvr>
                                        <p:cTn id="28" dur="1" fill="hold">
                                          <p:stCondLst>
                                            <p:cond delay="0"/>
                                          </p:stCondLst>
                                        </p:cTn>
                                        <p:tgtEl>
                                          <p:spTgt spid="580"/>
                                        </p:tgtEl>
                                        <p:attrNameLst>
                                          <p:attrName>style.visibility</p:attrName>
                                        </p:attrNameLst>
                                      </p:cBhvr>
                                      <p:to>
                                        <p:strVal val="visible"/>
                                      </p:to>
                                    </p:set>
                                    <p:anim calcmode="lin" valueType="num">
                                      <p:cBhvr additive="base">
                                        <p:cTn id="29" dur="500" fill="hold"/>
                                        <p:tgtEl>
                                          <p:spTgt spid="580"/>
                                        </p:tgtEl>
                                        <p:attrNameLst>
                                          <p:attrName>ppt_x</p:attrName>
                                        </p:attrNameLst>
                                      </p:cBhvr>
                                      <p:tavLst>
                                        <p:tav tm="0">
                                          <p:val>
                                            <p:strVal val="1+#ppt_w/2"/>
                                          </p:val>
                                        </p:tav>
                                        <p:tav tm="100000">
                                          <p:val>
                                            <p:strVal val="#ppt_x"/>
                                          </p:val>
                                        </p:tav>
                                      </p:tavLst>
                                    </p:anim>
                                    <p:anim calcmode="lin" valueType="num">
                                      <p:cBhvr additive="base">
                                        <p:cTn id="30" dur="500" fill="hold"/>
                                        <p:tgtEl>
                                          <p:spTgt spid="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grpSp>
        <p:nvGrpSpPr>
          <p:cNvPr id="76" name="组合 75"/>
          <p:cNvGrpSpPr/>
          <p:nvPr/>
        </p:nvGrpSpPr>
        <p:grpSpPr>
          <a:xfrm>
            <a:off x="1141084" y="2126148"/>
            <a:ext cx="5487947" cy="2556576"/>
            <a:chOff x="1141084" y="2126148"/>
            <a:chExt cx="5487947" cy="2556576"/>
          </a:xfrm>
        </p:grpSpPr>
        <p:grpSp>
          <p:nvGrpSpPr>
            <p:cNvPr id="77" name="组合 76"/>
            <p:cNvGrpSpPr/>
            <p:nvPr/>
          </p:nvGrpSpPr>
          <p:grpSpPr>
            <a:xfrm>
              <a:off x="2948215" y="2126148"/>
              <a:ext cx="1500737" cy="1036234"/>
              <a:chOff x="2070483" y="1885549"/>
              <a:chExt cx="1500737" cy="1036234"/>
            </a:xfrm>
          </p:grpSpPr>
          <p:grpSp>
            <p:nvGrpSpPr>
              <p:cNvPr id="95" name="组 7"/>
              <p:cNvGrpSpPr/>
              <p:nvPr/>
            </p:nvGrpSpPr>
            <p:grpSpPr>
              <a:xfrm>
                <a:off x="2083630" y="2083197"/>
                <a:ext cx="1450772" cy="626895"/>
                <a:chOff x="2219959" y="1131184"/>
                <a:chExt cx="1088079" cy="470172"/>
              </a:xfrm>
            </p:grpSpPr>
            <p:sp>
              <p:nvSpPr>
                <p:cNvPr id="97"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8"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96" name="任意多边形 9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8" name="组合 77"/>
            <p:cNvGrpSpPr/>
            <p:nvPr/>
          </p:nvGrpSpPr>
          <p:grpSpPr>
            <a:xfrm>
              <a:off x="1141084" y="3646490"/>
              <a:ext cx="1500737" cy="1036234"/>
              <a:chOff x="2070483" y="1885549"/>
              <a:chExt cx="1500737" cy="1036234"/>
            </a:xfrm>
          </p:grpSpPr>
          <p:grpSp>
            <p:nvGrpSpPr>
              <p:cNvPr id="91" name="组 7"/>
              <p:cNvGrpSpPr/>
              <p:nvPr/>
            </p:nvGrpSpPr>
            <p:grpSpPr>
              <a:xfrm>
                <a:off x="2083630" y="2083197"/>
                <a:ext cx="1450772" cy="626895"/>
                <a:chOff x="2219959" y="1131184"/>
                <a:chExt cx="1088079" cy="470172"/>
              </a:xfrm>
            </p:grpSpPr>
            <p:sp>
              <p:nvSpPr>
                <p:cNvPr id="93"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4"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92" name="任意多边形 91"/>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9" name="组合 78"/>
            <p:cNvGrpSpPr/>
            <p:nvPr/>
          </p:nvGrpSpPr>
          <p:grpSpPr>
            <a:xfrm>
              <a:off x="3203801" y="3646490"/>
              <a:ext cx="1500737" cy="1036234"/>
              <a:chOff x="2070483" y="1885549"/>
              <a:chExt cx="1500737" cy="1036234"/>
            </a:xfrm>
          </p:grpSpPr>
          <p:grpSp>
            <p:nvGrpSpPr>
              <p:cNvPr id="87" name="组 7"/>
              <p:cNvGrpSpPr/>
              <p:nvPr/>
            </p:nvGrpSpPr>
            <p:grpSpPr>
              <a:xfrm>
                <a:off x="2083630" y="2083197"/>
                <a:ext cx="1450772" cy="626895"/>
                <a:chOff x="2219959" y="1131184"/>
                <a:chExt cx="1088079" cy="470172"/>
              </a:xfrm>
            </p:grpSpPr>
            <p:sp>
              <p:nvSpPr>
                <p:cNvPr id="89"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0"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88" name="任意多边形 87"/>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80" name="组合 79"/>
            <p:cNvGrpSpPr/>
            <p:nvPr/>
          </p:nvGrpSpPr>
          <p:grpSpPr>
            <a:xfrm>
              <a:off x="5128294" y="3646490"/>
              <a:ext cx="1500737" cy="1036234"/>
              <a:chOff x="2070483" y="1885549"/>
              <a:chExt cx="1500737" cy="1036234"/>
            </a:xfrm>
          </p:grpSpPr>
          <p:grpSp>
            <p:nvGrpSpPr>
              <p:cNvPr id="83" name="组 7"/>
              <p:cNvGrpSpPr/>
              <p:nvPr/>
            </p:nvGrpSpPr>
            <p:grpSpPr>
              <a:xfrm>
                <a:off x="2083630" y="2083197"/>
                <a:ext cx="1450772" cy="626895"/>
                <a:chOff x="2219959" y="1131184"/>
                <a:chExt cx="1088079" cy="470172"/>
              </a:xfrm>
            </p:grpSpPr>
            <p:sp>
              <p:nvSpPr>
                <p:cNvPr id="85"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86"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84" name="任意多边形 83"/>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81" name="任意多边形 80"/>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82" name="任意多边形 81"/>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99" name="文本框 98"/>
          <p:cNvSpPr txBox="1"/>
          <p:nvPr/>
        </p:nvSpPr>
        <p:spPr>
          <a:xfrm>
            <a:off x="6980274" y="1821096"/>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106" name="文本框 93"/>
          <p:cNvSpPr txBox="1">
            <a:spLocks noChangeArrowheads="1"/>
          </p:cNvSpPr>
          <p:nvPr/>
        </p:nvSpPr>
        <p:spPr bwMode="auto">
          <a:xfrm>
            <a:off x="6702462" y="2405296"/>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
        <p:nvSpPr>
          <p:cNvPr id="107" name="文本框 106"/>
          <p:cNvSpPr txBox="1"/>
          <p:nvPr/>
        </p:nvSpPr>
        <p:spPr>
          <a:xfrm>
            <a:off x="6980274" y="3810234"/>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108" name="文本框 96"/>
          <p:cNvSpPr txBox="1">
            <a:spLocks noChangeArrowheads="1"/>
          </p:cNvSpPr>
          <p:nvPr/>
        </p:nvSpPr>
        <p:spPr bwMode="auto">
          <a:xfrm>
            <a:off x="6702462" y="4396021"/>
            <a:ext cx="4006850" cy="1117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fade">
                                      <p:cBhvr>
                                        <p:cTn id="11" dur="1000"/>
                                        <p:tgtEl>
                                          <p:spTgt spid="76"/>
                                        </p:tgtEl>
                                      </p:cBhvr>
                                    </p:animEffect>
                                    <p:anim calcmode="lin" valueType="num">
                                      <p:cBhvr>
                                        <p:cTn id="12" dur="1000" fill="hold"/>
                                        <p:tgtEl>
                                          <p:spTgt spid="76"/>
                                        </p:tgtEl>
                                        <p:attrNameLst>
                                          <p:attrName>ppt_x</p:attrName>
                                        </p:attrNameLst>
                                      </p:cBhvr>
                                      <p:tavLst>
                                        <p:tav tm="0">
                                          <p:val>
                                            <p:strVal val="#ppt_x"/>
                                          </p:val>
                                        </p:tav>
                                        <p:tav tm="100000">
                                          <p:val>
                                            <p:strVal val="#ppt_x"/>
                                          </p:val>
                                        </p:tav>
                                      </p:tavLst>
                                    </p:anim>
                                    <p:anim calcmode="lin" valueType="num">
                                      <p:cBhvr>
                                        <p:cTn id="13" dur="1000" fill="hold"/>
                                        <p:tgtEl>
                                          <p:spTgt spid="7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additive="base">
                                        <p:cTn id="17" dur="500" fill="hold"/>
                                        <p:tgtEl>
                                          <p:spTgt spid="99"/>
                                        </p:tgtEl>
                                        <p:attrNameLst>
                                          <p:attrName>ppt_x</p:attrName>
                                        </p:attrNameLst>
                                      </p:cBhvr>
                                      <p:tavLst>
                                        <p:tav tm="0">
                                          <p:val>
                                            <p:strVal val="1+#ppt_w/2"/>
                                          </p:val>
                                        </p:tav>
                                        <p:tav tm="100000">
                                          <p:val>
                                            <p:strVal val="#ppt_x"/>
                                          </p:val>
                                        </p:tav>
                                      </p:tavLst>
                                    </p:anim>
                                    <p:anim calcmode="lin" valueType="num">
                                      <p:cBhvr additive="base">
                                        <p:cTn id="18" dur="500" fill="hold"/>
                                        <p:tgtEl>
                                          <p:spTgt spid="99"/>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anim calcmode="lin" valueType="num">
                                      <p:cBhvr additive="base">
                                        <p:cTn id="21" dur="500" fill="hold"/>
                                        <p:tgtEl>
                                          <p:spTgt spid="107"/>
                                        </p:tgtEl>
                                        <p:attrNameLst>
                                          <p:attrName>ppt_x</p:attrName>
                                        </p:attrNameLst>
                                      </p:cBhvr>
                                      <p:tavLst>
                                        <p:tav tm="0">
                                          <p:val>
                                            <p:strVal val="1+#ppt_w/2"/>
                                          </p:val>
                                        </p:tav>
                                        <p:tav tm="100000">
                                          <p:val>
                                            <p:strVal val="#ppt_x"/>
                                          </p:val>
                                        </p:tav>
                                      </p:tavLst>
                                    </p:anim>
                                    <p:anim calcmode="lin" valueType="num">
                                      <p:cBhvr additive="base">
                                        <p:cTn id="22" dur="500" fill="hold"/>
                                        <p:tgtEl>
                                          <p:spTgt spid="10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06"/>
                                        </p:tgtEl>
                                        <p:attrNameLst>
                                          <p:attrName>style.visibility</p:attrName>
                                        </p:attrNameLst>
                                      </p:cBhvr>
                                      <p:to>
                                        <p:strVal val="visible"/>
                                      </p:to>
                                    </p:set>
                                    <p:animEffect transition="in" filter="wipe(up)">
                                      <p:cBhvr>
                                        <p:cTn id="26" dur="500"/>
                                        <p:tgtEl>
                                          <p:spTgt spid="10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08"/>
                                        </p:tgtEl>
                                        <p:attrNameLst>
                                          <p:attrName>style.visibility</p:attrName>
                                        </p:attrNameLst>
                                      </p:cBhvr>
                                      <p:to>
                                        <p:strVal val="visible"/>
                                      </p:to>
                                    </p:set>
                                    <p:animEffect transition="in" filter="wipe(up)">
                                      <p:cBhvr>
                                        <p:cTn id="2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99" grpId="0"/>
      <p:bldP spid="106" grpId="0"/>
      <p:bldP spid="107" grpId="0"/>
      <p:bldP spid="10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499810"/>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04</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100" name="组合 99"/>
          <p:cNvGrpSpPr/>
          <p:nvPr/>
        </p:nvGrpSpPr>
        <p:grpSpPr>
          <a:xfrm>
            <a:off x="2025452" y="2616128"/>
            <a:ext cx="8110694" cy="931226"/>
            <a:chOff x="2063552" y="2854253"/>
            <a:chExt cx="8110694" cy="931226"/>
          </a:xfrm>
        </p:grpSpPr>
        <p:sp>
          <p:nvSpPr>
            <p:cNvPr id="101" name="任意多边形 100"/>
            <p:cNvSpPr/>
            <p:nvPr/>
          </p:nvSpPr>
          <p:spPr>
            <a:xfrm>
              <a:off x="2063552" y="3212976"/>
              <a:ext cx="8110694" cy="440534"/>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 name="connsiteX0-1" fmla="*/ 36481 w 4449059"/>
                <a:gd name="connsiteY0-2" fmla="*/ 232777 h 232777"/>
                <a:gd name="connsiteX1-3" fmla="*/ 177788 w 4449059"/>
                <a:gd name="connsiteY1-4" fmla="*/ 62061 h 232777"/>
                <a:gd name="connsiteX2-5" fmla="*/ 1251676 w 4449059"/>
                <a:gd name="connsiteY2-6" fmla="*/ 51428 h 232777"/>
                <a:gd name="connsiteX3-7" fmla="*/ 2474421 w 4449059"/>
                <a:gd name="connsiteY3-8" fmla="*/ 30163 h 232777"/>
                <a:gd name="connsiteX4-9" fmla="*/ 4281955 w 4449059"/>
                <a:gd name="connsiteY4-10" fmla="*/ 8898 h 232777"/>
                <a:gd name="connsiteX5-11" fmla="*/ 4388281 w 4449059"/>
                <a:gd name="connsiteY5-12" fmla="*/ 189651 h 232777"/>
                <a:gd name="connsiteX0-13" fmla="*/ 20473 w 4433051"/>
                <a:gd name="connsiteY0-14" fmla="*/ 232777 h 232777"/>
                <a:gd name="connsiteX1-15" fmla="*/ 161780 w 4433051"/>
                <a:gd name="connsiteY1-16" fmla="*/ 62061 h 232777"/>
                <a:gd name="connsiteX2-17" fmla="*/ 1235668 w 4433051"/>
                <a:gd name="connsiteY2-18" fmla="*/ 51428 h 232777"/>
                <a:gd name="connsiteX3-19" fmla="*/ 2458413 w 4433051"/>
                <a:gd name="connsiteY3-20" fmla="*/ 30163 h 232777"/>
                <a:gd name="connsiteX4-21" fmla="*/ 4265947 w 4433051"/>
                <a:gd name="connsiteY4-22" fmla="*/ 8898 h 232777"/>
                <a:gd name="connsiteX5-23" fmla="*/ 4372273 w 4433051"/>
                <a:gd name="connsiteY5-24" fmla="*/ 189651 h 232777"/>
                <a:gd name="connsiteX0-25" fmla="*/ 20473 w 4456183"/>
                <a:gd name="connsiteY0-26" fmla="*/ 232777 h 232777"/>
                <a:gd name="connsiteX1-27" fmla="*/ 161780 w 4456183"/>
                <a:gd name="connsiteY1-28" fmla="*/ 62061 h 232777"/>
                <a:gd name="connsiteX2-29" fmla="*/ 1235668 w 4456183"/>
                <a:gd name="connsiteY2-30" fmla="*/ 51428 h 232777"/>
                <a:gd name="connsiteX3-31" fmla="*/ 2458413 w 4456183"/>
                <a:gd name="connsiteY3-32" fmla="*/ 30163 h 232777"/>
                <a:gd name="connsiteX4-33" fmla="*/ 4265947 w 4456183"/>
                <a:gd name="connsiteY4-34" fmla="*/ 8898 h 232777"/>
                <a:gd name="connsiteX5-35" fmla="*/ 4372273 w 4456183"/>
                <a:gd name="connsiteY5-36" fmla="*/ 189651 h 232777"/>
                <a:gd name="connsiteX0-37" fmla="*/ 20473 w 4440920"/>
                <a:gd name="connsiteY0-38" fmla="*/ 232777 h 232777"/>
                <a:gd name="connsiteX1-39" fmla="*/ 161780 w 4440920"/>
                <a:gd name="connsiteY1-40" fmla="*/ 62061 h 232777"/>
                <a:gd name="connsiteX2-41" fmla="*/ 1235668 w 4440920"/>
                <a:gd name="connsiteY2-42" fmla="*/ 51428 h 232777"/>
                <a:gd name="connsiteX3-43" fmla="*/ 2458413 w 4440920"/>
                <a:gd name="connsiteY3-44" fmla="*/ 30163 h 232777"/>
                <a:gd name="connsiteX4-45" fmla="*/ 4265947 w 4440920"/>
                <a:gd name="connsiteY4-46" fmla="*/ 8898 h 232777"/>
                <a:gd name="connsiteX5-47" fmla="*/ 4372273 w 4440920"/>
                <a:gd name="connsiteY5-48" fmla="*/ 189651 h 232777"/>
                <a:gd name="connsiteX0-49" fmla="*/ 20473 w 4402006"/>
                <a:gd name="connsiteY0-50" fmla="*/ 246467 h 246467"/>
                <a:gd name="connsiteX1-51" fmla="*/ 161780 w 4402006"/>
                <a:gd name="connsiteY1-52" fmla="*/ 75751 h 246467"/>
                <a:gd name="connsiteX2-53" fmla="*/ 1235668 w 4402006"/>
                <a:gd name="connsiteY2-54" fmla="*/ 65118 h 246467"/>
                <a:gd name="connsiteX3-55" fmla="*/ 2458413 w 4402006"/>
                <a:gd name="connsiteY3-56" fmla="*/ 43853 h 246467"/>
                <a:gd name="connsiteX4-57" fmla="*/ 4193602 w 4402006"/>
                <a:gd name="connsiteY4-58" fmla="*/ 7085 h 246467"/>
                <a:gd name="connsiteX5-59" fmla="*/ 4372273 w 4402006"/>
                <a:gd name="connsiteY5-60" fmla="*/ 203341 h 2464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4402006" h="246467">
                  <a:moveTo>
                    <a:pt x="20473" y="246467"/>
                  </a:moveTo>
                  <a:cubicBezTo>
                    <a:pt x="-6264" y="121101"/>
                    <a:pt x="-40752" y="105976"/>
                    <a:pt x="161780" y="75751"/>
                  </a:cubicBezTo>
                  <a:cubicBezTo>
                    <a:pt x="364312" y="45526"/>
                    <a:pt x="1235668" y="65118"/>
                    <a:pt x="1235668" y="65118"/>
                  </a:cubicBezTo>
                  <a:lnTo>
                    <a:pt x="2458413" y="43853"/>
                  </a:lnTo>
                  <a:cubicBezTo>
                    <a:pt x="2963459" y="36765"/>
                    <a:pt x="3874625" y="-19496"/>
                    <a:pt x="4193602" y="7085"/>
                  </a:cubicBezTo>
                  <a:cubicBezTo>
                    <a:pt x="4512579" y="33666"/>
                    <a:pt x="4369758" y="112694"/>
                    <a:pt x="4372273" y="203341"/>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6148823" y="2854253"/>
              <a:ext cx="95023" cy="93122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4203938" y="3312037"/>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8139299" y="3258836"/>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5" name="组合 104"/>
          <p:cNvGrpSpPr/>
          <p:nvPr/>
        </p:nvGrpSpPr>
        <p:grpSpPr>
          <a:xfrm>
            <a:off x="5338662" y="1019041"/>
            <a:ext cx="1656438" cy="1607916"/>
            <a:chOff x="3672681" y="584201"/>
            <a:chExt cx="379413" cy="368300"/>
          </a:xfrm>
          <a:solidFill>
            <a:schemeClr val="tx1">
              <a:lumMod val="75000"/>
              <a:lumOff val="25000"/>
            </a:schemeClr>
          </a:solidFill>
        </p:grpSpPr>
        <p:sp>
          <p:nvSpPr>
            <p:cNvPr id="106" name="Freeform 238"/>
            <p:cNvSpPr>
              <a:spLocks noEditPoints="1"/>
            </p:cNvSpPr>
            <p:nvPr/>
          </p:nvSpPr>
          <p:spPr bwMode="auto">
            <a:xfrm>
              <a:off x="3672681" y="584201"/>
              <a:ext cx="379413" cy="368300"/>
            </a:xfrm>
            <a:custGeom>
              <a:avLst/>
              <a:gdLst>
                <a:gd name="T0" fmla="*/ 51 w 101"/>
                <a:gd name="T1" fmla="*/ 85 h 98"/>
                <a:gd name="T2" fmla="*/ 13 w 101"/>
                <a:gd name="T3" fmla="*/ 49 h 98"/>
                <a:gd name="T4" fmla="*/ 51 w 101"/>
                <a:gd name="T5" fmla="*/ 13 h 98"/>
                <a:gd name="T6" fmla="*/ 76 w 101"/>
                <a:gd name="T7" fmla="*/ 22 h 98"/>
                <a:gd name="T8" fmla="*/ 88 w 101"/>
                <a:gd name="T9" fmla="*/ 49 h 98"/>
                <a:gd name="T10" fmla="*/ 51 w 101"/>
                <a:gd name="T11" fmla="*/ 85 h 98"/>
                <a:gd name="T12" fmla="*/ 51 w 101"/>
                <a:gd name="T13" fmla="*/ 10 h 98"/>
                <a:gd name="T14" fmla="*/ 51 w 101"/>
                <a:gd name="T15" fmla="*/ 10 h 98"/>
                <a:gd name="T16" fmla="*/ 10 w 101"/>
                <a:gd name="T17" fmla="*/ 49 h 98"/>
                <a:gd name="T18" fmla="*/ 51 w 101"/>
                <a:gd name="T19" fmla="*/ 88 h 98"/>
                <a:gd name="T20" fmla="*/ 91 w 101"/>
                <a:gd name="T21" fmla="*/ 49 h 98"/>
                <a:gd name="T22" fmla="*/ 51 w 101"/>
                <a:gd name="T23" fmla="*/ 10 h 98"/>
                <a:gd name="T24" fmla="*/ 51 w 101"/>
                <a:gd name="T25" fmla="*/ 95 h 98"/>
                <a:gd name="T26" fmla="*/ 3 w 101"/>
                <a:gd name="T27" fmla="*/ 49 h 98"/>
                <a:gd name="T28" fmla="*/ 51 w 101"/>
                <a:gd name="T29" fmla="*/ 2 h 98"/>
                <a:gd name="T30" fmla="*/ 99 w 101"/>
                <a:gd name="T31" fmla="*/ 49 h 98"/>
                <a:gd name="T32" fmla="*/ 51 w 101"/>
                <a:gd name="T33" fmla="*/ 95 h 98"/>
                <a:gd name="T34" fmla="*/ 51 w 101"/>
                <a:gd name="T35" fmla="*/ 0 h 98"/>
                <a:gd name="T36" fmla="*/ 16 w 101"/>
                <a:gd name="T37" fmla="*/ 12 h 98"/>
                <a:gd name="T38" fmla="*/ 0 w 101"/>
                <a:gd name="T39" fmla="*/ 49 h 98"/>
                <a:gd name="T40" fmla="*/ 16 w 101"/>
                <a:gd name="T41" fmla="*/ 86 h 98"/>
                <a:gd name="T42" fmla="*/ 51 w 101"/>
                <a:gd name="T43" fmla="*/ 98 h 98"/>
                <a:gd name="T44" fmla="*/ 85 w 101"/>
                <a:gd name="T45" fmla="*/ 86 h 98"/>
                <a:gd name="T46" fmla="*/ 101 w 101"/>
                <a:gd name="T47" fmla="*/ 49 h 98"/>
                <a:gd name="T48" fmla="*/ 85 w 101"/>
                <a:gd name="T49" fmla="*/ 12 h 98"/>
                <a:gd name="T50" fmla="*/ 51 w 101"/>
                <a:gd name="T5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98">
                  <a:moveTo>
                    <a:pt x="51" y="85"/>
                  </a:moveTo>
                  <a:cubicBezTo>
                    <a:pt x="32" y="85"/>
                    <a:pt x="13" y="74"/>
                    <a:pt x="13" y="49"/>
                  </a:cubicBezTo>
                  <a:cubicBezTo>
                    <a:pt x="13" y="24"/>
                    <a:pt x="32" y="13"/>
                    <a:pt x="51" y="13"/>
                  </a:cubicBezTo>
                  <a:cubicBezTo>
                    <a:pt x="60" y="13"/>
                    <a:pt x="70" y="16"/>
                    <a:pt x="76" y="22"/>
                  </a:cubicBezTo>
                  <a:cubicBezTo>
                    <a:pt x="84" y="28"/>
                    <a:pt x="88" y="38"/>
                    <a:pt x="88" y="49"/>
                  </a:cubicBezTo>
                  <a:cubicBezTo>
                    <a:pt x="88" y="74"/>
                    <a:pt x="69" y="85"/>
                    <a:pt x="51" y="85"/>
                  </a:cubicBezTo>
                  <a:moveTo>
                    <a:pt x="51" y="10"/>
                  </a:moveTo>
                  <a:cubicBezTo>
                    <a:pt x="51" y="10"/>
                    <a:pt x="51" y="10"/>
                    <a:pt x="51" y="10"/>
                  </a:cubicBezTo>
                  <a:cubicBezTo>
                    <a:pt x="30" y="10"/>
                    <a:pt x="10" y="23"/>
                    <a:pt x="10" y="49"/>
                  </a:cubicBezTo>
                  <a:cubicBezTo>
                    <a:pt x="10" y="75"/>
                    <a:pt x="30" y="88"/>
                    <a:pt x="51" y="88"/>
                  </a:cubicBezTo>
                  <a:cubicBezTo>
                    <a:pt x="71" y="88"/>
                    <a:pt x="91" y="75"/>
                    <a:pt x="91" y="49"/>
                  </a:cubicBezTo>
                  <a:cubicBezTo>
                    <a:pt x="91" y="23"/>
                    <a:pt x="71" y="10"/>
                    <a:pt x="51" y="10"/>
                  </a:cubicBezTo>
                  <a:moveTo>
                    <a:pt x="51" y="95"/>
                  </a:moveTo>
                  <a:cubicBezTo>
                    <a:pt x="27" y="95"/>
                    <a:pt x="3" y="80"/>
                    <a:pt x="3" y="49"/>
                  </a:cubicBezTo>
                  <a:cubicBezTo>
                    <a:pt x="3" y="18"/>
                    <a:pt x="27" y="2"/>
                    <a:pt x="51" y="2"/>
                  </a:cubicBezTo>
                  <a:cubicBezTo>
                    <a:pt x="75" y="2"/>
                    <a:pt x="99" y="18"/>
                    <a:pt x="99" y="49"/>
                  </a:cubicBezTo>
                  <a:cubicBezTo>
                    <a:pt x="99" y="80"/>
                    <a:pt x="75" y="95"/>
                    <a:pt x="51" y="95"/>
                  </a:cubicBezTo>
                  <a:moveTo>
                    <a:pt x="51" y="0"/>
                  </a:moveTo>
                  <a:cubicBezTo>
                    <a:pt x="37" y="0"/>
                    <a:pt x="25" y="4"/>
                    <a:pt x="16" y="12"/>
                  </a:cubicBezTo>
                  <a:cubicBezTo>
                    <a:pt x="5" y="21"/>
                    <a:pt x="0" y="34"/>
                    <a:pt x="0" y="49"/>
                  </a:cubicBezTo>
                  <a:cubicBezTo>
                    <a:pt x="0" y="64"/>
                    <a:pt x="5" y="77"/>
                    <a:pt x="16" y="86"/>
                  </a:cubicBezTo>
                  <a:cubicBezTo>
                    <a:pt x="25" y="94"/>
                    <a:pt x="37" y="98"/>
                    <a:pt x="51" y="98"/>
                  </a:cubicBezTo>
                  <a:cubicBezTo>
                    <a:pt x="64" y="98"/>
                    <a:pt x="76" y="94"/>
                    <a:pt x="85" y="86"/>
                  </a:cubicBezTo>
                  <a:cubicBezTo>
                    <a:pt x="96" y="77"/>
                    <a:pt x="101" y="64"/>
                    <a:pt x="101" y="49"/>
                  </a:cubicBezTo>
                  <a:cubicBezTo>
                    <a:pt x="101" y="34"/>
                    <a:pt x="96" y="21"/>
                    <a:pt x="85" y="12"/>
                  </a:cubicBezTo>
                  <a:cubicBezTo>
                    <a:pt x="76" y="4"/>
                    <a:pt x="64"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39"/>
            <p:cNvSpPr/>
            <p:nvPr/>
          </p:nvSpPr>
          <p:spPr bwMode="auto">
            <a:xfrm>
              <a:off x="3853656" y="649289"/>
              <a:ext cx="11113" cy="25400"/>
            </a:xfrm>
            <a:custGeom>
              <a:avLst/>
              <a:gdLst>
                <a:gd name="T0" fmla="*/ 1 w 3"/>
                <a:gd name="T1" fmla="*/ 0 h 7"/>
                <a:gd name="T2" fmla="*/ 0 w 3"/>
                <a:gd name="T3" fmla="*/ 1 h 7"/>
                <a:gd name="T4" fmla="*/ 1 w 3"/>
                <a:gd name="T5" fmla="*/ 7 h 7"/>
                <a:gd name="T6" fmla="*/ 1 w 3"/>
                <a:gd name="T7" fmla="*/ 7 h 7"/>
                <a:gd name="T8" fmla="*/ 1 w 3"/>
                <a:gd name="T9" fmla="*/ 7 h 7"/>
                <a:gd name="T10" fmla="*/ 2 w 3"/>
                <a:gd name="T11" fmla="*/ 6 h 7"/>
                <a:gd name="T12" fmla="*/ 2 w 3"/>
                <a:gd name="T13" fmla="*/ 1 h 7"/>
                <a:gd name="T14" fmla="*/ 2 w 3"/>
                <a:gd name="T15" fmla="*/ 0 h 7"/>
                <a:gd name="T16" fmla="*/ 1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0"/>
                  </a:moveTo>
                  <a:cubicBezTo>
                    <a:pt x="1" y="0"/>
                    <a:pt x="1" y="0"/>
                    <a:pt x="0" y="1"/>
                  </a:cubicBezTo>
                  <a:cubicBezTo>
                    <a:pt x="0" y="1"/>
                    <a:pt x="0" y="5"/>
                    <a:pt x="1" y="7"/>
                  </a:cubicBezTo>
                  <a:cubicBezTo>
                    <a:pt x="1" y="7"/>
                    <a:pt x="1" y="7"/>
                    <a:pt x="1" y="7"/>
                  </a:cubicBezTo>
                  <a:cubicBezTo>
                    <a:pt x="1" y="7"/>
                    <a:pt x="1" y="7"/>
                    <a:pt x="1" y="7"/>
                  </a:cubicBezTo>
                  <a:cubicBezTo>
                    <a:pt x="2" y="7"/>
                    <a:pt x="2" y="7"/>
                    <a:pt x="2" y="6"/>
                  </a:cubicBezTo>
                  <a:cubicBezTo>
                    <a:pt x="3" y="4"/>
                    <a:pt x="3" y="3"/>
                    <a:pt x="2" y="1"/>
                  </a:cubicBezTo>
                  <a:cubicBezTo>
                    <a:pt x="2" y="1"/>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40"/>
            <p:cNvSpPr>
              <a:spLocks noEditPoints="1"/>
            </p:cNvSpPr>
            <p:nvPr/>
          </p:nvSpPr>
          <p:spPr bwMode="auto">
            <a:xfrm>
              <a:off x="3848894" y="644526"/>
              <a:ext cx="15875" cy="34925"/>
            </a:xfrm>
            <a:custGeom>
              <a:avLst/>
              <a:gdLst>
                <a:gd name="T0" fmla="*/ 2 w 4"/>
                <a:gd name="T1" fmla="*/ 8 h 9"/>
                <a:gd name="T2" fmla="*/ 2 w 4"/>
                <a:gd name="T3" fmla="*/ 8 h 9"/>
                <a:gd name="T4" fmla="*/ 2 w 4"/>
                <a:gd name="T5" fmla="*/ 8 h 9"/>
                <a:gd name="T6" fmla="*/ 1 w 4"/>
                <a:gd name="T7" fmla="*/ 2 h 9"/>
                <a:gd name="T8" fmla="*/ 2 w 4"/>
                <a:gd name="T9" fmla="*/ 1 h 9"/>
                <a:gd name="T10" fmla="*/ 3 w 4"/>
                <a:gd name="T11" fmla="*/ 1 h 9"/>
                <a:gd name="T12" fmla="*/ 3 w 4"/>
                <a:gd name="T13" fmla="*/ 2 h 9"/>
                <a:gd name="T14" fmla="*/ 3 w 4"/>
                <a:gd name="T15" fmla="*/ 7 h 9"/>
                <a:gd name="T16" fmla="*/ 2 w 4"/>
                <a:gd name="T17" fmla="*/ 8 h 9"/>
                <a:gd name="T18" fmla="*/ 2 w 4"/>
                <a:gd name="T19" fmla="*/ 0 h 9"/>
                <a:gd name="T20" fmla="*/ 1 w 4"/>
                <a:gd name="T21" fmla="*/ 1 h 9"/>
                <a:gd name="T22" fmla="*/ 1 w 4"/>
                <a:gd name="T23" fmla="*/ 8 h 9"/>
                <a:gd name="T24" fmla="*/ 2 w 4"/>
                <a:gd name="T25" fmla="*/ 9 h 9"/>
                <a:gd name="T26" fmla="*/ 2 w 4"/>
                <a:gd name="T27" fmla="*/ 9 h 9"/>
                <a:gd name="T28" fmla="*/ 4 w 4"/>
                <a:gd name="T29" fmla="*/ 7 h 9"/>
                <a:gd name="T30" fmla="*/ 4 w 4"/>
                <a:gd name="T31" fmla="*/ 2 h 9"/>
                <a:gd name="T32" fmla="*/ 3 w 4"/>
                <a:gd name="T33" fmla="*/ 1 h 9"/>
                <a:gd name="T34" fmla="*/ 2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2" y="8"/>
                  </a:moveTo>
                  <a:cubicBezTo>
                    <a:pt x="2" y="8"/>
                    <a:pt x="2" y="8"/>
                    <a:pt x="2" y="8"/>
                  </a:cubicBezTo>
                  <a:cubicBezTo>
                    <a:pt x="2" y="8"/>
                    <a:pt x="2" y="8"/>
                    <a:pt x="2" y="8"/>
                  </a:cubicBezTo>
                  <a:cubicBezTo>
                    <a:pt x="1" y="6"/>
                    <a:pt x="1" y="2"/>
                    <a:pt x="1" y="2"/>
                  </a:cubicBezTo>
                  <a:cubicBezTo>
                    <a:pt x="2" y="1"/>
                    <a:pt x="2" y="1"/>
                    <a:pt x="2" y="1"/>
                  </a:cubicBezTo>
                  <a:cubicBezTo>
                    <a:pt x="3" y="1"/>
                    <a:pt x="3" y="1"/>
                    <a:pt x="3" y="1"/>
                  </a:cubicBezTo>
                  <a:cubicBezTo>
                    <a:pt x="3" y="2"/>
                    <a:pt x="3" y="2"/>
                    <a:pt x="3" y="2"/>
                  </a:cubicBezTo>
                  <a:cubicBezTo>
                    <a:pt x="4" y="4"/>
                    <a:pt x="4" y="5"/>
                    <a:pt x="3" y="7"/>
                  </a:cubicBezTo>
                  <a:cubicBezTo>
                    <a:pt x="3" y="8"/>
                    <a:pt x="3" y="8"/>
                    <a:pt x="2" y="8"/>
                  </a:cubicBezTo>
                  <a:moveTo>
                    <a:pt x="2" y="0"/>
                  </a:moveTo>
                  <a:cubicBezTo>
                    <a:pt x="2" y="0"/>
                    <a:pt x="1" y="1"/>
                    <a:pt x="1" y="1"/>
                  </a:cubicBezTo>
                  <a:cubicBezTo>
                    <a:pt x="0" y="2"/>
                    <a:pt x="0" y="7"/>
                    <a:pt x="1" y="8"/>
                  </a:cubicBezTo>
                  <a:cubicBezTo>
                    <a:pt x="1" y="8"/>
                    <a:pt x="1" y="9"/>
                    <a:pt x="2" y="9"/>
                  </a:cubicBezTo>
                  <a:cubicBezTo>
                    <a:pt x="2" y="9"/>
                    <a:pt x="2" y="9"/>
                    <a:pt x="2" y="9"/>
                  </a:cubicBezTo>
                  <a:cubicBezTo>
                    <a:pt x="3" y="9"/>
                    <a:pt x="4" y="8"/>
                    <a:pt x="4" y="7"/>
                  </a:cubicBezTo>
                  <a:cubicBezTo>
                    <a:pt x="4" y="6"/>
                    <a:pt x="4" y="4"/>
                    <a:pt x="4" y="2"/>
                  </a:cubicBezTo>
                  <a:cubicBezTo>
                    <a:pt x="4" y="2"/>
                    <a:pt x="4"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41"/>
            <p:cNvSpPr/>
            <p:nvPr/>
          </p:nvSpPr>
          <p:spPr bwMode="auto">
            <a:xfrm>
              <a:off x="3853656" y="850901"/>
              <a:ext cx="11113" cy="38100"/>
            </a:xfrm>
            <a:custGeom>
              <a:avLst/>
              <a:gdLst>
                <a:gd name="T0" fmla="*/ 1 w 3"/>
                <a:gd name="T1" fmla="*/ 0 h 10"/>
                <a:gd name="T2" fmla="*/ 0 w 3"/>
                <a:gd name="T3" fmla="*/ 2 h 10"/>
                <a:gd name="T4" fmla="*/ 0 w 3"/>
                <a:gd name="T5" fmla="*/ 9 h 10"/>
                <a:gd name="T6" fmla="*/ 1 w 3"/>
                <a:gd name="T7" fmla="*/ 10 h 10"/>
                <a:gd name="T8" fmla="*/ 1 w 3"/>
                <a:gd name="T9" fmla="*/ 10 h 10"/>
                <a:gd name="T10" fmla="*/ 2 w 3"/>
                <a:gd name="T11" fmla="*/ 10 h 10"/>
                <a:gd name="T12" fmla="*/ 2 w 3"/>
                <a:gd name="T13" fmla="*/ 1 h 10"/>
                <a:gd name="T14" fmla="*/ 1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0" y="1"/>
                    <a:pt x="0" y="2"/>
                  </a:cubicBezTo>
                  <a:cubicBezTo>
                    <a:pt x="0" y="3"/>
                    <a:pt x="0" y="7"/>
                    <a:pt x="0" y="9"/>
                  </a:cubicBezTo>
                  <a:cubicBezTo>
                    <a:pt x="0" y="9"/>
                    <a:pt x="0" y="10"/>
                    <a:pt x="1" y="10"/>
                  </a:cubicBezTo>
                  <a:cubicBezTo>
                    <a:pt x="1" y="10"/>
                    <a:pt x="1" y="10"/>
                    <a:pt x="1" y="10"/>
                  </a:cubicBezTo>
                  <a:cubicBezTo>
                    <a:pt x="2" y="10"/>
                    <a:pt x="2" y="10"/>
                    <a:pt x="2" y="10"/>
                  </a:cubicBezTo>
                  <a:cubicBezTo>
                    <a:pt x="3" y="9"/>
                    <a:pt x="3" y="2"/>
                    <a:pt x="2" y="1"/>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42"/>
            <p:cNvSpPr>
              <a:spLocks noEditPoints="1"/>
            </p:cNvSpPr>
            <p:nvPr/>
          </p:nvSpPr>
          <p:spPr bwMode="auto">
            <a:xfrm>
              <a:off x="3848894" y="850901"/>
              <a:ext cx="19050" cy="41275"/>
            </a:xfrm>
            <a:custGeom>
              <a:avLst/>
              <a:gdLst>
                <a:gd name="T0" fmla="*/ 2 w 5"/>
                <a:gd name="T1" fmla="*/ 10 h 11"/>
                <a:gd name="T2" fmla="*/ 2 w 5"/>
                <a:gd name="T3" fmla="*/ 10 h 11"/>
                <a:gd name="T4" fmla="*/ 1 w 5"/>
                <a:gd name="T5" fmla="*/ 9 h 11"/>
                <a:gd name="T6" fmla="*/ 1 w 5"/>
                <a:gd name="T7" fmla="*/ 2 h 11"/>
                <a:gd name="T8" fmla="*/ 2 w 5"/>
                <a:gd name="T9" fmla="*/ 0 h 11"/>
                <a:gd name="T10" fmla="*/ 2 w 5"/>
                <a:gd name="T11" fmla="*/ 0 h 11"/>
                <a:gd name="T12" fmla="*/ 3 w 5"/>
                <a:gd name="T13" fmla="*/ 1 h 11"/>
                <a:gd name="T14" fmla="*/ 3 w 5"/>
                <a:gd name="T15" fmla="*/ 10 h 11"/>
                <a:gd name="T16" fmla="*/ 2 w 5"/>
                <a:gd name="T17" fmla="*/ 10 h 11"/>
                <a:gd name="T18" fmla="*/ 2 w 5"/>
                <a:gd name="T19" fmla="*/ 0 h 11"/>
                <a:gd name="T20" fmla="*/ 0 w 5"/>
                <a:gd name="T21" fmla="*/ 1 h 11"/>
                <a:gd name="T22" fmla="*/ 0 w 5"/>
                <a:gd name="T23" fmla="*/ 9 h 11"/>
                <a:gd name="T24" fmla="*/ 1 w 5"/>
                <a:gd name="T25" fmla="*/ 11 h 11"/>
                <a:gd name="T26" fmla="*/ 2 w 5"/>
                <a:gd name="T27" fmla="*/ 11 h 11"/>
                <a:gd name="T28" fmla="*/ 4 w 5"/>
                <a:gd name="T29" fmla="*/ 10 h 11"/>
                <a:gd name="T30" fmla="*/ 3 w 5"/>
                <a:gd name="T31" fmla="*/ 0 h 11"/>
                <a:gd name="T32" fmla="*/ 3 w 5"/>
                <a:gd name="T33" fmla="*/ 0 h 11"/>
                <a:gd name="T34" fmla="*/ 2 w 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11">
                  <a:moveTo>
                    <a:pt x="2" y="10"/>
                  </a:moveTo>
                  <a:cubicBezTo>
                    <a:pt x="2" y="10"/>
                    <a:pt x="2" y="10"/>
                    <a:pt x="2" y="10"/>
                  </a:cubicBezTo>
                  <a:cubicBezTo>
                    <a:pt x="1" y="10"/>
                    <a:pt x="1" y="9"/>
                    <a:pt x="1" y="9"/>
                  </a:cubicBezTo>
                  <a:cubicBezTo>
                    <a:pt x="1" y="7"/>
                    <a:pt x="1" y="3"/>
                    <a:pt x="1" y="2"/>
                  </a:cubicBezTo>
                  <a:cubicBezTo>
                    <a:pt x="1" y="1"/>
                    <a:pt x="2" y="0"/>
                    <a:pt x="2" y="0"/>
                  </a:cubicBezTo>
                  <a:cubicBezTo>
                    <a:pt x="2" y="0"/>
                    <a:pt x="2" y="0"/>
                    <a:pt x="2" y="0"/>
                  </a:cubicBezTo>
                  <a:cubicBezTo>
                    <a:pt x="3" y="1"/>
                    <a:pt x="3" y="1"/>
                    <a:pt x="3" y="1"/>
                  </a:cubicBezTo>
                  <a:cubicBezTo>
                    <a:pt x="4" y="2"/>
                    <a:pt x="4" y="9"/>
                    <a:pt x="3" y="10"/>
                  </a:cubicBezTo>
                  <a:cubicBezTo>
                    <a:pt x="3" y="10"/>
                    <a:pt x="3" y="10"/>
                    <a:pt x="2" y="10"/>
                  </a:cubicBezTo>
                  <a:moveTo>
                    <a:pt x="2" y="0"/>
                  </a:moveTo>
                  <a:cubicBezTo>
                    <a:pt x="1" y="0"/>
                    <a:pt x="1" y="1"/>
                    <a:pt x="0" y="1"/>
                  </a:cubicBezTo>
                  <a:cubicBezTo>
                    <a:pt x="0" y="3"/>
                    <a:pt x="0" y="7"/>
                    <a:pt x="0" y="9"/>
                  </a:cubicBezTo>
                  <a:cubicBezTo>
                    <a:pt x="0" y="9"/>
                    <a:pt x="1" y="10"/>
                    <a:pt x="1" y="11"/>
                  </a:cubicBezTo>
                  <a:cubicBezTo>
                    <a:pt x="2" y="11"/>
                    <a:pt x="2" y="11"/>
                    <a:pt x="2" y="11"/>
                  </a:cubicBezTo>
                  <a:cubicBezTo>
                    <a:pt x="3" y="11"/>
                    <a:pt x="3" y="11"/>
                    <a:pt x="4" y="10"/>
                  </a:cubicBezTo>
                  <a:cubicBezTo>
                    <a:pt x="5" y="10"/>
                    <a:pt x="4" y="2"/>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43"/>
            <p:cNvSpPr/>
            <p:nvPr/>
          </p:nvSpPr>
          <p:spPr bwMode="auto">
            <a:xfrm>
              <a:off x="3736181" y="765176"/>
              <a:ext cx="38100" cy="11113"/>
            </a:xfrm>
            <a:custGeom>
              <a:avLst/>
              <a:gdLst>
                <a:gd name="T0" fmla="*/ 5 w 10"/>
                <a:gd name="T1" fmla="*/ 0 h 3"/>
                <a:gd name="T2" fmla="*/ 2 w 10"/>
                <a:gd name="T3" fmla="*/ 0 h 3"/>
                <a:gd name="T4" fmla="*/ 0 w 10"/>
                <a:gd name="T5" fmla="*/ 1 h 3"/>
                <a:gd name="T6" fmla="*/ 1 w 10"/>
                <a:gd name="T7" fmla="*/ 2 h 3"/>
                <a:gd name="T8" fmla="*/ 4 w 10"/>
                <a:gd name="T9" fmla="*/ 3 h 3"/>
                <a:gd name="T10" fmla="*/ 10 w 10"/>
                <a:gd name="T11" fmla="*/ 2 h 3"/>
                <a:gd name="T12" fmla="*/ 10 w 10"/>
                <a:gd name="T13" fmla="*/ 1 h 3"/>
                <a:gd name="T14" fmla="*/ 9 w 10"/>
                <a:gd name="T15" fmla="*/ 0 h 3"/>
                <a:gd name="T16" fmla="*/ 5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5" y="0"/>
                  </a:moveTo>
                  <a:cubicBezTo>
                    <a:pt x="4" y="0"/>
                    <a:pt x="2" y="0"/>
                    <a:pt x="2" y="0"/>
                  </a:cubicBezTo>
                  <a:cubicBezTo>
                    <a:pt x="1" y="0"/>
                    <a:pt x="1" y="0"/>
                    <a:pt x="0" y="1"/>
                  </a:cubicBezTo>
                  <a:cubicBezTo>
                    <a:pt x="0" y="1"/>
                    <a:pt x="0" y="2"/>
                    <a:pt x="1" y="2"/>
                  </a:cubicBezTo>
                  <a:cubicBezTo>
                    <a:pt x="1" y="2"/>
                    <a:pt x="3" y="3"/>
                    <a:pt x="4" y="3"/>
                  </a:cubicBezTo>
                  <a:cubicBezTo>
                    <a:pt x="7" y="3"/>
                    <a:pt x="9" y="2"/>
                    <a:pt x="10" y="2"/>
                  </a:cubicBezTo>
                  <a:cubicBezTo>
                    <a:pt x="10" y="1"/>
                    <a:pt x="10" y="1"/>
                    <a:pt x="10" y="1"/>
                  </a:cubicBezTo>
                  <a:cubicBezTo>
                    <a:pt x="10" y="1"/>
                    <a:pt x="9" y="0"/>
                    <a:pt x="9" y="0"/>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44"/>
            <p:cNvSpPr>
              <a:spLocks noEditPoints="1"/>
            </p:cNvSpPr>
            <p:nvPr/>
          </p:nvSpPr>
          <p:spPr bwMode="auto">
            <a:xfrm>
              <a:off x="3733006" y="762001"/>
              <a:ext cx="44450" cy="14288"/>
            </a:xfrm>
            <a:custGeom>
              <a:avLst/>
              <a:gdLst>
                <a:gd name="T0" fmla="*/ 5 w 12"/>
                <a:gd name="T1" fmla="*/ 4 h 4"/>
                <a:gd name="T2" fmla="*/ 2 w 12"/>
                <a:gd name="T3" fmla="*/ 3 h 4"/>
                <a:gd name="T4" fmla="*/ 1 w 12"/>
                <a:gd name="T5" fmla="*/ 2 h 4"/>
                <a:gd name="T6" fmla="*/ 3 w 12"/>
                <a:gd name="T7" fmla="*/ 1 h 4"/>
                <a:gd name="T8" fmla="*/ 6 w 12"/>
                <a:gd name="T9" fmla="*/ 1 h 4"/>
                <a:gd name="T10" fmla="*/ 10 w 12"/>
                <a:gd name="T11" fmla="*/ 1 h 4"/>
                <a:gd name="T12" fmla="*/ 11 w 12"/>
                <a:gd name="T13" fmla="*/ 2 h 4"/>
                <a:gd name="T14" fmla="*/ 11 w 12"/>
                <a:gd name="T15" fmla="*/ 3 h 4"/>
                <a:gd name="T16" fmla="*/ 5 w 12"/>
                <a:gd name="T17" fmla="*/ 4 h 4"/>
                <a:gd name="T18" fmla="*/ 6 w 12"/>
                <a:gd name="T19" fmla="*/ 0 h 4"/>
                <a:gd name="T20" fmla="*/ 2 w 12"/>
                <a:gd name="T21" fmla="*/ 0 h 4"/>
                <a:gd name="T22" fmla="*/ 1 w 12"/>
                <a:gd name="T23" fmla="*/ 1 h 4"/>
                <a:gd name="T24" fmla="*/ 1 w 12"/>
                <a:gd name="T25" fmla="*/ 4 h 4"/>
                <a:gd name="T26" fmla="*/ 5 w 12"/>
                <a:gd name="T27" fmla="*/ 4 h 4"/>
                <a:gd name="T28" fmla="*/ 11 w 12"/>
                <a:gd name="T29" fmla="*/ 3 h 4"/>
                <a:gd name="T30" fmla="*/ 12 w 12"/>
                <a:gd name="T31" fmla="*/ 2 h 4"/>
                <a:gd name="T32" fmla="*/ 12 w 12"/>
                <a:gd name="T33" fmla="*/ 1 h 4"/>
                <a:gd name="T34" fmla="*/ 10 w 12"/>
                <a:gd name="T35" fmla="*/ 0 h 4"/>
                <a:gd name="T36" fmla="*/ 6 w 1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4">
                  <a:moveTo>
                    <a:pt x="5" y="4"/>
                  </a:moveTo>
                  <a:cubicBezTo>
                    <a:pt x="4" y="4"/>
                    <a:pt x="2" y="3"/>
                    <a:pt x="2" y="3"/>
                  </a:cubicBezTo>
                  <a:cubicBezTo>
                    <a:pt x="1" y="3"/>
                    <a:pt x="1" y="2"/>
                    <a:pt x="1" y="2"/>
                  </a:cubicBezTo>
                  <a:cubicBezTo>
                    <a:pt x="2" y="1"/>
                    <a:pt x="2" y="1"/>
                    <a:pt x="3" y="1"/>
                  </a:cubicBezTo>
                  <a:cubicBezTo>
                    <a:pt x="3" y="1"/>
                    <a:pt x="5" y="1"/>
                    <a:pt x="6" y="1"/>
                  </a:cubicBezTo>
                  <a:cubicBezTo>
                    <a:pt x="8" y="1"/>
                    <a:pt x="9" y="1"/>
                    <a:pt x="10" y="1"/>
                  </a:cubicBezTo>
                  <a:cubicBezTo>
                    <a:pt x="10" y="1"/>
                    <a:pt x="11" y="2"/>
                    <a:pt x="11" y="2"/>
                  </a:cubicBezTo>
                  <a:cubicBezTo>
                    <a:pt x="11" y="3"/>
                    <a:pt x="11" y="3"/>
                    <a:pt x="11" y="3"/>
                  </a:cubicBezTo>
                  <a:cubicBezTo>
                    <a:pt x="10" y="3"/>
                    <a:pt x="8" y="4"/>
                    <a:pt x="5" y="4"/>
                  </a:cubicBezTo>
                  <a:moveTo>
                    <a:pt x="6" y="0"/>
                  </a:moveTo>
                  <a:cubicBezTo>
                    <a:pt x="4" y="0"/>
                    <a:pt x="3" y="0"/>
                    <a:pt x="2" y="0"/>
                  </a:cubicBezTo>
                  <a:cubicBezTo>
                    <a:pt x="2" y="0"/>
                    <a:pt x="1" y="1"/>
                    <a:pt x="1" y="1"/>
                  </a:cubicBezTo>
                  <a:cubicBezTo>
                    <a:pt x="0" y="2"/>
                    <a:pt x="1" y="3"/>
                    <a:pt x="1" y="4"/>
                  </a:cubicBezTo>
                  <a:cubicBezTo>
                    <a:pt x="1" y="4"/>
                    <a:pt x="2" y="4"/>
                    <a:pt x="5" y="4"/>
                  </a:cubicBezTo>
                  <a:cubicBezTo>
                    <a:pt x="7" y="4"/>
                    <a:pt x="10" y="4"/>
                    <a:pt x="11" y="3"/>
                  </a:cubicBezTo>
                  <a:cubicBezTo>
                    <a:pt x="11" y="3"/>
                    <a:pt x="12" y="3"/>
                    <a:pt x="12" y="2"/>
                  </a:cubicBezTo>
                  <a:cubicBezTo>
                    <a:pt x="12" y="2"/>
                    <a:pt x="12" y="2"/>
                    <a:pt x="12" y="1"/>
                  </a:cubicBezTo>
                  <a:cubicBezTo>
                    <a:pt x="11" y="1"/>
                    <a:pt x="10" y="0"/>
                    <a:pt x="10" y="0"/>
                  </a:cubicBezTo>
                  <a:cubicBezTo>
                    <a:pt x="9"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45"/>
            <p:cNvSpPr/>
            <p:nvPr/>
          </p:nvSpPr>
          <p:spPr bwMode="auto">
            <a:xfrm>
              <a:off x="3939381" y="765176"/>
              <a:ext cx="38100" cy="11113"/>
            </a:xfrm>
            <a:custGeom>
              <a:avLst/>
              <a:gdLst>
                <a:gd name="T0" fmla="*/ 6 w 10"/>
                <a:gd name="T1" fmla="*/ 0 h 3"/>
                <a:gd name="T2" fmla="*/ 1 w 10"/>
                <a:gd name="T3" fmla="*/ 1 h 3"/>
                <a:gd name="T4" fmla="*/ 0 w 10"/>
                <a:gd name="T5" fmla="*/ 1 h 3"/>
                <a:gd name="T6" fmla="*/ 2 w 10"/>
                <a:gd name="T7" fmla="*/ 2 h 3"/>
                <a:gd name="T8" fmla="*/ 6 w 10"/>
                <a:gd name="T9" fmla="*/ 3 h 3"/>
                <a:gd name="T10" fmla="*/ 9 w 10"/>
                <a:gd name="T11" fmla="*/ 2 h 3"/>
                <a:gd name="T12" fmla="*/ 10 w 10"/>
                <a:gd name="T13" fmla="*/ 2 h 3"/>
                <a:gd name="T14" fmla="*/ 10 w 10"/>
                <a:gd name="T15" fmla="*/ 0 h 3"/>
                <a:gd name="T16" fmla="*/ 6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6" y="0"/>
                  </a:moveTo>
                  <a:cubicBezTo>
                    <a:pt x="4" y="0"/>
                    <a:pt x="2" y="0"/>
                    <a:pt x="1" y="1"/>
                  </a:cubicBezTo>
                  <a:cubicBezTo>
                    <a:pt x="0" y="1"/>
                    <a:pt x="0" y="1"/>
                    <a:pt x="0" y="1"/>
                  </a:cubicBezTo>
                  <a:cubicBezTo>
                    <a:pt x="0" y="2"/>
                    <a:pt x="1" y="2"/>
                    <a:pt x="2" y="2"/>
                  </a:cubicBezTo>
                  <a:cubicBezTo>
                    <a:pt x="2" y="2"/>
                    <a:pt x="4" y="3"/>
                    <a:pt x="6" y="3"/>
                  </a:cubicBezTo>
                  <a:cubicBezTo>
                    <a:pt x="7" y="3"/>
                    <a:pt x="8" y="2"/>
                    <a:pt x="9" y="2"/>
                  </a:cubicBezTo>
                  <a:cubicBezTo>
                    <a:pt x="9" y="2"/>
                    <a:pt x="10" y="2"/>
                    <a:pt x="10" y="2"/>
                  </a:cubicBezTo>
                  <a:cubicBezTo>
                    <a:pt x="10" y="1"/>
                    <a:pt x="10" y="1"/>
                    <a:pt x="10" y="0"/>
                  </a:cubicBezTo>
                  <a:cubicBezTo>
                    <a:pt x="10"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46"/>
            <p:cNvSpPr>
              <a:spLocks noEditPoints="1"/>
            </p:cNvSpPr>
            <p:nvPr/>
          </p:nvSpPr>
          <p:spPr bwMode="auto">
            <a:xfrm>
              <a:off x="3939381" y="762001"/>
              <a:ext cx="41275" cy="14288"/>
            </a:xfrm>
            <a:custGeom>
              <a:avLst/>
              <a:gdLst>
                <a:gd name="T0" fmla="*/ 6 w 11"/>
                <a:gd name="T1" fmla="*/ 4 h 4"/>
                <a:gd name="T2" fmla="*/ 2 w 11"/>
                <a:gd name="T3" fmla="*/ 3 h 4"/>
                <a:gd name="T4" fmla="*/ 0 w 11"/>
                <a:gd name="T5" fmla="*/ 2 h 4"/>
                <a:gd name="T6" fmla="*/ 1 w 11"/>
                <a:gd name="T7" fmla="*/ 2 h 4"/>
                <a:gd name="T8" fmla="*/ 6 w 11"/>
                <a:gd name="T9" fmla="*/ 1 h 4"/>
                <a:gd name="T10" fmla="*/ 10 w 11"/>
                <a:gd name="T11" fmla="*/ 1 h 4"/>
                <a:gd name="T12" fmla="*/ 10 w 11"/>
                <a:gd name="T13" fmla="*/ 3 h 4"/>
                <a:gd name="T14" fmla="*/ 9 w 11"/>
                <a:gd name="T15" fmla="*/ 3 h 4"/>
                <a:gd name="T16" fmla="*/ 6 w 11"/>
                <a:gd name="T17" fmla="*/ 4 h 4"/>
                <a:gd name="T18" fmla="*/ 6 w 11"/>
                <a:gd name="T19" fmla="*/ 0 h 4"/>
                <a:gd name="T20" fmla="*/ 1 w 11"/>
                <a:gd name="T21" fmla="*/ 1 h 4"/>
                <a:gd name="T22" fmla="*/ 0 w 11"/>
                <a:gd name="T23" fmla="*/ 2 h 4"/>
                <a:gd name="T24" fmla="*/ 0 w 11"/>
                <a:gd name="T25" fmla="*/ 3 h 4"/>
                <a:gd name="T26" fmla="*/ 2 w 11"/>
                <a:gd name="T27" fmla="*/ 4 h 4"/>
                <a:gd name="T28" fmla="*/ 6 w 11"/>
                <a:gd name="T29" fmla="*/ 4 h 4"/>
                <a:gd name="T30" fmla="*/ 9 w 11"/>
                <a:gd name="T31" fmla="*/ 4 h 4"/>
                <a:gd name="T32" fmla="*/ 11 w 11"/>
                <a:gd name="T33" fmla="*/ 3 h 4"/>
                <a:gd name="T34" fmla="*/ 10 w 11"/>
                <a:gd name="T35" fmla="*/ 1 h 4"/>
                <a:gd name="T36" fmla="*/ 6 w 11"/>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4">
                  <a:moveTo>
                    <a:pt x="6" y="4"/>
                  </a:moveTo>
                  <a:cubicBezTo>
                    <a:pt x="4" y="4"/>
                    <a:pt x="2" y="3"/>
                    <a:pt x="2" y="3"/>
                  </a:cubicBezTo>
                  <a:cubicBezTo>
                    <a:pt x="1" y="3"/>
                    <a:pt x="0" y="3"/>
                    <a:pt x="0" y="2"/>
                  </a:cubicBezTo>
                  <a:cubicBezTo>
                    <a:pt x="1" y="2"/>
                    <a:pt x="1" y="2"/>
                    <a:pt x="1" y="2"/>
                  </a:cubicBezTo>
                  <a:cubicBezTo>
                    <a:pt x="2" y="1"/>
                    <a:pt x="4" y="1"/>
                    <a:pt x="6" y="1"/>
                  </a:cubicBezTo>
                  <a:cubicBezTo>
                    <a:pt x="8" y="1"/>
                    <a:pt x="10" y="1"/>
                    <a:pt x="10" y="1"/>
                  </a:cubicBezTo>
                  <a:cubicBezTo>
                    <a:pt x="10" y="2"/>
                    <a:pt x="10" y="2"/>
                    <a:pt x="10" y="3"/>
                  </a:cubicBezTo>
                  <a:cubicBezTo>
                    <a:pt x="10" y="3"/>
                    <a:pt x="9" y="3"/>
                    <a:pt x="9" y="3"/>
                  </a:cubicBezTo>
                  <a:cubicBezTo>
                    <a:pt x="8" y="3"/>
                    <a:pt x="7" y="4"/>
                    <a:pt x="6" y="4"/>
                  </a:cubicBezTo>
                  <a:moveTo>
                    <a:pt x="6" y="0"/>
                  </a:moveTo>
                  <a:cubicBezTo>
                    <a:pt x="4" y="0"/>
                    <a:pt x="2" y="0"/>
                    <a:pt x="1" y="1"/>
                  </a:cubicBezTo>
                  <a:cubicBezTo>
                    <a:pt x="0" y="1"/>
                    <a:pt x="0" y="1"/>
                    <a:pt x="0" y="2"/>
                  </a:cubicBezTo>
                  <a:cubicBezTo>
                    <a:pt x="0" y="2"/>
                    <a:pt x="0" y="3"/>
                    <a:pt x="0" y="3"/>
                  </a:cubicBezTo>
                  <a:cubicBezTo>
                    <a:pt x="0" y="4"/>
                    <a:pt x="1" y="4"/>
                    <a:pt x="2" y="4"/>
                  </a:cubicBezTo>
                  <a:cubicBezTo>
                    <a:pt x="2" y="4"/>
                    <a:pt x="4" y="4"/>
                    <a:pt x="6" y="4"/>
                  </a:cubicBezTo>
                  <a:cubicBezTo>
                    <a:pt x="7" y="4"/>
                    <a:pt x="8" y="4"/>
                    <a:pt x="9" y="4"/>
                  </a:cubicBezTo>
                  <a:cubicBezTo>
                    <a:pt x="10" y="4"/>
                    <a:pt x="10" y="4"/>
                    <a:pt x="11" y="3"/>
                  </a:cubicBezTo>
                  <a:cubicBezTo>
                    <a:pt x="11" y="2"/>
                    <a:pt x="11" y="1"/>
                    <a:pt x="10" y="1"/>
                  </a:cubicBezTo>
                  <a:cubicBezTo>
                    <a:pt x="10" y="1"/>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47"/>
            <p:cNvSpPr/>
            <p:nvPr/>
          </p:nvSpPr>
          <p:spPr bwMode="auto">
            <a:xfrm>
              <a:off x="3755231" y="817564"/>
              <a:ext cx="19050" cy="19050"/>
            </a:xfrm>
            <a:custGeom>
              <a:avLst/>
              <a:gdLst>
                <a:gd name="T0" fmla="*/ 4 w 5"/>
                <a:gd name="T1" fmla="*/ 0 h 5"/>
                <a:gd name="T2" fmla="*/ 3 w 5"/>
                <a:gd name="T3" fmla="*/ 0 h 5"/>
                <a:gd name="T4" fmla="*/ 1 w 5"/>
                <a:gd name="T5" fmla="*/ 3 h 5"/>
                <a:gd name="T6" fmla="*/ 0 w 5"/>
                <a:gd name="T7" fmla="*/ 4 h 5"/>
                <a:gd name="T8" fmla="*/ 1 w 5"/>
                <a:gd name="T9" fmla="*/ 5 h 5"/>
                <a:gd name="T10" fmla="*/ 1 w 5"/>
                <a:gd name="T11" fmla="*/ 5 h 5"/>
                <a:gd name="T12" fmla="*/ 5 w 5"/>
                <a:gd name="T13" fmla="*/ 1 h 5"/>
                <a:gd name="T14" fmla="*/ 5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0"/>
                    <a:pt x="4" y="0"/>
                    <a:pt x="3" y="0"/>
                  </a:cubicBezTo>
                  <a:cubicBezTo>
                    <a:pt x="3" y="1"/>
                    <a:pt x="2" y="2"/>
                    <a:pt x="1" y="3"/>
                  </a:cubicBezTo>
                  <a:cubicBezTo>
                    <a:pt x="0" y="3"/>
                    <a:pt x="0" y="4"/>
                    <a:pt x="0" y="4"/>
                  </a:cubicBezTo>
                  <a:cubicBezTo>
                    <a:pt x="0" y="5"/>
                    <a:pt x="1" y="5"/>
                    <a:pt x="1" y="5"/>
                  </a:cubicBezTo>
                  <a:cubicBezTo>
                    <a:pt x="1" y="5"/>
                    <a:pt x="1" y="5"/>
                    <a:pt x="1" y="5"/>
                  </a:cubicBezTo>
                  <a:cubicBezTo>
                    <a:pt x="3" y="4"/>
                    <a:pt x="4" y="3"/>
                    <a:pt x="5" y="1"/>
                  </a:cubicBezTo>
                  <a:cubicBezTo>
                    <a:pt x="5" y="1"/>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48"/>
            <p:cNvSpPr/>
            <p:nvPr/>
          </p:nvSpPr>
          <p:spPr bwMode="auto">
            <a:xfrm>
              <a:off x="3801269" y="855664"/>
              <a:ext cx="14288" cy="19050"/>
            </a:xfrm>
            <a:custGeom>
              <a:avLst/>
              <a:gdLst>
                <a:gd name="T0" fmla="*/ 3 w 4"/>
                <a:gd name="T1" fmla="*/ 0 h 5"/>
                <a:gd name="T2" fmla="*/ 2 w 4"/>
                <a:gd name="T3" fmla="*/ 0 h 5"/>
                <a:gd name="T4" fmla="*/ 1 w 4"/>
                <a:gd name="T5" fmla="*/ 2 h 5"/>
                <a:gd name="T6" fmla="*/ 0 w 4"/>
                <a:gd name="T7" fmla="*/ 3 h 5"/>
                <a:gd name="T8" fmla="*/ 1 w 4"/>
                <a:gd name="T9" fmla="*/ 5 h 5"/>
                <a:gd name="T10" fmla="*/ 1 w 4"/>
                <a:gd name="T11" fmla="*/ 5 h 5"/>
                <a:gd name="T12" fmla="*/ 2 w 4"/>
                <a:gd name="T13" fmla="*/ 5 h 5"/>
                <a:gd name="T14" fmla="*/ 3 w 4"/>
                <a:gd name="T15" fmla="*/ 3 h 5"/>
                <a:gd name="T16" fmla="*/ 4 w 4"/>
                <a:gd name="T17" fmla="*/ 1 h 5"/>
                <a:gd name="T18" fmla="*/ 4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3" y="0"/>
                    <a:pt x="2" y="0"/>
                  </a:cubicBezTo>
                  <a:cubicBezTo>
                    <a:pt x="2" y="1"/>
                    <a:pt x="2" y="1"/>
                    <a:pt x="1" y="2"/>
                  </a:cubicBezTo>
                  <a:cubicBezTo>
                    <a:pt x="1" y="2"/>
                    <a:pt x="1" y="3"/>
                    <a:pt x="0" y="3"/>
                  </a:cubicBezTo>
                  <a:cubicBezTo>
                    <a:pt x="0" y="4"/>
                    <a:pt x="0" y="5"/>
                    <a:pt x="1" y="5"/>
                  </a:cubicBezTo>
                  <a:cubicBezTo>
                    <a:pt x="1" y="5"/>
                    <a:pt x="1" y="5"/>
                    <a:pt x="1" y="5"/>
                  </a:cubicBezTo>
                  <a:cubicBezTo>
                    <a:pt x="2" y="5"/>
                    <a:pt x="2" y="5"/>
                    <a:pt x="2" y="5"/>
                  </a:cubicBezTo>
                  <a:cubicBezTo>
                    <a:pt x="3" y="4"/>
                    <a:pt x="3" y="3"/>
                    <a:pt x="3" y="3"/>
                  </a:cubicBezTo>
                  <a:cubicBezTo>
                    <a:pt x="3" y="3"/>
                    <a:pt x="4" y="2"/>
                    <a:pt x="4" y="1"/>
                  </a:cubicBezTo>
                  <a:cubicBezTo>
                    <a:pt x="4" y="1"/>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49"/>
            <p:cNvSpPr/>
            <p:nvPr/>
          </p:nvSpPr>
          <p:spPr bwMode="auto">
            <a:xfrm>
              <a:off x="3906044" y="855664"/>
              <a:ext cx="14288" cy="14288"/>
            </a:xfrm>
            <a:custGeom>
              <a:avLst/>
              <a:gdLst>
                <a:gd name="T0" fmla="*/ 1 w 4"/>
                <a:gd name="T1" fmla="*/ 0 h 4"/>
                <a:gd name="T2" fmla="*/ 0 w 4"/>
                <a:gd name="T3" fmla="*/ 0 h 4"/>
                <a:gd name="T4" fmla="*/ 0 w 4"/>
                <a:gd name="T5" fmla="*/ 2 h 4"/>
                <a:gd name="T6" fmla="*/ 0 w 4"/>
                <a:gd name="T7" fmla="*/ 2 h 4"/>
                <a:gd name="T8" fmla="*/ 3 w 4"/>
                <a:gd name="T9" fmla="*/ 4 h 4"/>
                <a:gd name="T10" fmla="*/ 3 w 4"/>
                <a:gd name="T11" fmla="*/ 4 h 4"/>
                <a:gd name="T12" fmla="*/ 4 w 4"/>
                <a:gd name="T13" fmla="*/ 4 h 4"/>
                <a:gd name="T14" fmla="*/ 4 w 4"/>
                <a:gd name="T15" fmla="*/ 2 h 4"/>
                <a:gd name="T16" fmla="*/ 2 w 4"/>
                <a:gd name="T17" fmla="*/ 1 h 4"/>
                <a:gd name="T18" fmla="*/ 2 w 4"/>
                <a:gd name="T19" fmla="*/ 1 h 4"/>
                <a:gd name="T20" fmla="*/ 1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0"/>
                  </a:moveTo>
                  <a:cubicBezTo>
                    <a:pt x="0" y="0"/>
                    <a:pt x="0" y="0"/>
                    <a:pt x="0" y="0"/>
                  </a:cubicBezTo>
                  <a:cubicBezTo>
                    <a:pt x="0" y="1"/>
                    <a:pt x="0" y="1"/>
                    <a:pt x="0" y="2"/>
                  </a:cubicBezTo>
                  <a:cubicBezTo>
                    <a:pt x="0" y="2"/>
                    <a:pt x="0" y="2"/>
                    <a:pt x="0" y="2"/>
                  </a:cubicBezTo>
                  <a:cubicBezTo>
                    <a:pt x="1" y="3"/>
                    <a:pt x="1" y="3"/>
                    <a:pt x="3" y="4"/>
                  </a:cubicBezTo>
                  <a:cubicBezTo>
                    <a:pt x="3" y="4"/>
                    <a:pt x="3" y="4"/>
                    <a:pt x="3" y="4"/>
                  </a:cubicBezTo>
                  <a:cubicBezTo>
                    <a:pt x="3" y="4"/>
                    <a:pt x="4" y="4"/>
                    <a:pt x="4" y="4"/>
                  </a:cubicBezTo>
                  <a:cubicBezTo>
                    <a:pt x="4" y="3"/>
                    <a:pt x="4" y="3"/>
                    <a:pt x="4" y="2"/>
                  </a:cubicBezTo>
                  <a:cubicBezTo>
                    <a:pt x="2" y="2"/>
                    <a:pt x="2" y="2"/>
                    <a:pt x="2" y="1"/>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0"/>
            <p:cNvSpPr/>
            <p:nvPr/>
          </p:nvSpPr>
          <p:spPr bwMode="auto">
            <a:xfrm>
              <a:off x="3944144" y="817564"/>
              <a:ext cx="22225" cy="15875"/>
            </a:xfrm>
            <a:custGeom>
              <a:avLst/>
              <a:gdLst>
                <a:gd name="T0" fmla="*/ 2 w 6"/>
                <a:gd name="T1" fmla="*/ 0 h 4"/>
                <a:gd name="T2" fmla="*/ 1 w 6"/>
                <a:gd name="T3" fmla="*/ 0 h 4"/>
                <a:gd name="T4" fmla="*/ 1 w 6"/>
                <a:gd name="T5" fmla="*/ 1 h 4"/>
                <a:gd name="T6" fmla="*/ 3 w 6"/>
                <a:gd name="T7" fmla="*/ 3 h 4"/>
                <a:gd name="T8" fmla="*/ 5 w 6"/>
                <a:gd name="T9" fmla="*/ 4 h 4"/>
                <a:gd name="T10" fmla="*/ 5 w 6"/>
                <a:gd name="T11" fmla="*/ 4 h 4"/>
                <a:gd name="T12" fmla="*/ 6 w 6"/>
                <a:gd name="T13" fmla="*/ 3 h 4"/>
                <a:gd name="T14" fmla="*/ 6 w 6"/>
                <a:gd name="T15" fmla="*/ 2 h 4"/>
                <a:gd name="T16" fmla="*/ 4 w 6"/>
                <a:gd name="T17" fmla="*/ 1 h 4"/>
                <a:gd name="T18" fmla="*/ 2 w 6"/>
                <a:gd name="T19" fmla="*/ 0 h 4"/>
                <a:gd name="T20" fmla="*/ 2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2" y="0"/>
                  </a:moveTo>
                  <a:cubicBezTo>
                    <a:pt x="1" y="0"/>
                    <a:pt x="1" y="0"/>
                    <a:pt x="1" y="0"/>
                  </a:cubicBezTo>
                  <a:cubicBezTo>
                    <a:pt x="0" y="1"/>
                    <a:pt x="1" y="1"/>
                    <a:pt x="1" y="1"/>
                  </a:cubicBezTo>
                  <a:cubicBezTo>
                    <a:pt x="2" y="2"/>
                    <a:pt x="2" y="2"/>
                    <a:pt x="3" y="3"/>
                  </a:cubicBezTo>
                  <a:cubicBezTo>
                    <a:pt x="3" y="3"/>
                    <a:pt x="4" y="3"/>
                    <a:pt x="5" y="4"/>
                  </a:cubicBezTo>
                  <a:cubicBezTo>
                    <a:pt x="5" y="4"/>
                    <a:pt x="5" y="4"/>
                    <a:pt x="5" y="4"/>
                  </a:cubicBezTo>
                  <a:cubicBezTo>
                    <a:pt x="6" y="4"/>
                    <a:pt x="6" y="4"/>
                    <a:pt x="6" y="3"/>
                  </a:cubicBezTo>
                  <a:cubicBezTo>
                    <a:pt x="6" y="3"/>
                    <a:pt x="6" y="2"/>
                    <a:pt x="6" y="2"/>
                  </a:cubicBezTo>
                  <a:cubicBezTo>
                    <a:pt x="5" y="1"/>
                    <a:pt x="4" y="1"/>
                    <a:pt x="4" y="1"/>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1"/>
            <p:cNvSpPr/>
            <p:nvPr/>
          </p:nvSpPr>
          <p:spPr bwMode="auto">
            <a:xfrm>
              <a:off x="3744119" y="708026"/>
              <a:ext cx="30163" cy="19050"/>
            </a:xfrm>
            <a:custGeom>
              <a:avLst/>
              <a:gdLst>
                <a:gd name="T0" fmla="*/ 2 w 8"/>
                <a:gd name="T1" fmla="*/ 0 h 5"/>
                <a:gd name="T2" fmla="*/ 1 w 8"/>
                <a:gd name="T3" fmla="*/ 1 h 5"/>
                <a:gd name="T4" fmla="*/ 1 w 8"/>
                <a:gd name="T5" fmla="*/ 2 h 5"/>
                <a:gd name="T6" fmla="*/ 4 w 8"/>
                <a:gd name="T7" fmla="*/ 4 h 5"/>
                <a:gd name="T8" fmla="*/ 6 w 8"/>
                <a:gd name="T9" fmla="*/ 5 h 5"/>
                <a:gd name="T10" fmla="*/ 6 w 8"/>
                <a:gd name="T11" fmla="*/ 5 h 5"/>
                <a:gd name="T12" fmla="*/ 7 w 8"/>
                <a:gd name="T13" fmla="*/ 4 h 5"/>
                <a:gd name="T14" fmla="*/ 7 w 8"/>
                <a:gd name="T15" fmla="*/ 3 h 5"/>
                <a:gd name="T16" fmla="*/ 5 w 8"/>
                <a:gd name="T17" fmla="*/ 2 h 5"/>
                <a:gd name="T18" fmla="*/ 2 w 8"/>
                <a:gd name="T19" fmla="*/ 0 h 5"/>
                <a:gd name="T20" fmla="*/ 2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2" y="0"/>
                  </a:moveTo>
                  <a:cubicBezTo>
                    <a:pt x="1" y="0"/>
                    <a:pt x="1" y="0"/>
                    <a:pt x="1" y="1"/>
                  </a:cubicBezTo>
                  <a:cubicBezTo>
                    <a:pt x="0" y="1"/>
                    <a:pt x="0" y="2"/>
                    <a:pt x="1" y="2"/>
                  </a:cubicBezTo>
                  <a:cubicBezTo>
                    <a:pt x="2" y="3"/>
                    <a:pt x="3" y="3"/>
                    <a:pt x="4" y="4"/>
                  </a:cubicBezTo>
                  <a:cubicBezTo>
                    <a:pt x="4" y="4"/>
                    <a:pt x="5" y="4"/>
                    <a:pt x="6" y="5"/>
                  </a:cubicBezTo>
                  <a:cubicBezTo>
                    <a:pt x="6" y="5"/>
                    <a:pt x="6" y="5"/>
                    <a:pt x="6" y="5"/>
                  </a:cubicBezTo>
                  <a:cubicBezTo>
                    <a:pt x="7" y="4"/>
                    <a:pt x="7" y="4"/>
                    <a:pt x="7" y="4"/>
                  </a:cubicBezTo>
                  <a:cubicBezTo>
                    <a:pt x="8" y="4"/>
                    <a:pt x="8" y="3"/>
                    <a:pt x="7" y="3"/>
                  </a:cubicBezTo>
                  <a:cubicBezTo>
                    <a:pt x="6" y="2"/>
                    <a:pt x="5" y="2"/>
                    <a:pt x="5" y="2"/>
                  </a:cubicBezTo>
                  <a:cubicBezTo>
                    <a:pt x="4" y="1"/>
                    <a:pt x="3"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52"/>
            <p:cNvSpPr/>
            <p:nvPr/>
          </p:nvSpPr>
          <p:spPr bwMode="auto">
            <a:xfrm>
              <a:off x="3902869" y="655639"/>
              <a:ext cx="17463" cy="23813"/>
            </a:xfrm>
            <a:custGeom>
              <a:avLst/>
              <a:gdLst>
                <a:gd name="T0" fmla="*/ 4 w 5"/>
                <a:gd name="T1" fmla="*/ 0 h 6"/>
                <a:gd name="T2" fmla="*/ 3 w 5"/>
                <a:gd name="T3" fmla="*/ 0 h 6"/>
                <a:gd name="T4" fmla="*/ 2 w 5"/>
                <a:gd name="T5" fmla="*/ 2 h 6"/>
                <a:gd name="T6" fmla="*/ 0 w 5"/>
                <a:gd name="T7" fmla="*/ 4 h 6"/>
                <a:gd name="T8" fmla="*/ 1 w 5"/>
                <a:gd name="T9" fmla="*/ 6 h 6"/>
                <a:gd name="T10" fmla="*/ 1 w 5"/>
                <a:gd name="T11" fmla="*/ 6 h 6"/>
                <a:gd name="T12" fmla="*/ 2 w 5"/>
                <a:gd name="T13" fmla="*/ 5 h 6"/>
                <a:gd name="T14" fmla="*/ 3 w 5"/>
                <a:gd name="T15" fmla="*/ 4 h 6"/>
                <a:gd name="T16" fmla="*/ 5 w 5"/>
                <a:gd name="T17" fmla="*/ 2 h 6"/>
                <a:gd name="T18" fmla="*/ 5 w 5"/>
                <a:gd name="T19" fmla="*/ 0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cubicBezTo>
                    <a:pt x="4" y="0"/>
                    <a:pt x="3" y="0"/>
                    <a:pt x="3" y="0"/>
                  </a:cubicBezTo>
                  <a:cubicBezTo>
                    <a:pt x="3" y="1"/>
                    <a:pt x="2" y="2"/>
                    <a:pt x="2" y="2"/>
                  </a:cubicBezTo>
                  <a:cubicBezTo>
                    <a:pt x="1" y="3"/>
                    <a:pt x="1" y="3"/>
                    <a:pt x="0" y="4"/>
                  </a:cubicBezTo>
                  <a:cubicBezTo>
                    <a:pt x="0" y="5"/>
                    <a:pt x="0" y="5"/>
                    <a:pt x="1" y="6"/>
                  </a:cubicBezTo>
                  <a:cubicBezTo>
                    <a:pt x="1" y="6"/>
                    <a:pt x="1" y="6"/>
                    <a:pt x="1" y="6"/>
                  </a:cubicBezTo>
                  <a:cubicBezTo>
                    <a:pt x="2" y="5"/>
                    <a:pt x="2" y="5"/>
                    <a:pt x="2" y="5"/>
                  </a:cubicBezTo>
                  <a:cubicBezTo>
                    <a:pt x="3" y="4"/>
                    <a:pt x="3" y="4"/>
                    <a:pt x="3" y="4"/>
                  </a:cubicBezTo>
                  <a:cubicBezTo>
                    <a:pt x="4" y="3"/>
                    <a:pt x="4" y="3"/>
                    <a:pt x="5" y="2"/>
                  </a:cubicBezTo>
                  <a:cubicBezTo>
                    <a:pt x="5" y="1"/>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53"/>
            <p:cNvSpPr/>
            <p:nvPr/>
          </p:nvSpPr>
          <p:spPr bwMode="auto">
            <a:xfrm>
              <a:off x="3947319" y="690564"/>
              <a:ext cx="19050" cy="17463"/>
            </a:xfrm>
            <a:custGeom>
              <a:avLst/>
              <a:gdLst>
                <a:gd name="T0" fmla="*/ 4 w 5"/>
                <a:gd name="T1" fmla="*/ 0 h 5"/>
                <a:gd name="T2" fmla="*/ 3 w 5"/>
                <a:gd name="T3" fmla="*/ 0 h 5"/>
                <a:gd name="T4" fmla="*/ 0 w 5"/>
                <a:gd name="T5" fmla="*/ 3 h 5"/>
                <a:gd name="T6" fmla="*/ 0 w 5"/>
                <a:gd name="T7" fmla="*/ 4 h 5"/>
                <a:gd name="T8" fmla="*/ 1 w 5"/>
                <a:gd name="T9" fmla="*/ 5 h 5"/>
                <a:gd name="T10" fmla="*/ 1 w 5"/>
                <a:gd name="T11" fmla="*/ 4 h 5"/>
                <a:gd name="T12" fmla="*/ 4 w 5"/>
                <a:gd name="T13" fmla="*/ 1 h 5"/>
                <a:gd name="T14" fmla="*/ 4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3" y="0"/>
                    <a:pt x="3" y="0"/>
                    <a:pt x="3" y="0"/>
                  </a:cubicBezTo>
                  <a:cubicBezTo>
                    <a:pt x="2" y="1"/>
                    <a:pt x="1" y="2"/>
                    <a:pt x="0" y="3"/>
                  </a:cubicBezTo>
                  <a:cubicBezTo>
                    <a:pt x="0" y="3"/>
                    <a:pt x="0" y="4"/>
                    <a:pt x="0" y="4"/>
                  </a:cubicBezTo>
                  <a:cubicBezTo>
                    <a:pt x="0" y="4"/>
                    <a:pt x="0" y="5"/>
                    <a:pt x="1" y="5"/>
                  </a:cubicBezTo>
                  <a:cubicBezTo>
                    <a:pt x="1" y="4"/>
                    <a:pt x="1" y="4"/>
                    <a:pt x="1" y="4"/>
                  </a:cubicBezTo>
                  <a:cubicBezTo>
                    <a:pt x="3" y="4"/>
                    <a:pt x="4" y="3"/>
                    <a:pt x="4" y="1"/>
                  </a:cubicBezTo>
                  <a:cubicBezTo>
                    <a:pt x="5" y="1"/>
                    <a:pt x="5"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4"/>
            <p:cNvSpPr>
              <a:spLocks noEditPoints="1"/>
            </p:cNvSpPr>
            <p:nvPr/>
          </p:nvSpPr>
          <p:spPr bwMode="auto">
            <a:xfrm>
              <a:off x="3790156" y="674689"/>
              <a:ext cx="160338" cy="117475"/>
            </a:xfrm>
            <a:custGeom>
              <a:avLst/>
              <a:gdLst>
                <a:gd name="T0" fmla="*/ 19 w 43"/>
                <a:gd name="T1" fmla="*/ 28 h 31"/>
                <a:gd name="T2" fmla="*/ 17 w 43"/>
                <a:gd name="T3" fmla="*/ 26 h 31"/>
                <a:gd name="T4" fmla="*/ 19 w 43"/>
                <a:gd name="T5" fmla="*/ 24 h 31"/>
                <a:gd name="T6" fmla="*/ 19 w 43"/>
                <a:gd name="T7" fmla="*/ 24 h 31"/>
                <a:gd name="T8" fmla="*/ 21 w 43"/>
                <a:gd name="T9" fmla="*/ 25 h 31"/>
                <a:gd name="T10" fmla="*/ 21 w 43"/>
                <a:gd name="T11" fmla="*/ 27 h 31"/>
                <a:gd name="T12" fmla="*/ 19 w 43"/>
                <a:gd name="T13" fmla="*/ 28 h 31"/>
                <a:gd name="T14" fmla="*/ 2 w 43"/>
                <a:gd name="T15" fmla="*/ 0 h 31"/>
                <a:gd name="T16" fmla="*/ 2 w 43"/>
                <a:gd name="T17" fmla="*/ 0 h 31"/>
                <a:gd name="T18" fmla="*/ 4 w 43"/>
                <a:gd name="T19" fmla="*/ 7 h 31"/>
                <a:gd name="T20" fmla="*/ 18 w 43"/>
                <a:gd name="T21" fmla="*/ 31 h 31"/>
                <a:gd name="T22" fmla="*/ 19 w 43"/>
                <a:gd name="T23" fmla="*/ 31 h 31"/>
                <a:gd name="T24" fmla="*/ 42 w 43"/>
                <a:gd name="T25" fmla="*/ 16 h 31"/>
                <a:gd name="T26" fmla="*/ 39 w 43"/>
                <a:gd name="T27" fmla="*/ 12 h 31"/>
                <a:gd name="T28" fmla="*/ 20 w 43"/>
                <a:gd name="T29" fmla="*/ 21 h 31"/>
                <a:gd name="T30" fmla="*/ 7 w 43"/>
                <a:gd name="T31" fmla="*/ 4 h 31"/>
                <a:gd name="T32" fmla="*/ 2 w 4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19" y="28"/>
                  </a:moveTo>
                  <a:cubicBezTo>
                    <a:pt x="19" y="28"/>
                    <a:pt x="18" y="27"/>
                    <a:pt x="17" y="26"/>
                  </a:cubicBezTo>
                  <a:cubicBezTo>
                    <a:pt x="17" y="25"/>
                    <a:pt x="18" y="24"/>
                    <a:pt x="19" y="24"/>
                  </a:cubicBezTo>
                  <a:cubicBezTo>
                    <a:pt x="19" y="24"/>
                    <a:pt x="19" y="24"/>
                    <a:pt x="19" y="24"/>
                  </a:cubicBezTo>
                  <a:cubicBezTo>
                    <a:pt x="20" y="24"/>
                    <a:pt x="21" y="24"/>
                    <a:pt x="21" y="25"/>
                  </a:cubicBezTo>
                  <a:cubicBezTo>
                    <a:pt x="22" y="26"/>
                    <a:pt x="21" y="27"/>
                    <a:pt x="21" y="27"/>
                  </a:cubicBezTo>
                  <a:cubicBezTo>
                    <a:pt x="20" y="27"/>
                    <a:pt x="20" y="28"/>
                    <a:pt x="19" y="28"/>
                  </a:cubicBezTo>
                  <a:moveTo>
                    <a:pt x="2" y="0"/>
                  </a:moveTo>
                  <a:cubicBezTo>
                    <a:pt x="2" y="0"/>
                    <a:pt x="2" y="0"/>
                    <a:pt x="2" y="0"/>
                  </a:cubicBezTo>
                  <a:cubicBezTo>
                    <a:pt x="0" y="1"/>
                    <a:pt x="4" y="7"/>
                    <a:pt x="4" y="7"/>
                  </a:cubicBezTo>
                  <a:cubicBezTo>
                    <a:pt x="8" y="15"/>
                    <a:pt x="15" y="29"/>
                    <a:pt x="18" y="31"/>
                  </a:cubicBezTo>
                  <a:cubicBezTo>
                    <a:pt x="18" y="31"/>
                    <a:pt x="18" y="31"/>
                    <a:pt x="19" y="31"/>
                  </a:cubicBezTo>
                  <a:cubicBezTo>
                    <a:pt x="22" y="31"/>
                    <a:pt x="42" y="16"/>
                    <a:pt x="42" y="16"/>
                  </a:cubicBezTo>
                  <a:cubicBezTo>
                    <a:pt x="43" y="13"/>
                    <a:pt x="40" y="12"/>
                    <a:pt x="39" y="12"/>
                  </a:cubicBezTo>
                  <a:cubicBezTo>
                    <a:pt x="39" y="12"/>
                    <a:pt x="23" y="21"/>
                    <a:pt x="20" y="21"/>
                  </a:cubicBezTo>
                  <a:cubicBezTo>
                    <a:pt x="18" y="20"/>
                    <a:pt x="11" y="9"/>
                    <a:pt x="7" y="4"/>
                  </a:cubicBezTo>
                  <a:cubicBezTo>
                    <a:pt x="7" y="4"/>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3" name="组合 122"/>
          <p:cNvGrpSpPr/>
          <p:nvPr/>
        </p:nvGrpSpPr>
        <p:grpSpPr>
          <a:xfrm>
            <a:off x="1189566" y="4343003"/>
            <a:ext cx="2051244" cy="1543111"/>
            <a:chOff x="6443663" y="2366963"/>
            <a:chExt cx="4006850" cy="1543111"/>
          </a:xfrm>
        </p:grpSpPr>
        <p:sp>
          <p:nvSpPr>
            <p:cNvPr id="124" name="文本框 123"/>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25"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6" name="组合 125"/>
          <p:cNvGrpSpPr/>
          <p:nvPr/>
        </p:nvGrpSpPr>
        <p:grpSpPr>
          <a:xfrm>
            <a:off x="3175384" y="4343003"/>
            <a:ext cx="2051244" cy="1543111"/>
            <a:chOff x="6443663" y="2366963"/>
            <a:chExt cx="4006850" cy="1543111"/>
          </a:xfrm>
        </p:grpSpPr>
        <p:sp>
          <p:nvSpPr>
            <p:cNvPr id="127" name="文本框 126"/>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28"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9" name="组合 128"/>
          <p:cNvGrpSpPr/>
          <p:nvPr/>
        </p:nvGrpSpPr>
        <p:grpSpPr>
          <a:xfrm>
            <a:off x="5161202" y="4343003"/>
            <a:ext cx="2051244" cy="1543111"/>
            <a:chOff x="6443663" y="2366963"/>
            <a:chExt cx="4006850" cy="1543111"/>
          </a:xfrm>
        </p:grpSpPr>
        <p:sp>
          <p:nvSpPr>
            <p:cNvPr id="130" name="文本框 129"/>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31"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2" name="组合 131"/>
          <p:cNvGrpSpPr/>
          <p:nvPr/>
        </p:nvGrpSpPr>
        <p:grpSpPr>
          <a:xfrm>
            <a:off x="7147020" y="4343003"/>
            <a:ext cx="2051244" cy="1543111"/>
            <a:chOff x="6443663" y="2366963"/>
            <a:chExt cx="4006850" cy="1543111"/>
          </a:xfrm>
        </p:grpSpPr>
        <p:sp>
          <p:nvSpPr>
            <p:cNvPr id="133" name="文本框 132"/>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34"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5" name="组合 134"/>
          <p:cNvGrpSpPr/>
          <p:nvPr/>
        </p:nvGrpSpPr>
        <p:grpSpPr>
          <a:xfrm>
            <a:off x="9132839" y="4343003"/>
            <a:ext cx="2051244" cy="1543111"/>
            <a:chOff x="6443663" y="2366963"/>
            <a:chExt cx="4006850" cy="1543111"/>
          </a:xfrm>
        </p:grpSpPr>
        <p:sp>
          <p:nvSpPr>
            <p:cNvPr id="229" name="文本框 228"/>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230"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231" name="组合 230"/>
          <p:cNvGrpSpPr/>
          <p:nvPr/>
        </p:nvGrpSpPr>
        <p:grpSpPr>
          <a:xfrm>
            <a:off x="1843805" y="3415385"/>
            <a:ext cx="587172" cy="785692"/>
            <a:chOff x="1881905" y="3653510"/>
            <a:chExt cx="587172" cy="785692"/>
          </a:xfrm>
        </p:grpSpPr>
        <p:grpSp>
          <p:nvGrpSpPr>
            <p:cNvPr id="232" name="组合 231"/>
            <p:cNvGrpSpPr/>
            <p:nvPr/>
          </p:nvGrpSpPr>
          <p:grpSpPr>
            <a:xfrm>
              <a:off x="1881905" y="3653510"/>
              <a:ext cx="587172" cy="785692"/>
              <a:chOff x="8547101" y="2833688"/>
              <a:chExt cx="666750" cy="892175"/>
            </a:xfrm>
          </p:grpSpPr>
          <p:sp>
            <p:nvSpPr>
              <p:cNvPr id="23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3" name="文本框 232"/>
            <p:cNvSpPr txBox="1"/>
            <p:nvPr/>
          </p:nvSpPr>
          <p:spPr>
            <a:xfrm flipH="1">
              <a:off x="1945560"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1</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36" name="组合 235"/>
          <p:cNvGrpSpPr/>
          <p:nvPr/>
        </p:nvGrpSpPr>
        <p:grpSpPr>
          <a:xfrm>
            <a:off x="3939551" y="3477347"/>
            <a:ext cx="587172" cy="785692"/>
            <a:chOff x="3977651" y="3715472"/>
            <a:chExt cx="587172" cy="785692"/>
          </a:xfrm>
        </p:grpSpPr>
        <p:grpSp>
          <p:nvGrpSpPr>
            <p:cNvPr id="237" name="组合 236"/>
            <p:cNvGrpSpPr/>
            <p:nvPr/>
          </p:nvGrpSpPr>
          <p:grpSpPr>
            <a:xfrm>
              <a:off x="3977651" y="3715472"/>
              <a:ext cx="587172" cy="785692"/>
              <a:chOff x="8547101" y="2833688"/>
              <a:chExt cx="666750" cy="892175"/>
            </a:xfrm>
          </p:grpSpPr>
          <p:sp>
            <p:nvSpPr>
              <p:cNvPr id="23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8" name="文本框 237"/>
            <p:cNvSpPr txBox="1"/>
            <p:nvPr/>
          </p:nvSpPr>
          <p:spPr>
            <a:xfrm flipH="1">
              <a:off x="4042214"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2</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1" name="组合 240"/>
          <p:cNvGrpSpPr/>
          <p:nvPr/>
        </p:nvGrpSpPr>
        <p:grpSpPr>
          <a:xfrm>
            <a:off x="5893238" y="3504064"/>
            <a:ext cx="587172" cy="790079"/>
            <a:chOff x="5931338" y="3742189"/>
            <a:chExt cx="587172" cy="790079"/>
          </a:xfrm>
        </p:grpSpPr>
        <p:grpSp>
          <p:nvGrpSpPr>
            <p:cNvPr id="242" name="组合 241"/>
            <p:cNvGrpSpPr/>
            <p:nvPr/>
          </p:nvGrpSpPr>
          <p:grpSpPr>
            <a:xfrm>
              <a:off x="5931338" y="3742189"/>
              <a:ext cx="587172" cy="785692"/>
              <a:chOff x="8547101" y="2833688"/>
              <a:chExt cx="666750" cy="892175"/>
            </a:xfrm>
          </p:grpSpPr>
          <p:sp>
            <p:nvSpPr>
              <p:cNvPr id="24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3" name="文本框 242"/>
            <p:cNvSpPr txBox="1"/>
            <p:nvPr/>
          </p:nvSpPr>
          <p:spPr>
            <a:xfrm flipH="1">
              <a:off x="6007817" y="3824382"/>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3</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6" name="组合 245"/>
          <p:cNvGrpSpPr/>
          <p:nvPr/>
        </p:nvGrpSpPr>
        <p:grpSpPr>
          <a:xfrm>
            <a:off x="7799243" y="3415385"/>
            <a:ext cx="587172" cy="818279"/>
            <a:chOff x="7837343" y="3653510"/>
            <a:chExt cx="587172" cy="818279"/>
          </a:xfrm>
        </p:grpSpPr>
        <p:grpSp>
          <p:nvGrpSpPr>
            <p:cNvPr id="247" name="组合 246"/>
            <p:cNvGrpSpPr/>
            <p:nvPr/>
          </p:nvGrpSpPr>
          <p:grpSpPr>
            <a:xfrm>
              <a:off x="7837343" y="3653510"/>
              <a:ext cx="587172" cy="785692"/>
              <a:chOff x="8547101" y="2833688"/>
              <a:chExt cx="666750" cy="892175"/>
            </a:xfrm>
          </p:grpSpPr>
          <p:sp>
            <p:nvSpPr>
              <p:cNvPr id="24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8" name="文本框 247"/>
            <p:cNvSpPr txBox="1"/>
            <p:nvPr/>
          </p:nvSpPr>
          <p:spPr>
            <a:xfrm flipH="1">
              <a:off x="7938306"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4</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51" name="组合 250"/>
          <p:cNvGrpSpPr/>
          <p:nvPr/>
        </p:nvGrpSpPr>
        <p:grpSpPr>
          <a:xfrm>
            <a:off x="9817395" y="3308700"/>
            <a:ext cx="587172" cy="818279"/>
            <a:chOff x="9855495" y="3653510"/>
            <a:chExt cx="587172" cy="818279"/>
          </a:xfrm>
        </p:grpSpPr>
        <p:grpSp>
          <p:nvGrpSpPr>
            <p:cNvPr id="252" name="组合 251"/>
            <p:cNvGrpSpPr/>
            <p:nvPr/>
          </p:nvGrpSpPr>
          <p:grpSpPr>
            <a:xfrm>
              <a:off x="9855495" y="3653510"/>
              <a:ext cx="587172" cy="785692"/>
              <a:chOff x="8547101" y="2833688"/>
              <a:chExt cx="666750" cy="892175"/>
            </a:xfrm>
          </p:grpSpPr>
          <p:sp>
            <p:nvSpPr>
              <p:cNvPr id="25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53" name="文本框 252"/>
            <p:cNvSpPr txBox="1"/>
            <p:nvPr/>
          </p:nvSpPr>
          <p:spPr>
            <a:xfrm flipH="1">
              <a:off x="9961070"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5</a:t>
              </a:r>
              <a:endParaRPr lang="zh-CN" altLang="en-US" sz="4000" spc="300" dirty="0">
                <a:latin typeface="新蒂黑板报" panose="03000600000000000000" pitchFamily="66" charset="-122"/>
                <a:ea typeface="新蒂黑板报" panose="03000600000000000000" pitchFamily="66"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05"/>
                                        </p:tgtEl>
                                        <p:attrNameLst>
                                          <p:attrName>style.visibility</p:attrName>
                                        </p:attrNameLst>
                                      </p:cBhvr>
                                      <p:to>
                                        <p:strVal val="visible"/>
                                      </p:to>
                                    </p:set>
                                    <p:anim calcmode="lin" valueType="num">
                                      <p:cBhvr>
                                        <p:cTn id="11" dur="500" fill="hold"/>
                                        <p:tgtEl>
                                          <p:spTgt spid="105"/>
                                        </p:tgtEl>
                                        <p:attrNameLst>
                                          <p:attrName>ppt_w</p:attrName>
                                        </p:attrNameLst>
                                      </p:cBhvr>
                                      <p:tavLst>
                                        <p:tav tm="0">
                                          <p:val>
                                            <p:fltVal val="0"/>
                                          </p:val>
                                        </p:tav>
                                        <p:tav tm="100000">
                                          <p:val>
                                            <p:strVal val="#ppt_w"/>
                                          </p:val>
                                        </p:tav>
                                      </p:tavLst>
                                    </p:anim>
                                    <p:anim calcmode="lin" valueType="num">
                                      <p:cBhvr>
                                        <p:cTn id="12" dur="500" fill="hold"/>
                                        <p:tgtEl>
                                          <p:spTgt spid="105"/>
                                        </p:tgtEl>
                                        <p:attrNameLst>
                                          <p:attrName>ppt_h</p:attrName>
                                        </p:attrNameLst>
                                      </p:cBhvr>
                                      <p:tavLst>
                                        <p:tav tm="0">
                                          <p:val>
                                            <p:fltVal val="0"/>
                                          </p:val>
                                        </p:tav>
                                        <p:tav tm="100000">
                                          <p:val>
                                            <p:strVal val="#ppt_h"/>
                                          </p:val>
                                        </p:tav>
                                      </p:tavLst>
                                    </p:anim>
                                    <p:animEffect transition="in" filter="fade">
                                      <p:cBhvr>
                                        <p:cTn id="13" dur="500"/>
                                        <p:tgtEl>
                                          <p:spTgt spid="105"/>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wipe(up)">
                                      <p:cBhvr>
                                        <p:cTn id="17" dur="500"/>
                                        <p:tgtEl>
                                          <p:spTgt spid="100"/>
                                        </p:tgtEl>
                                      </p:cBhvr>
                                    </p:animEffect>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31"/>
                                        </p:tgtEl>
                                        <p:attrNameLst>
                                          <p:attrName>style.visibility</p:attrName>
                                        </p:attrNameLst>
                                      </p:cBhvr>
                                      <p:to>
                                        <p:strVal val="visible"/>
                                      </p:to>
                                    </p:set>
                                    <p:animEffect transition="in" filter="fade">
                                      <p:cBhvr>
                                        <p:cTn id="21" dur="1000"/>
                                        <p:tgtEl>
                                          <p:spTgt spid="231"/>
                                        </p:tgtEl>
                                      </p:cBhvr>
                                    </p:animEffect>
                                    <p:anim calcmode="lin" valueType="num">
                                      <p:cBhvr>
                                        <p:cTn id="22" dur="1000" fill="hold"/>
                                        <p:tgtEl>
                                          <p:spTgt spid="231"/>
                                        </p:tgtEl>
                                        <p:attrNameLst>
                                          <p:attrName>ppt_x</p:attrName>
                                        </p:attrNameLst>
                                      </p:cBhvr>
                                      <p:tavLst>
                                        <p:tav tm="0">
                                          <p:val>
                                            <p:strVal val="#ppt_x"/>
                                          </p:val>
                                        </p:tav>
                                        <p:tav tm="100000">
                                          <p:val>
                                            <p:strVal val="#ppt_x"/>
                                          </p:val>
                                        </p:tav>
                                      </p:tavLst>
                                    </p:anim>
                                    <p:anim calcmode="lin" valueType="num">
                                      <p:cBhvr>
                                        <p:cTn id="23" dur="1000" fill="hold"/>
                                        <p:tgtEl>
                                          <p:spTgt spid="23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36"/>
                                        </p:tgtEl>
                                        <p:attrNameLst>
                                          <p:attrName>style.visibility</p:attrName>
                                        </p:attrNameLst>
                                      </p:cBhvr>
                                      <p:to>
                                        <p:strVal val="visible"/>
                                      </p:to>
                                    </p:set>
                                    <p:animEffect transition="in" filter="fade">
                                      <p:cBhvr>
                                        <p:cTn id="26" dur="1000"/>
                                        <p:tgtEl>
                                          <p:spTgt spid="236"/>
                                        </p:tgtEl>
                                      </p:cBhvr>
                                    </p:animEffect>
                                    <p:anim calcmode="lin" valueType="num">
                                      <p:cBhvr>
                                        <p:cTn id="27" dur="1000" fill="hold"/>
                                        <p:tgtEl>
                                          <p:spTgt spid="236"/>
                                        </p:tgtEl>
                                        <p:attrNameLst>
                                          <p:attrName>ppt_x</p:attrName>
                                        </p:attrNameLst>
                                      </p:cBhvr>
                                      <p:tavLst>
                                        <p:tav tm="0">
                                          <p:val>
                                            <p:strVal val="#ppt_x"/>
                                          </p:val>
                                        </p:tav>
                                        <p:tav tm="100000">
                                          <p:val>
                                            <p:strVal val="#ppt_x"/>
                                          </p:val>
                                        </p:tav>
                                      </p:tavLst>
                                    </p:anim>
                                    <p:anim calcmode="lin" valueType="num">
                                      <p:cBhvr>
                                        <p:cTn id="28" dur="1000" fill="hold"/>
                                        <p:tgtEl>
                                          <p:spTgt spid="23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41"/>
                                        </p:tgtEl>
                                        <p:attrNameLst>
                                          <p:attrName>style.visibility</p:attrName>
                                        </p:attrNameLst>
                                      </p:cBhvr>
                                      <p:to>
                                        <p:strVal val="visible"/>
                                      </p:to>
                                    </p:set>
                                    <p:animEffect transition="in" filter="fade">
                                      <p:cBhvr>
                                        <p:cTn id="31" dur="1000"/>
                                        <p:tgtEl>
                                          <p:spTgt spid="241"/>
                                        </p:tgtEl>
                                      </p:cBhvr>
                                    </p:animEffect>
                                    <p:anim calcmode="lin" valueType="num">
                                      <p:cBhvr>
                                        <p:cTn id="32" dur="1000" fill="hold"/>
                                        <p:tgtEl>
                                          <p:spTgt spid="241"/>
                                        </p:tgtEl>
                                        <p:attrNameLst>
                                          <p:attrName>ppt_x</p:attrName>
                                        </p:attrNameLst>
                                      </p:cBhvr>
                                      <p:tavLst>
                                        <p:tav tm="0">
                                          <p:val>
                                            <p:strVal val="#ppt_x"/>
                                          </p:val>
                                        </p:tav>
                                        <p:tav tm="100000">
                                          <p:val>
                                            <p:strVal val="#ppt_x"/>
                                          </p:val>
                                        </p:tav>
                                      </p:tavLst>
                                    </p:anim>
                                    <p:anim calcmode="lin" valueType="num">
                                      <p:cBhvr>
                                        <p:cTn id="33" dur="1000" fill="hold"/>
                                        <p:tgtEl>
                                          <p:spTgt spid="241"/>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46"/>
                                        </p:tgtEl>
                                        <p:attrNameLst>
                                          <p:attrName>style.visibility</p:attrName>
                                        </p:attrNameLst>
                                      </p:cBhvr>
                                      <p:to>
                                        <p:strVal val="visible"/>
                                      </p:to>
                                    </p:set>
                                    <p:animEffect transition="in" filter="fade">
                                      <p:cBhvr>
                                        <p:cTn id="36" dur="1000"/>
                                        <p:tgtEl>
                                          <p:spTgt spid="246"/>
                                        </p:tgtEl>
                                      </p:cBhvr>
                                    </p:animEffect>
                                    <p:anim calcmode="lin" valueType="num">
                                      <p:cBhvr>
                                        <p:cTn id="37" dur="1000" fill="hold"/>
                                        <p:tgtEl>
                                          <p:spTgt spid="246"/>
                                        </p:tgtEl>
                                        <p:attrNameLst>
                                          <p:attrName>ppt_x</p:attrName>
                                        </p:attrNameLst>
                                      </p:cBhvr>
                                      <p:tavLst>
                                        <p:tav tm="0">
                                          <p:val>
                                            <p:strVal val="#ppt_x"/>
                                          </p:val>
                                        </p:tav>
                                        <p:tav tm="100000">
                                          <p:val>
                                            <p:strVal val="#ppt_x"/>
                                          </p:val>
                                        </p:tav>
                                      </p:tavLst>
                                    </p:anim>
                                    <p:anim calcmode="lin" valueType="num">
                                      <p:cBhvr>
                                        <p:cTn id="38" dur="1000" fill="hold"/>
                                        <p:tgtEl>
                                          <p:spTgt spid="24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251"/>
                                        </p:tgtEl>
                                        <p:attrNameLst>
                                          <p:attrName>style.visibility</p:attrName>
                                        </p:attrNameLst>
                                      </p:cBhvr>
                                      <p:to>
                                        <p:strVal val="visible"/>
                                      </p:to>
                                    </p:set>
                                    <p:animEffect transition="in" filter="fade">
                                      <p:cBhvr>
                                        <p:cTn id="41" dur="1000"/>
                                        <p:tgtEl>
                                          <p:spTgt spid="251"/>
                                        </p:tgtEl>
                                      </p:cBhvr>
                                    </p:animEffect>
                                    <p:anim calcmode="lin" valueType="num">
                                      <p:cBhvr>
                                        <p:cTn id="42" dur="1000" fill="hold"/>
                                        <p:tgtEl>
                                          <p:spTgt spid="251"/>
                                        </p:tgtEl>
                                        <p:attrNameLst>
                                          <p:attrName>ppt_x</p:attrName>
                                        </p:attrNameLst>
                                      </p:cBhvr>
                                      <p:tavLst>
                                        <p:tav tm="0">
                                          <p:val>
                                            <p:strVal val="#ppt_x"/>
                                          </p:val>
                                        </p:tav>
                                        <p:tav tm="100000">
                                          <p:val>
                                            <p:strVal val="#ppt_x"/>
                                          </p:val>
                                        </p:tav>
                                      </p:tavLst>
                                    </p:anim>
                                    <p:anim calcmode="lin" valueType="num">
                                      <p:cBhvr>
                                        <p:cTn id="43" dur="1000" fill="hold"/>
                                        <p:tgtEl>
                                          <p:spTgt spid="251"/>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500"/>
                                        <p:tgtEl>
                                          <p:spTgt spid="123"/>
                                        </p:tgtEl>
                                      </p:cBhvr>
                                    </p:animEffect>
                                  </p:childTnLst>
                                </p:cTn>
                              </p:par>
                            </p:childTnLst>
                          </p:cTn>
                        </p:par>
                        <p:par>
                          <p:cTn id="48" fill="hold">
                            <p:stCondLst>
                              <p:cond delay="3000"/>
                            </p:stCondLst>
                            <p:childTnLst>
                              <p:par>
                                <p:cTn id="49" presetID="22" presetClass="entr" presetSubtype="1" fill="hold" nodeType="afterEffect">
                                  <p:stCondLst>
                                    <p:cond delay="0"/>
                                  </p:stCondLst>
                                  <p:childTnLst>
                                    <p:set>
                                      <p:cBhvr>
                                        <p:cTn id="50" dur="1" fill="hold">
                                          <p:stCondLst>
                                            <p:cond delay="0"/>
                                          </p:stCondLst>
                                        </p:cTn>
                                        <p:tgtEl>
                                          <p:spTgt spid="126"/>
                                        </p:tgtEl>
                                        <p:attrNameLst>
                                          <p:attrName>style.visibility</p:attrName>
                                        </p:attrNameLst>
                                      </p:cBhvr>
                                      <p:to>
                                        <p:strVal val="visible"/>
                                      </p:to>
                                    </p:set>
                                    <p:animEffect transition="in" filter="wipe(up)">
                                      <p:cBhvr>
                                        <p:cTn id="51" dur="500"/>
                                        <p:tgtEl>
                                          <p:spTgt spid="126"/>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129"/>
                                        </p:tgtEl>
                                        <p:attrNameLst>
                                          <p:attrName>style.visibility</p:attrName>
                                        </p:attrNameLst>
                                      </p:cBhvr>
                                      <p:to>
                                        <p:strVal val="visible"/>
                                      </p:to>
                                    </p:set>
                                    <p:animEffect transition="in" filter="wipe(up)">
                                      <p:cBhvr>
                                        <p:cTn id="55" dur="500"/>
                                        <p:tgtEl>
                                          <p:spTgt spid="129"/>
                                        </p:tgtEl>
                                      </p:cBhvr>
                                    </p:animEffect>
                                  </p:childTnLst>
                                </p:cTn>
                              </p:par>
                            </p:childTnLst>
                          </p:cTn>
                        </p:par>
                        <p:par>
                          <p:cTn id="56" fill="hold">
                            <p:stCondLst>
                              <p:cond delay="4000"/>
                            </p:stCondLst>
                            <p:childTnLst>
                              <p:par>
                                <p:cTn id="57" presetID="22" presetClass="entr" presetSubtype="1" fill="hold" nodeType="afterEffect">
                                  <p:stCondLst>
                                    <p:cond delay="0"/>
                                  </p:stCondLst>
                                  <p:childTnLst>
                                    <p:set>
                                      <p:cBhvr>
                                        <p:cTn id="58" dur="1" fill="hold">
                                          <p:stCondLst>
                                            <p:cond delay="0"/>
                                          </p:stCondLst>
                                        </p:cTn>
                                        <p:tgtEl>
                                          <p:spTgt spid="132"/>
                                        </p:tgtEl>
                                        <p:attrNameLst>
                                          <p:attrName>style.visibility</p:attrName>
                                        </p:attrNameLst>
                                      </p:cBhvr>
                                      <p:to>
                                        <p:strVal val="visible"/>
                                      </p:to>
                                    </p:set>
                                    <p:animEffect transition="in" filter="wipe(up)">
                                      <p:cBhvr>
                                        <p:cTn id="59" dur="500"/>
                                        <p:tgtEl>
                                          <p:spTgt spid="132"/>
                                        </p:tgtEl>
                                      </p:cBhvr>
                                    </p:animEffect>
                                  </p:childTnLst>
                                </p:cTn>
                              </p:par>
                            </p:childTnLst>
                          </p:cTn>
                        </p:par>
                        <p:par>
                          <p:cTn id="60" fill="hold">
                            <p:stCondLst>
                              <p:cond delay="4500"/>
                            </p:stCondLst>
                            <p:childTnLst>
                              <p:par>
                                <p:cTn id="61" presetID="22" presetClass="entr" presetSubtype="1" fill="hold" nodeType="after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wipe(up)">
                                      <p:cBhvr>
                                        <p:cTn id="63"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106" name="文本框 105"/>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7" name="文本框 106"/>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08" name="文本框 107"/>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9" name="文本框 108"/>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0" name="文本框 109"/>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1" name="文本框 110"/>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2" name="文本框 111"/>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3" name="文本框 112"/>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pic>
        <p:nvPicPr>
          <p:cNvPr id="114" name="图片 11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012269" y="1661746"/>
            <a:ext cx="4167462" cy="35345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4"/>
                                        </p:tgtEl>
                                        <p:attrNameLst>
                                          <p:attrName>style.visibility</p:attrName>
                                        </p:attrNameLst>
                                      </p:cBhvr>
                                      <p:to>
                                        <p:strVal val="visible"/>
                                      </p:to>
                                    </p:set>
                                    <p:anim calcmode="lin" valueType="num">
                                      <p:cBhvr>
                                        <p:cTn id="11" dur="500" fill="hold"/>
                                        <p:tgtEl>
                                          <p:spTgt spid="114"/>
                                        </p:tgtEl>
                                        <p:attrNameLst>
                                          <p:attrName>ppt_w</p:attrName>
                                        </p:attrNameLst>
                                      </p:cBhvr>
                                      <p:tavLst>
                                        <p:tav tm="0">
                                          <p:val>
                                            <p:fltVal val="0"/>
                                          </p:val>
                                        </p:tav>
                                        <p:tav tm="100000">
                                          <p:val>
                                            <p:strVal val="#ppt_w"/>
                                          </p:val>
                                        </p:tav>
                                      </p:tavLst>
                                    </p:anim>
                                    <p:anim calcmode="lin" valueType="num">
                                      <p:cBhvr>
                                        <p:cTn id="12" dur="500" fill="hold"/>
                                        <p:tgtEl>
                                          <p:spTgt spid="114"/>
                                        </p:tgtEl>
                                        <p:attrNameLst>
                                          <p:attrName>ppt_h</p:attrName>
                                        </p:attrNameLst>
                                      </p:cBhvr>
                                      <p:tavLst>
                                        <p:tav tm="0">
                                          <p:val>
                                            <p:fltVal val="0"/>
                                          </p:val>
                                        </p:tav>
                                        <p:tav tm="100000">
                                          <p:val>
                                            <p:strVal val="#ppt_h"/>
                                          </p:val>
                                        </p:tav>
                                      </p:tavLst>
                                    </p:anim>
                                    <p:animEffect transition="in" filter="fade">
                                      <p:cBhvr>
                                        <p:cTn id="13" dur="500"/>
                                        <p:tgtEl>
                                          <p:spTgt spid="114"/>
                                        </p:tgtEl>
                                      </p:cBhvr>
                                    </p:animEffect>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0-#ppt_w/2"/>
                                          </p:val>
                                        </p:tav>
                                        <p:tav tm="100000">
                                          <p:val>
                                            <p:strVal val="#ppt_x"/>
                                          </p:val>
                                        </p:tav>
                                      </p:tavLst>
                                    </p:anim>
                                    <p:anim calcmode="lin" valueType="num">
                                      <p:cBhvr additive="base">
                                        <p:cTn id="18" dur="500" fill="hold"/>
                                        <p:tgtEl>
                                          <p:spTgt spid="10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08"/>
                                        </p:tgtEl>
                                        <p:attrNameLst>
                                          <p:attrName>style.visibility</p:attrName>
                                        </p:attrNameLst>
                                      </p:cBhvr>
                                      <p:to>
                                        <p:strVal val="visible"/>
                                      </p:to>
                                    </p:set>
                                    <p:anim calcmode="lin" valueType="num">
                                      <p:cBhvr additive="base">
                                        <p:cTn id="21" dur="500" fill="hold"/>
                                        <p:tgtEl>
                                          <p:spTgt spid="108"/>
                                        </p:tgtEl>
                                        <p:attrNameLst>
                                          <p:attrName>ppt_x</p:attrName>
                                        </p:attrNameLst>
                                      </p:cBhvr>
                                      <p:tavLst>
                                        <p:tav tm="0">
                                          <p:val>
                                            <p:strVal val="0-#ppt_w/2"/>
                                          </p:val>
                                        </p:tav>
                                        <p:tav tm="100000">
                                          <p:val>
                                            <p:strVal val="#ppt_x"/>
                                          </p:val>
                                        </p:tav>
                                      </p:tavLst>
                                    </p:anim>
                                    <p:anim calcmode="lin" valueType="num">
                                      <p:cBhvr additive="base">
                                        <p:cTn id="22" dur="500" fill="hold"/>
                                        <p:tgtEl>
                                          <p:spTgt spid="10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10"/>
                                        </p:tgtEl>
                                        <p:attrNameLst>
                                          <p:attrName>style.visibility</p:attrName>
                                        </p:attrNameLst>
                                      </p:cBhvr>
                                      <p:to>
                                        <p:strVal val="visible"/>
                                      </p:to>
                                    </p:set>
                                    <p:anim calcmode="lin" valueType="num">
                                      <p:cBhvr additive="base">
                                        <p:cTn id="25" dur="500" fill="hold"/>
                                        <p:tgtEl>
                                          <p:spTgt spid="110"/>
                                        </p:tgtEl>
                                        <p:attrNameLst>
                                          <p:attrName>ppt_x</p:attrName>
                                        </p:attrNameLst>
                                      </p:cBhvr>
                                      <p:tavLst>
                                        <p:tav tm="0">
                                          <p:val>
                                            <p:strVal val="0-#ppt_w/2"/>
                                          </p:val>
                                        </p:tav>
                                        <p:tav tm="100000">
                                          <p:val>
                                            <p:strVal val="#ppt_x"/>
                                          </p:val>
                                        </p:tav>
                                      </p:tavLst>
                                    </p:anim>
                                    <p:anim calcmode="lin" valueType="num">
                                      <p:cBhvr additive="base">
                                        <p:cTn id="26" dur="500" fill="hold"/>
                                        <p:tgtEl>
                                          <p:spTgt spid="11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anim calcmode="lin" valueType="num">
                                      <p:cBhvr additive="base">
                                        <p:cTn id="29" dur="500" fill="hold"/>
                                        <p:tgtEl>
                                          <p:spTgt spid="112"/>
                                        </p:tgtEl>
                                        <p:attrNameLst>
                                          <p:attrName>ppt_x</p:attrName>
                                        </p:attrNameLst>
                                      </p:cBhvr>
                                      <p:tavLst>
                                        <p:tav tm="0">
                                          <p:val>
                                            <p:strVal val="0-#ppt_w/2"/>
                                          </p:val>
                                        </p:tav>
                                        <p:tav tm="100000">
                                          <p:val>
                                            <p:strVal val="#ppt_x"/>
                                          </p:val>
                                        </p:tav>
                                      </p:tavLst>
                                    </p:anim>
                                    <p:anim calcmode="lin" valueType="num">
                                      <p:cBhvr additive="base">
                                        <p:cTn id="30" dur="500" fill="hold"/>
                                        <p:tgtEl>
                                          <p:spTgt spid="112"/>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up)">
                                      <p:cBhvr>
                                        <p:cTn id="34" dur="500"/>
                                        <p:tgtEl>
                                          <p:spTgt spid="10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up)">
                                      <p:cBhvr>
                                        <p:cTn id="37" dur="500"/>
                                        <p:tgtEl>
                                          <p:spTgt spid="109"/>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up)">
                                      <p:cBhvr>
                                        <p:cTn id="40" dur="500"/>
                                        <p:tgtEl>
                                          <p:spTgt spid="111"/>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wipe(up)">
                                      <p:cBhvr>
                                        <p:cTn id="43"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P spid="107" grpId="0"/>
      <p:bldP spid="108" grpId="0"/>
      <p:bldP spid="109" grpId="0"/>
      <p:bldP spid="110" grpId="0"/>
      <p:bldP spid="111" grpId="0"/>
      <p:bldP spid="112" grpId="0"/>
      <p:bldP spid="1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9" y="2552711"/>
                <a:ext cx="5950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01</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1"/>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2"/>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2"/>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3848132" y="1778652"/>
            <a:ext cx="4541093" cy="2279814"/>
          </a:xfrm>
          <a:prstGeom prst="rect">
            <a:avLst/>
          </a:prstGeom>
        </p:spPr>
      </p:pic>
      <p:pic>
        <p:nvPicPr>
          <p:cNvPr id="2" name="图片 1"/>
          <p:cNvPicPr>
            <a:picLocks noChangeAspect="1"/>
          </p:cNvPicPr>
          <p:nvPr/>
        </p:nvPicPr>
        <p:blipFill>
          <a:blip r:embed="rId2"/>
          <a:stretch>
            <a:fillRect/>
          </a:stretch>
        </p:blipFill>
        <p:spPr>
          <a:xfrm>
            <a:off x="2535707" y="2784926"/>
            <a:ext cx="2891471" cy="1464271"/>
          </a:xfrm>
          <a:prstGeom prst="rect">
            <a:avLst/>
          </a:prstGeom>
        </p:spPr>
      </p:pic>
      <p:pic>
        <p:nvPicPr>
          <p:cNvPr id="3" name="图片 2"/>
          <p:cNvPicPr>
            <a:picLocks noChangeAspect="1"/>
          </p:cNvPicPr>
          <p:nvPr/>
        </p:nvPicPr>
        <p:blipFill>
          <a:blip r:embed="rId3"/>
          <a:stretch>
            <a:fillRect/>
          </a:stretch>
        </p:blipFill>
        <p:spPr>
          <a:xfrm>
            <a:off x="6706642" y="2778647"/>
            <a:ext cx="4135190" cy="1933638"/>
          </a:xfrm>
          <a:prstGeom prst="rect">
            <a:avLst/>
          </a:prstGeom>
        </p:spPr>
      </p:pic>
      <p:pic>
        <p:nvPicPr>
          <p:cNvPr id="6" name="图片 5"/>
          <p:cNvPicPr>
            <a:picLocks noChangeAspect="1"/>
          </p:cNvPicPr>
          <p:nvPr/>
        </p:nvPicPr>
        <p:blipFill>
          <a:blip r:embed="rId4"/>
          <a:stretch>
            <a:fillRect/>
          </a:stretch>
        </p:blipFill>
        <p:spPr>
          <a:xfrm>
            <a:off x="4960236" y="754754"/>
            <a:ext cx="2316884" cy="1519876"/>
          </a:xfrm>
          <a:prstGeom prst="rect">
            <a:avLst/>
          </a:prstGeom>
        </p:spPr>
      </p:pic>
      <p:sp>
        <p:nvSpPr>
          <p:cNvPr id="601" name="矩形 600"/>
          <p:cNvSpPr/>
          <p:nvPr/>
        </p:nvSpPr>
        <p:spPr>
          <a:xfrm>
            <a:off x="2305050" y="4759493"/>
            <a:ext cx="7581900" cy="58477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THANKS FOR WATCHCING</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535707" y="526351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为了您的健康而努力！</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795147"/>
            <a:ext cx="2895600" cy="315595"/>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ea typeface="+mn-ea"/>
                <a:cs typeface="+mn-ea"/>
                <a:sym typeface="+mn-lt"/>
              </a:rPr>
              <a:t>情缘素材</a:t>
            </a:r>
            <a:endParaRPr lang="zh-CN" altLang="en-US" sz="1200" dirty="0" smtClean="0">
              <a:solidFill>
                <a:srgbClr val="6CA83A"/>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1000"/>
                                        <p:tgtEl>
                                          <p:spTgt spid="4"/>
                                        </p:tgtEl>
                                      </p:cBhvr>
                                    </p:animEffect>
                                  </p:childTnLst>
                                </p:cTn>
                              </p:par>
                            </p:childTnLst>
                          </p:cTn>
                        </p:par>
                        <p:par>
                          <p:cTn id="19" fill="hold">
                            <p:stCondLst>
                              <p:cond delay="2000"/>
                            </p:stCondLst>
                            <p:childTnLst>
                              <p:par>
                                <p:cTn id="20" presetID="14" presetClass="entr" presetSubtype="1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par>
                                <p:cTn id="23" presetID="56" presetClass="entr" presetSubtype="0" fill="hold" grpId="0" nodeType="withEffect">
                                  <p:stCondLst>
                                    <p:cond delay="0"/>
                                  </p:stCondLst>
                                  <p:iterate type="lt">
                                    <p:tmPct val="10000"/>
                                  </p:iterate>
                                  <p:childTnLst>
                                    <p:set>
                                      <p:cBhvr>
                                        <p:cTn id="24" dur="1" fill="hold">
                                          <p:stCondLst>
                                            <p:cond delay="0"/>
                                          </p:stCondLst>
                                        </p:cTn>
                                        <p:tgtEl>
                                          <p:spTgt spid="601"/>
                                        </p:tgtEl>
                                        <p:attrNameLst>
                                          <p:attrName>style.visibility</p:attrName>
                                        </p:attrNameLst>
                                      </p:cBhvr>
                                      <p:to>
                                        <p:strVal val="visible"/>
                                      </p:to>
                                    </p:set>
                                    <p:anim by="(-#ppt_w*2)" calcmode="lin" valueType="num">
                                      <p:cBhvr rctx="PPT">
                                        <p:cTn id="25" dur="500" autoRev="1" fill="hold">
                                          <p:stCondLst>
                                            <p:cond delay="0"/>
                                          </p:stCondLst>
                                        </p:cTn>
                                        <p:tgtEl>
                                          <p:spTgt spid="601"/>
                                        </p:tgtEl>
                                        <p:attrNameLst>
                                          <p:attrName>ppt_w</p:attrName>
                                        </p:attrNameLst>
                                      </p:cBhvr>
                                    </p:anim>
                                    <p:anim by="(#ppt_w*0.50)" calcmode="lin" valueType="num">
                                      <p:cBhvr>
                                        <p:cTn id="26" dur="500" decel="50000" autoRev="1" fill="hold">
                                          <p:stCondLst>
                                            <p:cond delay="0"/>
                                          </p:stCondLst>
                                        </p:cTn>
                                        <p:tgtEl>
                                          <p:spTgt spid="601"/>
                                        </p:tgtEl>
                                        <p:attrNameLst>
                                          <p:attrName>ppt_x</p:attrName>
                                        </p:attrNameLst>
                                      </p:cBhvr>
                                    </p:anim>
                                    <p:anim from="(-#ppt_h/2)" to="(#ppt_y)" calcmode="lin" valueType="num">
                                      <p:cBhvr>
                                        <p:cTn id="27" dur="1000" fill="hold">
                                          <p:stCondLst>
                                            <p:cond delay="0"/>
                                          </p:stCondLst>
                                        </p:cTn>
                                        <p:tgtEl>
                                          <p:spTgt spid="601"/>
                                        </p:tgtEl>
                                        <p:attrNameLst>
                                          <p:attrName>ppt_y</p:attrName>
                                        </p:attrNameLst>
                                      </p:cBhvr>
                                    </p:anim>
                                    <p:animRot by="21600000">
                                      <p:cBhvr>
                                        <p:cTn id="28" dur="1000" fill="hold">
                                          <p:stCondLst>
                                            <p:cond delay="0"/>
                                          </p:stCondLst>
                                        </p:cTn>
                                        <p:tgtEl>
                                          <p:spTgt spid="601"/>
                                        </p:tgtEl>
                                        <p:attrNameLst>
                                          <p:attrName>r</p:attrName>
                                        </p:attrNameLst>
                                      </p:cBhvr>
                                    </p:animRot>
                                  </p:childTnLst>
                                </p:cTn>
                              </p:par>
                            </p:childTnLst>
                          </p:cTn>
                        </p:par>
                        <p:par>
                          <p:cTn id="29" fill="hold">
                            <p:stCondLst>
                              <p:cond delay="4000"/>
                            </p:stCondLst>
                            <p:childTnLst>
                              <p:par>
                                <p:cTn id="30" presetID="22" presetClass="entr" presetSubtype="8" fill="hold" grpId="0" nodeType="afterEffect">
                                  <p:stCondLst>
                                    <p:cond delay="0"/>
                                  </p:stCondLst>
                                  <p:childTnLst>
                                    <p:set>
                                      <p:cBhvr>
                                        <p:cTn id="31" dur="1" fill="hold">
                                          <p:stCondLst>
                                            <p:cond delay="0"/>
                                          </p:stCondLst>
                                        </p:cTn>
                                        <p:tgtEl>
                                          <p:spTgt spid="602"/>
                                        </p:tgtEl>
                                        <p:attrNameLst>
                                          <p:attrName>style.visibility</p:attrName>
                                        </p:attrNameLst>
                                      </p:cBhvr>
                                      <p:to>
                                        <p:strVal val="visible"/>
                                      </p:to>
                                    </p:set>
                                    <p:animEffect transition="in" filter="wipe(left)">
                                      <p:cBhvr>
                                        <p:cTn id="32" dur="500"/>
                                        <p:tgtEl>
                                          <p:spTgt spid="602"/>
                                        </p:tgtEl>
                                      </p:cBhvr>
                                    </p:animEffect>
                                  </p:childTnLst>
                                </p:cTn>
                              </p:par>
                            </p:childTnLst>
                          </p:cTn>
                        </p:par>
                        <p:par>
                          <p:cTn id="33" fill="hold">
                            <p:stCondLst>
                              <p:cond delay="4500"/>
                            </p:stCondLst>
                            <p:childTnLst>
                              <p:par>
                                <p:cTn id="34" presetID="42" presetClass="entr" presetSubtype="0" fill="hold" grpId="0" nodeType="afterEffect">
                                  <p:stCondLst>
                                    <p:cond delay="0"/>
                                  </p:stCondLst>
                                  <p:childTnLst>
                                    <p:set>
                                      <p:cBhvr>
                                        <p:cTn id="35" dur="1" fill="hold">
                                          <p:stCondLst>
                                            <p:cond delay="0"/>
                                          </p:stCondLst>
                                        </p:cTn>
                                        <p:tgtEl>
                                          <p:spTgt spid="603"/>
                                        </p:tgtEl>
                                        <p:attrNameLst>
                                          <p:attrName>style.visibility</p:attrName>
                                        </p:attrNameLst>
                                      </p:cBhvr>
                                      <p:to>
                                        <p:strVal val="visible"/>
                                      </p:to>
                                    </p:set>
                                    <p:animEffect transition="in" filter="fade">
                                      <p:cBhvr>
                                        <p:cTn id="36" dur="1000"/>
                                        <p:tgtEl>
                                          <p:spTgt spid="603"/>
                                        </p:tgtEl>
                                      </p:cBhvr>
                                    </p:animEffect>
                                    <p:anim calcmode="lin" valueType="num">
                                      <p:cBhvr>
                                        <p:cTn id="37" dur="1000" fill="hold"/>
                                        <p:tgtEl>
                                          <p:spTgt spid="603"/>
                                        </p:tgtEl>
                                        <p:attrNameLst>
                                          <p:attrName>ppt_x</p:attrName>
                                        </p:attrNameLst>
                                      </p:cBhvr>
                                      <p:tavLst>
                                        <p:tav tm="0">
                                          <p:val>
                                            <p:strVal val="#ppt_x"/>
                                          </p:val>
                                        </p:tav>
                                        <p:tav tm="100000">
                                          <p:val>
                                            <p:strVal val="#ppt_x"/>
                                          </p:val>
                                        </p:tav>
                                      </p:tavLst>
                                    </p:anim>
                                    <p:anim calcmode="lin" valueType="num">
                                      <p:cBhvr>
                                        <p:cTn id="38"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endParaRPr lang="en-US" altLang="zh-CN" sz="1400" dirty="0">
              <a:solidFill>
                <a:srgbClr val="5A6478"/>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161" name="组合 160"/>
          <p:cNvGrpSpPr/>
          <p:nvPr/>
        </p:nvGrpSpPr>
        <p:grpSpPr>
          <a:xfrm>
            <a:off x="6741947" y="4557985"/>
            <a:ext cx="1105241" cy="349826"/>
            <a:chOff x="6741947" y="4557985"/>
            <a:chExt cx="1105241" cy="349826"/>
          </a:xfrm>
        </p:grpSpPr>
        <p:sp>
          <p:nvSpPr>
            <p:cNvPr id="162" name="Freeform 1270"/>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3" name="Freeform 1272"/>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4" name="组合 163"/>
          <p:cNvGrpSpPr/>
          <p:nvPr/>
        </p:nvGrpSpPr>
        <p:grpSpPr>
          <a:xfrm>
            <a:off x="6001740" y="2854494"/>
            <a:ext cx="1328317" cy="1105244"/>
            <a:chOff x="6001740" y="2854494"/>
            <a:chExt cx="1328317" cy="1105244"/>
          </a:xfrm>
        </p:grpSpPr>
        <p:sp>
          <p:nvSpPr>
            <p:cNvPr id="165" name="Freeform 1269"/>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6" name="Freeform 1273"/>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7" name="组合 166"/>
          <p:cNvGrpSpPr/>
          <p:nvPr/>
        </p:nvGrpSpPr>
        <p:grpSpPr>
          <a:xfrm>
            <a:off x="3765911" y="3285438"/>
            <a:ext cx="2007685" cy="674297"/>
            <a:chOff x="3765911" y="3285438"/>
            <a:chExt cx="2007685" cy="674297"/>
          </a:xfrm>
        </p:grpSpPr>
        <p:sp>
          <p:nvSpPr>
            <p:cNvPr id="168" name="Freeform 1268"/>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9" name="Freeform 1274"/>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0" name="组合 169"/>
          <p:cNvGrpSpPr/>
          <p:nvPr/>
        </p:nvGrpSpPr>
        <p:grpSpPr>
          <a:xfrm>
            <a:off x="3167661" y="4089014"/>
            <a:ext cx="1992477" cy="826397"/>
            <a:chOff x="3167661" y="4089014"/>
            <a:chExt cx="1992477" cy="826397"/>
          </a:xfrm>
        </p:grpSpPr>
        <p:sp>
          <p:nvSpPr>
            <p:cNvPr id="171" name="Freeform 1271"/>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2" name="Freeform 1276"/>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3" name="组合 172"/>
          <p:cNvGrpSpPr/>
          <p:nvPr/>
        </p:nvGrpSpPr>
        <p:grpSpPr>
          <a:xfrm>
            <a:off x="5063808" y="2616210"/>
            <a:ext cx="841605" cy="1343525"/>
            <a:chOff x="5063808" y="2616210"/>
            <a:chExt cx="841605" cy="1343525"/>
          </a:xfrm>
        </p:grpSpPr>
        <p:sp>
          <p:nvSpPr>
            <p:cNvPr id="174" name="Freeform 1275"/>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5" name="Freeform 1278"/>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6" name="组合 175"/>
          <p:cNvGrpSpPr/>
          <p:nvPr/>
        </p:nvGrpSpPr>
        <p:grpSpPr>
          <a:xfrm>
            <a:off x="5038460" y="3959735"/>
            <a:ext cx="2492943" cy="1967126"/>
            <a:chOff x="5038460" y="3959735"/>
            <a:chExt cx="2492943" cy="1967126"/>
          </a:xfrm>
        </p:grpSpPr>
        <p:sp>
          <p:nvSpPr>
            <p:cNvPr id="177"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8"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9" name="Freeform 312"/>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0" name="Freeform 320"/>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1" name="Freeform 321"/>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2" name="Freeform 322"/>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3" name="Freeform 323"/>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4" name="Freeform 324"/>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5" name="Freeform 325"/>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6" name="Freeform 326"/>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7" name="Freeform 327"/>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8" name="Freeform 328"/>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9" name="Freeform 329"/>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0" name="Freeform 330"/>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1" name="Freeform 331"/>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2" name="Freeform 332"/>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3" name="Freeform 333"/>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4" name="Freeform 334"/>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5" name="Freeform 335"/>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6" name="Freeform 336"/>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7" name="Freeform 337"/>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8" name="Freeform 338"/>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9" name="Freeform 339"/>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0" name="Freeform 340"/>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1" name="Freeform 341"/>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2" name="Freeform 342"/>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3" name="Freeform 343"/>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4" name="Freeform 344"/>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5" name="Freeform 345"/>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6" name="Freeform 346"/>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7" name="Freeform 347"/>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8" name="Freeform 348"/>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9" name="Freeform 349"/>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0"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1"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2" name="Freeform 356"/>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3" name="Freeform 357"/>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4"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5"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6"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7"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8"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9"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0"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1"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2"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3"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4" name="Freeform 368"/>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5" name="Freeform 369"/>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6" name="Freeform 370"/>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7" name="Freeform 371"/>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8" name="Freeform 372"/>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9" name="Freeform 373"/>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0" name="Freeform 374"/>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1" name="Freeform 375"/>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2" name="Freeform 376"/>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3" name="Freeform 377"/>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4" name="Freeform 378"/>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5" name="Freeform 379"/>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6" name="Freeform 380"/>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7" name="Freeform 381"/>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8" name="Freeform 382"/>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9" name="Freeform 383"/>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0" name="Freeform 384"/>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1" name="Freeform 385"/>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2" name="Freeform 386"/>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3" name="Freeform 387"/>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4"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5"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6" name="Freeform 390"/>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7"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8" name="Freeform 392"/>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9"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nvGrpSpPr>
            <p:cNvPr id="250" name="组合 249"/>
            <p:cNvGrpSpPr/>
            <p:nvPr/>
          </p:nvGrpSpPr>
          <p:grpSpPr>
            <a:xfrm>
              <a:off x="7076470" y="5344094"/>
              <a:ext cx="454933" cy="385638"/>
              <a:chOff x="6399214" y="5918201"/>
              <a:chExt cx="239713" cy="203200"/>
            </a:xfrm>
          </p:grpSpPr>
          <p:sp>
            <p:nvSpPr>
              <p:cNvPr id="251" name="Freeform 350"/>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2" name="Freeform 351"/>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3" name="Freeform 352"/>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4" name="Freeform 353"/>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grpSp>
        <p:nvGrpSpPr>
          <p:cNvPr id="255" name="组合 254"/>
          <p:cNvGrpSpPr/>
          <p:nvPr/>
        </p:nvGrpSpPr>
        <p:grpSpPr>
          <a:xfrm>
            <a:off x="7350679" y="1939197"/>
            <a:ext cx="3286682" cy="1389075"/>
            <a:chOff x="6443663" y="2474774"/>
            <a:chExt cx="4006850" cy="1389075"/>
          </a:xfrm>
        </p:grpSpPr>
        <p:sp>
          <p:nvSpPr>
            <p:cNvPr id="256" name="文本框 255"/>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57"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58" name="组合 257"/>
          <p:cNvGrpSpPr/>
          <p:nvPr/>
        </p:nvGrpSpPr>
        <p:grpSpPr>
          <a:xfrm>
            <a:off x="7847188" y="4177781"/>
            <a:ext cx="3286682" cy="1389075"/>
            <a:chOff x="6443663" y="2474774"/>
            <a:chExt cx="4006850" cy="1389075"/>
          </a:xfrm>
        </p:grpSpPr>
        <p:sp>
          <p:nvSpPr>
            <p:cNvPr id="259" name="文本框 258"/>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0"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1" name="组合 260"/>
          <p:cNvGrpSpPr/>
          <p:nvPr/>
        </p:nvGrpSpPr>
        <p:grpSpPr>
          <a:xfrm>
            <a:off x="544427" y="3924325"/>
            <a:ext cx="3286682" cy="1389075"/>
            <a:chOff x="6443663" y="2474774"/>
            <a:chExt cx="4006850" cy="1389075"/>
          </a:xfrm>
        </p:grpSpPr>
        <p:sp>
          <p:nvSpPr>
            <p:cNvPr id="262" name="文本框 261"/>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3"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4" name="组合 263"/>
          <p:cNvGrpSpPr/>
          <p:nvPr/>
        </p:nvGrpSpPr>
        <p:grpSpPr>
          <a:xfrm>
            <a:off x="1051023" y="2447825"/>
            <a:ext cx="2851775" cy="1410876"/>
            <a:chOff x="6443661" y="2474774"/>
            <a:chExt cx="4687104" cy="1410876"/>
          </a:xfrm>
        </p:grpSpPr>
        <p:sp>
          <p:nvSpPr>
            <p:cNvPr id="265" name="文本框 264"/>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6"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7" name="组合 266"/>
          <p:cNvGrpSpPr/>
          <p:nvPr/>
        </p:nvGrpSpPr>
        <p:grpSpPr>
          <a:xfrm>
            <a:off x="3500987" y="1315651"/>
            <a:ext cx="3161203" cy="1410876"/>
            <a:chOff x="6443661" y="2474774"/>
            <a:chExt cx="5195672" cy="1410876"/>
          </a:xfrm>
        </p:grpSpPr>
        <p:sp>
          <p:nvSpPr>
            <p:cNvPr id="268" name="文本框 267"/>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9"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76"/>
                                        </p:tgtEl>
                                        <p:attrNameLst>
                                          <p:attrName>style.visibility</p:attrName>
                                        </p:attrNameLst>
                                      </p:cBhvr>
                                      <p:to>
                                        <p:strVal val="visible"/>
                                      </p:to>
                                    </p:set>
                                    <p:anim calcmode="lin" valueType="num">
                                      <p:cBhvr>
                                        <p:cTn id="11" dur="500" fill="hold"/>
                                        <p:tgtEl>
                                          <p:spTgt spid="176"/>
                                        </p:tgtEl>
                                        <p:attrNameLst>
                                          <p:attrName>ppt_w</p:attrName>
                                        </p:attrNameLst>
                                      </p:cBhvr>
                                      <p:tavLst>
                                        <p:tav tm="0">
                                          <p:val>
                                            <p:fltVal val="0"/>
                                          </p:val>
                                        </p:tav>
                                        <p:tav tm="100000">
                                          <p:val>
                                            <p:strVal val="#ppt_w"/>
                                          </p:val>
                                        </p:tav>
                                      </p:tavLst>
                                    </p:anim>
                                    <p:anim calcmode="lin" valueType="num">
                                      <p:cBhvr>
                                        <p:cTn id="12" dur="500" fill="hold"/>
                                        <p:tgtEl>
                                          <p:spTgt spid="176"/>
                                        </p:tgtEl>
                                        <p:attrNameLst>
                                          <p:attrName>ppt_h</p:attrName>
                                        </p:attrNameLst>
                                      </p:cBhvr>
                                      <p:tavLst>
                                        <p:tav tm="0">
                                          <p:val>
                                            <p:fltVal val="0"/>
                                          </p:val>
                                        </p:tav>
                                        <p:tav tm="100000">
                                          <p:val>
                                            <p:strVal val="#ppt_h"/>
                                          </p:val>
                                        </p:tav>
                                      </p:tavLst>
                                    </p:anim>
                                    <p:animEffect transition="in" filter="fade">
                                      <p:cBhvr>
                                        <p:cTn id="13" dur="500"/>
                                        <p:tgtEl>
                                          <p:spTgt spid="176"/>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right)">
                                      <p:cBhvr>
                                        <p:cTn id="17" dur="500"/>
                                        <p:tgtEl>
                                          <p:spTgt spid="170"/>
                                        </p:tgtEl>
                                      </p:cBhvr>
                                    </p:animEffect>
                                  </p:childTnLst>
                                </p:cTn>
                              </p:par>
                              <p:par>
                                <p:cTn id="18" presetID="22" presetClass="entr" presetSubtype="2" fill="hold" nodeType="withEffect">
                                  <p:stCondLst>
                                    <p:cond delay="0"/>
                                  </p:stCondLst>
                                  <p:childTnLst>
                                    <p:set>
                                      <p:cBhvr>
                                        <p:cTn id="19" dur="1" fill="hold">
                                          <p:stCondLst>
                                            <p:cond delay="0"/>
                                          </p:stCondLst>
                                        </p:cTn>
                                        <p:tgtEl>
                                          <p:spTgt spid="167"/>
                                        </p:tgtEl>
                                        <p:attrNameLst>
                                          <p:attrName>style.visibility</p:attrName>
                                        </p:attrNameLst>
                                      </p:cBhvr>
                                      <p:to>
                                        <p:strVal val="visible"/>
                                      </p:to>
                                    </p:set>
                                    <p:animEffect transition="in" filter="wipe(right)">
                                      <p:cBhvr>
                                        <p:cTn id="20" dur="500"/>
                                        <p:tgtEl>
                                          <p:spTgt spid="167"/>
                                        </p:tgtEl>
                                      </p:cBhvr>
                                    </p:animEffect>
                                  </p:childTnLst>
                                </p:cTn>
                              </p:par>
                              <p:par>
                                <p:cTn id="21" presetID="22" presetClass="entr" presetSubtype="2" fill="hold" nodeType="withEffect">
                                  <p:stCondLst>
                                    <p:cond delay="0"/>
                                  </p:stCondLst>
                                  <p:childTnLst>
                                    <p:set>
                                      <p:cBhvr>
                                        <p:cTn id="22" dur="1" fill="hold">
                                          <p:stCondLst>
                                            <p:cond delay="0"/>
                                          </p:stCondLst>
                                        </p:cTn>
                                        <p:tgtEl>
                                          <p:spTgt spid="173"/>
                                        </p:tgtEl>
                                        <p:attrNameLst>
                                          <p:attrName>style.visibility</p:attrName>
                                        </p:attrNameLst>
                                      </p:cBhvr>
                                      <p:to>
                                        <p:strVal val="visible"/>
                                      </p:to>
                                    </p:set>
                                    <p:animEffect transition="in" filter="wipe(right)">
                                      <p:cBhvr>
                                        <p:cTn id="23" dur="500"/>
                                        <p:tgtEl>
                                          <p:spTgt spid="173"/>
                                        </p:tgtEl>
                                      </p:cBhvr>
                                    </p:animEffect>
                                  </p:childTnLst>
                                </p:cTn>
                              </p:par>
                              <p:par>
                                <p:cTn id="24" presetID="22" presetClass="entr" presetSubtype="8" fill="hold" nodeType="withEffect">
                                  <p:stCondLst>
                                    <p:cond delay="0"/>
                                  </p:stCondLst>
                                  <p:childTnLst>
                                    <p:set>
                                      <p:cBhvr>
                                        <p:cTn id="25" dur="1" fill="hold">
                                          <p:stCondLst>
                                            <p:cond delay="0"/>
                                          </p:stCondLst>
                                        </p:cTn>
                                        <p:tgtEl>
                                          <p:spTgt spid="164"/>
                                        </p:tgtEl>
                                        <p:attrNameLst>
                                          <p:attrName>style.visibility</p:attrName>
                                        </p:attrNameLst>
                                      </p:cBhvr>
                                      <p:to>
                                        <p:strVal val="visible"/>
                                      </p:to>
                                    </p:set>
                                    <p:animEffect transition="in" filter="wipe(left)">
                                      <p:cBhvr>
                                        <p:cTn id="26" dur="500"/>
                                        <p:tgtEl>
                                          <p:spTgt spid="164"/>
                                        </p:tgtEl>
                                      </p:cBhvr>
                                    </p:animEffect>
                                  </p:childTnLst>
                                </p:cTn>
                              </p:par>
                              <p:par>
                                <p:cTn id="27" presetID="22" presetClass="entr" presetSubtype="8" fill="hold" nodeType="withEffect">
                                  <p:stCondLst>
                                    <p:cond delay="0"/>
                                  </p:stCondLst>
                                  <p:childTnLst>
                                    <p:set>
                                      <p:cBhvr>
                                        <p:cTn id="28" dur="1" fill="hold">
                                          <p:stCondLst>
                                            <p:cond delay="0"/>
                                          </p:stCondLst>
                                        </p:cTn>
                                        <p:tgtEl>
                                          <p:spTgt spid="161"/>
                                        </p:tgtEl>
                                        <p:attrNameLst>
                                          <p:attrName>style.visibility</p:attrName>
                                        </p:attrNameLst>
                                      </p:cBhvr>
                                      <p:to>
                                        <p:strVal val="visible"/>
                                      </p:to>
                                    </p:set>
                                    <p:animEffect transition="in" filter="wipe(left)">
                                      <p:cBhvr>
                                        <p:cTn id="29" dur="500"/>
                                        <p:tgtEl>
                                          <p:spTgt spid="161"/>
                                        </p:tgtEl>
                                      </p:cBhvr>
                                    </p:animEffect>
                                  </p:childTnLst>
                                </p:cTn>
                              </p:par>
                            </p:childTnLst>
                          </p:cTn>
                        </p:par>
                        <p:par>
                          <p:cTn id="30" fill="hold">
                            <p:stCondLst>
                              <p:cond delay="1500"/>
                            </p:stCondLst>
                            <p:childTnLst>
                              <p:par>
                                <p:cTn id="31" presetID="22" presetClass="entr" presetSubtype="1" fill="hold" nodeType="afterEffect">
                                  <p:stCondLst>
                                    <p:cond delay="0"/>
                                  </p:stCondLst>
                                  <p:childTnLst>
                                    <p:set>
                                      <p:cBhvr>
                                        <p:cTn id="32" dur="1" fill="hold">
                                          <p:stCondLst>
                                            <p:cond delay="0"/>
                                          </p:stCondLst>
                                        </p:cTn>
                                        <p:tgtEl>
                                          <p:spTgt spid="255"/>
                                        </p:tgtEl>
                                        <p:attrNameLst>
                                          <p:attrName>style.visibility</p:attrName>
                                        </p:attrNameLst>
                                      </p:cBhvr>
                                      <p:to>
                                        <p:strVal val="visible"/>
                                      </p:to>
                                    </p:set>
                                    <p:animEffect transition="in" filter="wipe(up)">
                                      <p:cBhvr>
                                        <p:cTn id="33" dur="500"/>
                                        <p:tgtEl>
                                          <p:spTgt spid="255"/>
                                        </p:tgtEl>
                                      </p:cBhvr>
                                    </p:animEffect>
                                  </p:childTnLst>
                                </p:cTn>
                              </p:par>
                              <p:par>
                                <p:cTn id="34" presetID="22" presetClass="entr" presetSubtype="1" fill="hold" nodeType="withEffect">
                                  <p:stCondLst>
                                    <p:cond delay="0"/>
                                  </p:stCondLst>
                                  <p:childTnLst>
                                    <p:set>
                                      <p:cBhvr>
                                        <p:cTn id="35" dur="1" fill="hold">
                                          <p:stCondLst>
                                            <p:cond delay="0"/>
                                          </p:stCondLst>
                                        </p:cTn>
                                        <p:tgtEl>
                                          <p:spTgt spid="258"/>
                                        </p:tgtEl>
                                        <p:attrNameLst>
                                          <p:attrName>style.visibility</p:attrName>
                                        </p:attrNameLst>
                                      </p:cBhvr>
                                      <p:to>
                                        <p:strVal val="visible"/>
                                      </p:to>
                                    </p:set>
                                    <p:animEffect transition="in" filter="wipe(up)">
                                      <p:cBhvr>
                                        <p:cTn id="36" dur="500"/>
                                        <p:tgtEl>
                                          <p:spTgt spid="258"/>
                                        </p:tgtEl>
                                      </p:cBhvr>
                                    </p:animEffect>
                                  </p:childTnLst>
                                </p:cTn>
                              </p:par>
                              <p:par>
                                <p:cTn id="37" presetID="22" presetClass="entr" presetSubtype="1" fill="hold" nodeType="withEffect">
                                  <p:stCondLst>
                                    <p:cond delay="0"/>
                                  </p:stCondLst>
                                  <p:childTnLst>
                                    <p:set>
                                      <p:cBhvr>
                                        <p:cTn id="38" dur="1" fill="hold">
                                          <p:stCondLst>
                                            <p:cond delay="0"/>
                                          </p:stCondLst>
                                        </p:cTn>
                                        <p:tgtEl>
                                          <p:spTgt spid="261"/>
                                        </p:tgtEl>
                                        <p:attrNameLst>
                                          <p:attrName>style.visibility</p:attrName>
                                        </p:attrNameLst>
                                      </p:cBhvr>
                                      <p:to>
                                        <p:strVal val="visible"/>
                                      </p:to>
                                    </p:set>
                                    <p:animEffect transition="in" filter="wipe(up)">
                                      <p:cBhvr>
                                        <p:cTn id="39" dur="500"/>
                                        <p:tgtEl>
                                          <p:spTgt spid="261"/>
                                        </p:tgtEl>
                                      </p:cBhvr>
                                    </p:animEffect>
                                  </p:childTnLst>
                                </p:cTn>
                              </p:par>
                              <p:par>
                                <p:cTn id="40" presetID="22" presetClass="entr" presetSubtype="1" fill="hold" nodeType="withEffect">
                                  <p:stCondLst>
                                    <p:cond delay="0"/>
                                  </p:stCondLst>
                                  <p:childTnLst>
                                    <p:set>
                                      <p:cBhvr>
                                        <p:cTn id="41" dur="1" fill="hold">
                                          <p:stCondLst>
                                            <p:cond delay="0"/>
                                          </p:stCondLst>
                                        </p:cTn>
                                        <p:tgtEl>
                                          <p:spTgt spid="264"/>
                                        </p:tgtEl>
                                        <p:attrNameLst>
                                          <p:attrName>style.visibility</p:attrName>
                                        </p:attrNameLst>
                                      </p:cBhvr>
                                      <p:to>
                                        <p:strVal val="visible"/>
                                      </p:to>
                                    </p:set>
                                    <p:animEffect transition="in" filter="wipe(up)">
                                      <p:cBhvr>
                                        <p:cTn id="42" dur="500"/>
                                        <p:tgtEl>
                                          <p:spTgt spid="264"/>
                                        </p:tgtEl>
                                      </p:cBhvr>
                                    </p:animEffect>
                                  </p:childTnLst>
                                </p:cTn>
                              </p:par>
                              <p:par>
                                <p:cTn id="43" presetID="22" presetClass="entr" presetSubtype="1" fill="hold" nodeType="withEffect">
                                  <p:stCondLst>
                                    <p:cond delay="0"/>
                                  </p:stCondLst>
                                  <p:childTnLst>
                                    <p:set>
                                      <p:cBhvr>
                                        <p:cTn id="44" dur="1" fill="hold">
                                          <p:stCondLst>
                                            <p:cond delay="0"/>
                                          </p:stCondLst>
                                        </p:cTn>
                                        <p:tgtEl>
                                          <p:spTgt spid="267"/>
                                        </p:tgtEl>
                                        <p:attrNameLst>
                                          <p:attrName>style.visibility</p:attrName>
                                        </p:attrNameLst>
                                      </p:cBhvr>
                                      <p:to>
                                        <p:strVal val="visible"/>
                                      </p:to>
                                    </p:set>
                                    <p:animEffect transition="in" filter="wipe(up)">
                                      <p:cBhvr>
                                        <p:cTn id="45"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8383</Words>
  <Application>WPS 演示</Application>
  <PresentationFormat>宽屏</PresentationFormat>
  <Paragraphs>549</Paragraphs>
  <Slides>34</Slides>
  <Notes>34</Notes>
  <HiddenSlides>0</HiddenSlides>
  <MMClips>1</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34</vt:i4>
      </vt:variant>
    </vt:vector>
  </HeadingPairs>
  <TitlesOfParts>
    <vt:vector size="47" baseType="lpstr">
      <vt:lpstr>Arial</vt:lpstr>
      <vt:lpstr>宋体</vt:lpstr>
      <vt:lpstr>Wingdings</vt:lpstr>
      <vt:lpstr>DejaVu Sans</vt:lpstr>
      <vt:lpstr>Calibri</vt:lpstr>
      <vt:lpstr>方正静蕾简体</vt:lpstr>
      <vt:lpstr>汉仪细中圆简</vt:lpstr>
      <vt:lpstr>微软雅黑</vt:lpstr>
      <vt:lpstr>Arial Unicode MS</vt:lpstr>
      <vt:lpstr>华文细黑</vt:lpstr>
      <vt:lpstr>新蒂下午茶基本版</vt:lpstr>
      <vt:lpstr>新蒂黑板报</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cp:revision>89</cp:revision>
  <dcterms:created xsi:type="dcterms:W3CDTF">2014-11-14T09:15:00Z</dcterms:created>
  <dcterms:modified xsi:type="dcterms:W3CDTF">2017-06-20T09:47:29Z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2052-10.1.0.6554</vt:lpwstr>
  </property>
</Properties>
</file>