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60" r:id="rId7"/>
    <p:sldId id="261" r:id="rId8"/>
    <p:sldId id="262" r:id="rId9"/>
    <p:sldId id="264" r:id="rId10"/>
    <p:sldId id="263" r:id="rId11"/>
    <p:sldId id="281" r:id="rId12"/>
    <p:sldId id="265" r:id="rId13"/>
    <p:sldId id="266" r:id="rId14"/>
    <p:sldId id="267" r:id="rId15"/>
    <p:sldId id="268" r:id="rId16"/>
    <p:sldId id="282" r:id="rId17"/>
    <p:sldId id="269" r:id="rId18"/>
    <p:sldId id="270" r:id="rId19"/>
    <p:sldId id="272" r:id="rId20"/>
    <p:sldId id="276" r:id="rId21"/>
    <p:sldId id="283" r:id="rId22"/>
    <p:sldId id="273" r:id="rId23"/>
    <p:sldId id="271" r:id="rId24"/>
    <p:sldId id="274" r:id="rId25"/>
    <p:sldId id="275" r:id="rId26"/>
    <p:sldId id="28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B8B"/>
    <a:srgbClr val="FDDF42"/>
    <a:srgbClr val="FAFAFA"/>
    <a:srgbClr val="FBFBFB"/>
    <a:srgbClr val="FCFCFC"/>
    <a:srgbClr val="FDD303"/>
    <a:srgbClr val="E6C963"/>
    <a:srgbClr val="FFFFFF"/>
    <a:srgbClr val="DCB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28200E-8591-4536-9D49-88D371C6154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200E-8591-4536-9D49-88D371C6154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48DB2-3EF7-486B-AE28-3AC6EE6795A2}"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1219798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flipH="1" flipV="1">
            <a:off x="7929884" y="2589901"/>
            <a:ext cx="6858001" cy="1678194"/>
          </a:xfrm>
          <a:prstGeom prst="rect">
            <a:avLst/>
          </a:prstGeom>
        </p:spPr>
      </p:pic>
      <p:grpSp>
        <p:nvGrpSpPr>
          <p:cNvPr id="15" name="组合 14"/>
          <p:cNvGrpSpPr/>
          <p:nvPr/>
        </p:nvGrpSpPr>
        <p:grpSpPr>
          <a:xfrm>
            <a:off x="3671730" y="430306"/>
            <a:ext cx="5081491" cy="5081490"/>
            <a:chOff x="4002422" y="586098"/>
            <a:chExt cx="4217869" cy="4217869"/>
          </a:xfrm>
        </p:grpSpPr>
        <p:sp>
          <p:nvSpPr>
            <p:cNvPr id="16" name="椭圆 15"/>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095356" y="679032"/>
              <a:ext cx="4032000" cy="4032000"/>
            </a:xfrm>
            <a:prstGeom prst="ellipse">
              <a:avLst/>
            </a:prstGeom>
            <a:solidFill>
              <a:srgbClr val="FFFFFF"/>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660" y="2657643"/>
            <a:ext cx="2476438" cy="194511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275" y="2407899"/>
            <a:ext cx="6907332" cy="4396312"/>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589902" y="2589902"/>
            <a:ext cx="6858001" cy="1678194"/>
          </a:xfrm>
          <a:prstGeom prst="rect">
            <a:avLst/>
          </a:prstGeom>
        </p:spPr>
      </p:pic>
      <p:sp>
        <p:nvSpPr>
          <p:cNvPr id="25"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298595" y="1677277"/>
            <a:ext cx="3728341" cy="1749145"/>
          </a:xfrm>
          <a:prstGeom prst="rect">
            <a:avLst/>
          </a:prstGeom>
          <a:noFill/>
          <a:ln w="12700" cap="flat" cmpd="sng" algn="ctr">
            <a:noFill/>
            <a:prstDash val="solid"/>
          </a:ln>
          <a:effectLst/>
        </p:spPr>
        <p:txBody>
          <a:bodyPr lIns="91440" tIns="0" rIns="91440" bIns="0" rtlCol="0" anchor="t"/>
          <a:lstStyle/>
          <a:p>
            <a:r>
              <a:rPr lang="zh-CN" altLang="en-US" sz="3200" b="1" dirty="0" smtClean="0">
                <a:solidFill>
                  <a:srgbClr val="00B6B4"/>
                </a:solidFill>
                <a:latin typeface="幼圆" panose="02010509060101010101" pitchFamily="49" charset="-122"/>
                <a:ea typeface="幼圆" panose="02010509060101010101" pitchFamily="49" charset="-122"/>
              </a:rPr>
              <a:t>   </a:t>
            </a:r>
            <a:r>
              <a:rPr lang="zh-CN" altLang="en-US" sz="4400" b="1" dirty="0" smtClean="0">
                <a:solidFill>
                  <a:srgbClr val="FDDF42"/>
                </a:solidFill>
                <a:latin typeface="幼圆" panose="02010509060101010101" pitchFamily="49" charset="-122"/>
                <a:ea typeface="幼圆" panose="02010509060101010101" pitchFamily="49" charset="-122"/>
              </a:rPr>
              <a:t>碎花</a:t>
            </a:r>
            <a:r>
              <a:rPr lang="zh-CN" altLang="en-US" sz="4400" b="1" dirty="0">
                <a:solidFill>
                  <a:srgbClr val="FDDF42"/>
                </a:solidFill>
                <a:latin typeface="幼圆" panose="02010509060101010101" pitchFamily="49" charset="-122"/>
                <a:ea typeface="幼圆" panose="02010509060101010101" pitchFamily="49" charset="-122"/>
              </a:rPr>
              <a:t>清新</a:t>
            </a:r>
            <a:endParaRPr lang="en-US" altLang="zh-CN" sz="4400" b="1" dirty="0">
              <a:solidFill>
                <a:srgbClr val="FDDF42"/>
              </a:solidFill>
              <a:latin typeface="幼圆" panose="02010509060101010101" pitchFamily="49" charset="-122"/>
              <a:ea typeface="幼圆" panose="02010509060101010101" pitchFamily="49" charset="-122"/>
            </a:endParaRPr>
          </a:p>
          <a:p>
            <a:r>
              <a:rPr lang="zh-CN" altLang="en-US" sz="4400" b="1" dirty="0">
                <a:solidFill>
                  <a:srgbClr val="98DB8B"/>
                </a:solidFill>
                <a:latin typeface="幼圆" panose="02010509060101010101" pitchFamily="49" charset="-122"/>
                <a:ea typeface="幼圆" panose="02010509060101010101" pitchFamily="49" charset="-122"/>
              </a:rPr>
              <a:t>毕业论文答辩</a:t>
            </a:r>
            <a:endParaRPr lang="en-US" altLang="zh-CN" sz="3600" b="1" dirty="0" smtClean="0">
              <a:solidFill>
                <a:srgbClr val="98DB8B"/>
              </a:solidFill>
              <a:latin typeface="幼圆" panose="02010509060101010101" pitchFamily="49" charset="-122"/>
              <a:ea typeface="幼圆" panose="02010509060101010101" pitchFamily="49" charset="-122"/>
            </a:endParaRPr>
          </a:p>
          <a:p>
            <a:endParaRPr lang="zh-CN" altLang="en-US" sz="3200" b="1" dirty="0">
              <a:solidFill>
                <a:srgbClr val="00B6B4"/>
              </a:solidFill>
              <a:latin typeface="幼圆" panose="02010509060101010101" pitchFamily="49" charset="-122"/>
              <a:ea typeface="幼圆" panose="02010509060101010101" pitchFamily="49" charset="-122"/>
            </a:endParaRPr>
          </a:p>
        </p:txBody>
      </p:sp>
      <p:grpSp>
        <p:nvGrpSpPr>
          <p:cNvPr id="2" name="组合 1"/>
          <p:cNvGrpSpPr/>
          <p:nvPr/>
        </p:nvGrpSpPr>
        <p:grpSpPr>
          <a:xfrm>
            <a:off x="4584700" y="3402330"/>
            <a:ext cx="3578860" cy="356237"/>
            <a:chOff x="4672486" y="3402103"/>
            <a:chExt cx="3303390" cy="356190"/>
          </a:xfrm>
        </p:grpSpPr>
        <p:sp>
          <p:nvSpPr>
            <p:cNvPr id="27" name="圆角矩形 26"/>
            <p:cNvSpPr/>
            <p:nvPr/>
          </p:nvSpPr>
          <p:spPr>
            <a:xfrm>
              <a:off x="4672486" y="3402103"/>
              <a:ext cx="2884762" cy="322730"/>
            </a:xfrm>
            <a:prstGeom prst="roundRect">
              <a:avLst>
                <a:gd name="adj" fmla="val 50000"/>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673659" y="3469406"/>
              <a:ext cx="3302217" cy="288887"/>
            </a:xfrm>
            <a:prstGeom prst="rect">
              <a:avLst/>
            </a:prstGeom>
            <a:noFill/>
            <a:ln w="12700" cap="flat" cmpd="sng" algn="ctr">
              <a:noFill/>
              <a:prstDash val="solid"/>
            </a:ln>
            <a:effectLst/>
          </p:spPr>
          <p:txBody>
            <a:bodyPr lIns="91440" tIns="0" rIns="91440" bIns="0" rtlCol="0" anchor="t"/>
            <a:lstStyle/>
            <a:p>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 by="(-#ppt_w*2)" calcmode="lin" valueType="num">
                                      <p:cBhvr rctx="PPT">
                                        <p:cTn id="30" dur="500" autoRev="1" fill="hold">
                                          <p:stCondLst>
                                            <p:cond delay="0"/>
                                          </p:stCondLst>
                                        </p:cTn>
                                        <p:tgtEl>
                                          <p:spTgt spid="25"/>
                                        </p:tgtEl>
                                        <p:attrNameLst>
                                          <p:attrName>ppt_w</p:attrName>
                                        </p:attrNameLst>
                                      </p:cBhvr>
                                    </p:anim>
                                    <p:anim by="(#ppt_w*0.50)" calcmode="lin" valueType="num">
                                      <p:cBhvr>
                                        <p:cTn id="31" dur="500" decel="50000" autoRev="1" fill="hold">
                                          <p:stCondLst>
                                            <p:cond delay="0"/>
                                          </p:stCondLst>
                                        </p:cTn>
                                        <p:tgtEl>
                                          <p:spTgt spid="25"/>
                                        </p:tgtEl>
                                        <p:attrNameLst>
                                          <p:attrName>ppt_x</p:attrName>
                                        </p:attrNameLst>
                                      </p:cBhvr>
                                    </p:anim>
                                    <p:anim from="(-#ppt_h/2)" to="(#ppt_y)" calcmode="lin" valueType="num">
                                      <p:cBhvr>
                                        <p:cTn id="32" dur="1000" fill="hold">
                                          <p:stCondLst>
                                            <p:cond delay="0"/>
                                          </p:stCondLst>
                                        </p:cTn>
                                        <p:tgtEl>
                                          <p:spTgt spid="25"/>
                                        </p:tgtEl>
                                        <p:attrNameLst>
                                          <p:attrName>ppt_y</p:attrName>
                                        </p:attrNameLst>
                                      </p:cBhvr>
                                    </p:anim>
                                    <p:animRot by="21600000">
                                      <p:cBhvr>
                                        <p:cTn id="33" dur="1000" fill="hold">
                                          <p:stCondLst>
                                            <p:cond delay="0"/>
                                          </p:stCondLst>
                                        </p:cTn>
                                        <p:tgtEl>
                                          <p:spTgt spid="25"/>
                                        </p:tgtEl>
                                        <p:attrNameLst>
                                          <p:attrName>r</p:attrName>
                                        </p:attrNameLst>
                                      </p:cBhvr>
                                    </p:animRot>
                                  </p:childTnLst>
                                </p:cTn>
                              </p:par>
                            </p:childTnLst>
                          </p:cTn>
                        </p:par>
                        <p:par>
                          <p:cTn id="34" fill="hold">
                            <p:stCondLst>
                              <p:cond delay="4699"/>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841614" y="2232227"/>
            <a:ext cx="2219923" cy="1440094"/>
            <a:chOff x="3841614" y="2017075"/>
            <a:chExt cx="2219923" cy="1440094"/>
          </a:xfrm>
        </p:grpSpPr>
        <p:sp>
          <p:nvSpPr>
            <p:cNvPr id="12" name="任意多边形 11"/>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14" name="组合 13"/>
          <p:cNvGrpSpPr/>
          <p:nvPr/>
        </p:nvGrpSpPr>
        <p:grpSpPr>
          <a:xfrm>
            <a:off x="6130463" y="2232227"/>
            <a:ext cx="2219923" cy="1440094"/>
            <a:chOff x="6130463" y="2017075"/>
            <a:chExt cx="2219923" cy="1440094"/>
          </a:xfrm>
        </p:grpSpPr>
        <p:sp>
          <p:nvSpPr>
            <p:cNvPr id="15" name="任意多边形 14"/>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4132684" y="3767235"/>
            <a:ext cx="1933303" cy="1254160"/>
            <a:chOff x="4132684" y="3552083"/>
            <a:chExt cx="1933303" cy="1254160"/>
          </a:xfrm>
        </p:grpSpPr>
        <p:sp>
          <p:nvSpPr>
            <p:cNvPr id="24" name="任意多边形 23"/>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6" name="组合 25"/>
          <p:cNvGrpSpPr/>
          <p:nvPr/>
        </p:nvGrpSpPr>
        <p:grpSpPr>
          <a:xfrm>
            <a:off x="6126014" y="3767235"/>
            <a:ext cx="1933303" cy="1254160"/>
            <a:chOff x="6126014" y="3552083"/>
            <a:chExt cx="1933303" cy="1254160"/>
          </a:xfrm>
        </p:grpSpPr>
        <p:sp>
          <p:nvSpPr>
            <p:cNvPr id="27" name="任意多边形 26"/>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9" name="组合 28"/>
          <p:cNvGrpSpPr/>
          <p:nvPr/>
        </p:nvGrpSpPr>
        <p:grpSpPr>
          <a:xfrm>
            <a:off x="4253256" y="5114481"/>
            <a:ext cx="1814574" cy="1177139"/>
            <a:chOff x="4253256" y="4899329"/>
            <a:chExt cx="1814574" cy="1177139"/>
          </a:xfrm>
        </p:grpSpPr>
        <p:sp>
          <p:nvSpPr>
            <p:cNvPr id="30" name="任意多边形 29"/>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35" name="组合 34"/>
          <p:cNvGrpSpPr/>
          <p:nvPr/>
        </p:nvGrpSpPr>
        <p:grpSpPr>
          <a:xfrm>
            <a:off x="6124171" y="5114481"/>
            <a:ext cx="1814574" cy="1177139"/>
            <a:chOff x="6124171" y="4899329"/>
            <a:chExt cx="1814574" cy="1177139"/>
          </a:xfrm>
        </p:grpSpPr>
        <p:sp>
          <p:nvSpPr>
            <p:cNvPr id="36" name="任意多边形 35"/>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38" name="文本框 37"/>
          <p:cNvSpPr txBox="1"/>
          <p:nvPr/>
        </p:nvSpPr>
        <p:spPr>
          <a:xfrm>
            <a:off x="683619" y="216746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95381" y="37717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739840" y="520861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105960" y="232133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720477" y="376337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233586" y="507210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900" decel="100000" fill="hold"/>
                                        <p:tgtEl>
                                          <p:spTgt spid="3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159746" y="1762023"/>
            <a:ext cx="1777775" cy="1777775"/>
            <a:chOff x="4159746" y="1663547"/>
            <a:chExt cx="1777775" cy="1777775"/>
          </a:xfrm>
        </p:grpSpPr>
        <p:sp>
          <p:nvSpPr>
            <p:cNvPr id="12" name="泪滴形 11"/>
            <p:cNvSpPr/>
            <p:nvPr/>
          </p:nvSpPr>
          <p:spPr>
            <a:xfrm rot="5400000">
              <a:off x="4159746" y="1663547"/>
              <a:ext cx="1777775" cy="1777775"/>
            </a:xfrm>
            <a:prstGeom prst="teardrop">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492230" y="2321600"/>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问题一</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14" name="组合 13"/>
          <p:cNvGrpSpPr/>
          <p:nvPr/>
        </p:nvGrpSpPr>
        <p:grpSpPr>
          <a:xfrm>
            <a:off x="6233817" y="1762023"/>
            <a:ext cx="1777775" cy="1777775"/>
            <a:chOff x="6233817" y="1663547"/>
            <a:chExt cx="1777775" cy="1777775"/>
          </a:xfrm>
        </p:grpSpPr>
        <p:sp>
          <p:nvSpPr>
            <p:cNvPr id="15" name="泪滴形 14"/>
            <p:cNvSpPr/>
            <p:nvPr/>
          </p:nvSpPr>
          <p:spPr>
            <a:xfrm rot="16200000" flipH="1">
              <a:off x="6233817" y="1663547"/>
              <a:ext cx="1777775" cy="1777775"/>
            </a:xfrm>
            <a:prstGeom prst="teardrop">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533130" y="2321601"/>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问题二</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23" name="组合 22"/>
          <p:cNvGrpSpPr/>
          <p:nvPr/>
        </p:nvGrpSpPr>
        <p:grpSpPr>
          <a:xfrm>
            <a:off x="6233817" y="3744708"/>
            <a:ext cx="2251193" cy="3211768"/>
            <a:chOff x="6233817" y="3646232"/>
            <a:chExt cx="2251193" cy="3211768"/>
          </a:xfrm>
        </p:grpSpPr>
        <p:grpSp>
          <p:nvGrpSpPr>
            <p:cNvPr id="24" name="组合 23"/>
            <p:cNvGrpSpPr/>
            <p:nvPr/>
          </p:nvGrpSpPr>
          <p:grpSpPr>
            <a:xfrm>
              <a:off x="6233817" y="3646232"/>
              <a:ext cx="2232874" cy="3211768"/>
              <a:chOff x="6233817" y="3646232"/>
              <a:chExt cx="2232874" cy="3211768"/>
            </a:xfrm>
          </p:grpSpPr>
          <p:sp>
            <p:nvSpPr>
              <p:cNvPr id="30"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1" name="组合 30"/>
              <p:cNvGrpSpPr/>
              <p:nvPr/>
            </p:nvGrpSpPr>
            <p:grpSpPr>
              <a:xfrm>
                <a:off x="6233817" y="3646232"/>
                <a:ext cx="1777775" cy="1777775"/>
                <a:chOff x="6233817" y="3646232"/>
                <a:chExt cx="1777775" cy="1777775"/>
              </a:xfrm>
            </p:grpSpPr>
            <p:sp>
              <p:nvSpPr>
                <p:cNvPr id="35" name="泪滴形 34"/>
                <p:cNvSpPr/>
                <p:nvPr/>
              </p:nvSpPr>
              <p:spPr>
                <a:xfrm rot="5400000" flipH="1" flipV="1">
                  <a:off x="6233817" y="3646232"/>
                  <a:ext cx="1777775" cy="1777775"/>
                </a:xfrm>
                <a:prstGeom prst="teardrop">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6362326" y="3990012"/>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问题四</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25" name="组合 24"/>
            <p:cNvGrpSpPr/>
            <p:nvPr/>
          </p:nvGrpSpPr>
          <p:grpSpPr>
            <a:xfrm>
              <a:off x="7462919" y="4355823"/>
              <a:ext cx="1022091" cy="1535809"/>
              <a:chOff x="7462919" y="4355823"/>
              <a:chExt cx="1022091" cy="1535809"/>
            </a:xfrm>
          </p:grpSpPr>
          <p:sp>
            <p:nvSpPr>
              <p:cNvPr id="26"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7" name="组合 36"/>
          <p:cNvGrpSpPr/>
          <p:nvPr/>
        </p:nvGrpSpPr>
        <p:grpSpPr>
          <a:xfrm>
            <a:off x="3726446" y="3744708"/>
            <a:ext cx="2211075" cy="3211768"/>
            <a:chOff x="3726446" y="3646232"/>
            <a:chExt cx="2211075" cy="3211768"/>
          </a:xfrm>
        </p:grpSpPr>
        <p:grpSp>
          <p:nvGrpSpPr>
            <p:cNvPr id="38" name="组合 37"/>
            <p:cNvGrpSpPr/>
            <p:nvPr/>
          </p:nvGrpSpPr>
          <p:grpSpPr>
            <a:xfrm>
              <a:off x="3726446" y="3646232"/>
              <a:ext cx="2211075" cy="3211768"/>
              <a:chOff x="3726446" y="3646232"/>
              <a:chExt cx="2211075" cy="3211768"/>
            </a:xfrm>
          </p:grpSpPr>
          <p:sp>
            <p:nvSpPr>
              <p:cNvPr id="45"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6" name="组合 45"/>
              <p:cNvGrpSpPr/>
              <p:nvPr/>
            </p:nvGrpSpPr>
            <p:grpSpPr>
              <a:xfrm>
                <a:off x="4159746" y="3646232"/>
                <a:ext cx="1777775" cy="1777775"/>
                <a:chOff x="4159746" y="3646232"/>
                <a:chExt cx="1777775" cy="1777775"/>
              </a:xfrm>
            </p:grpSpPr>
            <p:sp>
              <p:nvSpPr>
                <p:cNvPr id="47" name="泪滴形 46"/>
                <p:cNvSpPr/>
                <p:nvPr/>
              </p:nvSpPr>
              <p:spPr>
                <a:xfrm rot="16200000" flipV="1">
                  <a:off x="4159746" y="3646232"/>
                  <a:ext cx="1777775" cy="1777775"/>
                </a:xfrm>
                <a:prstGeom prst="teardrop">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4745443" y="3990013"/>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问题三</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39" name="组合 38"/>
            <p:cNvGrpSpPr/>
            <p:nvPr/>
          </p:nvGrpSpPr>
          <p:grpSpPr>
            <a:xfrm>
              <a:off x="3762322" y="4334449"/>
              <a:ext cx="1083157" cy="1557183"/>
              <a:chOff x="3762322" y="4334449"/>
              <a:chExt cx="1083157" cy="1557183"/>
            </a:xfrm>
          </p:grpSpPr>
          <p:sp>
            <p:nvSpPr>
              <p:cNvPr id="40"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1" name="组合 40"/>
              <p:cNvGrpSpPr/>
              <p:nvPr/>
            </p:nvGrpSpPr>
            <p:grpSpPr>
              <a:xfrm>
                <a:off x="4024142" y="4334449"/>
                <a:ext cx="821337" cy="1557183"/>
                <a:chOff x="4024142" y="4334449"/>
                <a:chExt cx="821337" cy="1557183"/>
              </a:xfrm>
            </p:grpSpPr>
            <p:sp>
              <p:nvSpPr>
                <p:cNvPr id="43"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9" name="文本框 48"/>
          <p:cNvSpPr txBox="1"/>
          <p:nvPr/>
        </p:nvSpPr>
        <p:spPr>
          <a:xfrm>
            <a:off x="8680719" y="452324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347003" y="224505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341590" y="4492465"/>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680719" y="224779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51772" y="2777948"/>
            <a:ext cx="1107996" cy="2119865"/>
            <a:chOff x="124694" y="2347215"/>
            <a:chExt cx="1107996" cy="2119865"/>
          </a:xfrm>
        </p:grpSpPr>
        <p:grpSp>
          <p:nvGrpSpPr>
            <p:cNvPr id="12" name="组合 11"/>
            <p:cNvGrpSpPr/>
            <p:nvPr/>
          </p:nvGrpSpPr>
          <p:grpSpPr>
            <a:xfrm>
              <a:off x="770183" y="2347215"/>
              <a:ext cx="179916" cy="1100108"/>
              <a:chOff x="4524245" y="3111810"/>
              <a:chExt cx="134937" cy="825081"/>
            </a:xfrm>
          </p:grpSpPr>
          <p:cxnSp>
            <p:nvCxnSpPr>
              <p:cNvPr id="14" name="直接连接符 1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24694" y="3266751"/>
              <a:ext cx="1107996" cy="1200329"/>
            </a:xfrm>
            <a:prstGeom prst="rect">
              <a:avLst/>
            </a:prstGeom>
          </p:spPr>
          <p:txBody>
            <a:bodyPr wrap="none">
              <a:spAutoFit/>
            </a:bodyPr>
            <a:lstStyle/>
            <a:p>
              <a:r>
                <a:rPr lang="zh-CN" altLang="en-US" sz="7200" dirty="0">
                  <a:solidFill>
                    <a:srgbClr val="98DB8B"/>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98DB8B"/>
                </a:solidFill>
                <a:latin typeface="Calibri" panose="020F050202020403020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4096856" y="2777948"/>
            <a:ext cx="1107996" cy="2119865"/>
            <a:chOff x="3869778" y="2347215"/>
            <a:chExt cx="1107996" cy="2119865"/>
          </a:xfrm>
        </p:grpSpPr>
        <p:grpSp>
          <p:nvGrpSpPr>
            <p:cNvPr id="24" name="组合 23"/>
            <p:cNvGrpSpPr/>
            <p:nvPr/>
          </p:nvGrpSpPr>
          <p:grpSpPr>
            <a:xfrm>
              <a:off x="4515267" y="2347215"/>
              <a:ext cx="179916" cy="1100108"/>
              <a:chOff x="4524245" y="3111810"/>
              <a:chExt cx="134937" cy="825081"/>
            </a:xfrm>
          </p:grpSpPr>
          <p:cxnSp>
            <p:nvCxnSpPr>
              <p:cNvPr id="26" name="直接连接符 2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869778" y="3266751"/>
              <a:ext cx="1107996" cy="1200329"/>
            </a:xfrm>
            <a:prstGeom prst="rect">
              <a:avLst/>
            </a:prstGeom>
          </p:spPr>
          <p:txBody>
            <a:bodyPr wrap="none">
              <a:spAutoFit/>
            </a:bodyPr>
            <a:lstStyle/>
            <a:p>
              <a:r>
                <a:rPr lang="zh-CN" altLang="en-US" sz="7200" dirty="0">
                  <a:solidFill>
                    <a:srgbClr val="FDDF42"/>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FDDF42"/>
                </a:solidFill>
                <a:latin typeface="Calibri" panose="020F050202020403020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7841940" y="2777948"/>
            <a:ext cx="1107996" cy="2119865"/>
            <a:chOff x="7614862" y="2347215"/>
            <a:chExt cx="1107996" cy="2119865"/>
          </a:xfrm>
        </p:grpSpPr>
        <p:grpSp>
          <p:nvGrpSpPr>
            <p:cNvPr id="30" name="组合 29"/>
            <p:cNvGrpSpPr/>
            <p:nvPr/>
          </p:nvGrpSpPr>
          <p:grpSpPr>
            <a:xfrm>
              <a:off x="8260351" y="2347215"/>
              <a:ext cx="179916" cy="1100108"/>
              <a:chOff x="4524245" y="3111810"/>
              <a:chExt cx="134937" cy="825081"/>
            </a:xfrm>
          </p:grpSpPr>
          <p:cxnSp>
            <p:nvCxnSpPr>
              <p:cNvPr id="35" name="直接连接符 3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7614862" y="3266751"/>
              <a:ext cx="1107996" cy="1200329"/>
            </a:xfrm>
            <a:prstGeom prst="rect">
              <a:avLst/>
            </a:prstGeom>
          </p:spPr>
          <p:txBody>
            <a:bodyPr wrap="none">
              <a:spAutoFit/>
            </a:bodyPr>
            <a:lstStyle/>
            <a:p>
              <a:r>
                <a:rPr lang="zh-CN" altLang="en-US" sz="7200" dirty="0">
                  <a:solidFill>
                    <a:srgbClr val="98DB8B"/>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98DB8B"/>
                </a:solidFill>
                <a:latin typeface="Calibri" panose="020F0502020204030204" charset="0"/>
                <a:ea typeface="微软雅黑" panose="020B0503020204020204" pitchFamily="34" charset="-122"/>
                <a:cs typeface="Arial" panose="020B0604020202020204" pitchFamily="34" charset="0"/>
              </a:endParaRPr>
            </a:p>
          </p:txBody>
        </p:sp>
      </p:grpSp>
      <p:grpSp>
        <p:nvGrpSpPr>
          <p:cNvPr id="38" name="组合 37"/>
          <p:cNvGrpSpPr/>
          <p:nvPr/>
        </p:nvGrpSpPr>
        <p:grpSpPr>
          <a:xfrm>
            <a:off x="1340333" y="3882247"/>
            <a:ext cx="1006013" cy="1025234"/>
            <a:chOff x="1113255" y="3451514"/>
            <a:chExt cx="1006013" cy="1025234"/>
          </a:xfrm>
        </p:grpSpPr>
        <p:sp>
          <p:nvSpPr>
            <p:cNvPr id="3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8DB8B"/>
            </a:solidFill>
            <a:ln>
              <a:noFill/>
            </a:ln>
          </p:spPr>
          <p:txBody>
            <a:bodyPr/>
            <a:lstStyle/>
            <a:p>
              <a:endParaRPr lang="zh-CN" altLang="en-US" sz="1800"/>
            </a:p>
          </p:txBody>
        </p:sp>
        <p:sp>
          <p:nvSpPr>
            <p:cNvPr id="40" name="文本框 39"/>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1" name="组合 40"/>
          <p:cNvGrpSpPr/>
          <p:nvPr/>
        </p:nvGrpSpPr>
        <p:grpSpPr>
          <a:xfrm>
            <a:off x="5085417" y="3872579"/>
            <a:ext cx="1006013" cy="1025234"/>
            <a:chOff x="4858339" y="3441846"/>
            <a:chExt cx="1006013" cy="1025234"/>
          </a:xfrm>
        </p:grpSpPr>
        <p:sp>
          <p:nvSpPr>
            <p:cNvPr id="4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DDF42"/>
            </a:solidFill>
            <a:ln>
              <a:noFill/>
            </a:ln>
          </p:spPr>
          <p:txBody>
            <a:bodyPr/>
            <a:lstStyle/>
            <a:p>
              <a:endParaRPr lang="zh-CN" altLang="en-US" sz="1800"/>
            </a:p>
          </p:txBody>
        </p:sp>
        <p:sp>
          <p:nvSpPr>
            <p:cNvPr id="43" name="文本框 42"/>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4" name="组合 43"/>
          <p:cNvGrpSpPr/>
          <p:nvPr/>
        </p:nvGrpSpPr>
        <p:grpSpPr>
          <a:xfrm>
            <a:off x="8830501" y="3872579"/>
            <a:ext cx="1006013" cy="1025234"/>
            <a:chOff x="8603423" y="3441846"/>
            <a:chExt cx="1006013" cy="1025234"/>
          </a:xfrm>
        </p:grpSpPr>
        <p:sp>
          <p:nvSpPr>
            <p:cNvPr id="45"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8DB8B"/>
            </a:solidFill>
            <a:ln>
              <a:noFill/>
            </a:ln>
          </p:spPr>
          <p:txBody>
            <a:bodyPr/>
            <a:lstStyle/>
            <a:p>
              <a:endParaRPr lang="zh-CN" altLang="en-US" sz="1800"/>
            </a:p>
          </p:txBody>
        </p:sp>
        <p:sp>
          <p:nvSpPr>
            <p:cNvPr id="46" name="文本框 45"/>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7" name="组合 46"/>
          <p:cNvGrpSpPr/>
          <p:nvPr/>
        </p:nvGrpSpPr>
        <p:grpSpPr>
          <a:xfrm>
            <a:off x="1340333" y="2608355"/>
            <a:ext cx="2877378" cy="992045"/>
            <a:chOff x="1113255" y="2177622"/>
            <a:chExt cx="2877378" cy="992045"/>
          </a:xfrm>
        </p:grpSpPr>
        <p:sp>
          <p:nvSpPr>
            <p:cNvPr id="48" name="矩形 47"/>
            <p:cNvSpPr/>
            <p:nvPr/>
          </p:nvSpPr>
          <p:spPr>
            <a:xfrm>
              <a:off x="1113255" y="2177622"/>
              <a:ext cx="2877378" cy="992045"/>
            </a:xfrm>
            <a:prstGeom prst="rect">
              <a:avLst/>
            </a:prstGeom>
            <a:solidFill>
              <a:srgbClr val="98DB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49" name="文本框 48"/>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0" name="组合 49"/>
          <p:cNvGrpSpPr/>
          <p:nvPr/>
        </p:nvGrpSpPr>
        <p:grpSpPr>
          <a:xfrm>
            <a:off x="5085417" y="2608355"/>
            <a:ext cx="2877378" cy="992045"/>
            <a:chOff x="4858339" y="2177622"/>
            <a:chExt cx="2877378" cy="992045"/>
          </a:xfrm>
        </p:grpSpPr>
        <p:sp>
          <p:nvSpPr>
            <p:cNvPr id="51" name="矩形 50"/>
            <p:cNvSpPr/>
            <p:nvPr/>
          </p:nvSpPr>
          <p:spPr>
            <a:xfrm>
              <a:off x="4858339" y="2177622"/>
              <a:ext cx="2877378" cy="992045"/>
            </a:xfrm>
            <a:prstGeom prst="rect">
              <a:avLst/>
            </a:prstGeom>
            <a:solidFill>
              <a:srgbClr val="FDDF4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52" name="文本框 51"/>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3" name="组合 52"/>
          <p:cNvGrpSpPr/>
          <p:nvPr/>
        </p:nvGrpSpPr>
        <p:grpSpPr>
          <a:xfrm>
            <a:off x="8830501" y="2608355"/>
            <a:ext cx="2877378" cy="992045"/>
            <a:chOff x="8603423" y="2177622"/>
            <a:chExt cx="2877378" cy="992045"/>
          </a:xfrm>
        </p:grpSpPr>
        <p:sp>
          <p:nvSpPr>
            <p:cNvPr id="54" name="矩形 53"/>
            <p:cNvSpPr/>
            <p:nvPr/>
          </p:nvSpPr>
          <p:spPr>
            <a:xfrm>
              <a:off x="8603423" y="2177622"/>
              <a:ext cx="2877378" cy="992045"/>
            </a:xfrm>
            <a:prstGeom prst="rect">
              <a:avLst/>
            </a:prstGeom>
            <a:solidFill>
              <a:srgbClr val="98DB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55" name="文本框 54"/>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56" name="TextBox 12"/>
          <p:cNvSpPr txBox="1"/>
          <p:nvPr/>
        </p:nvSpPr>
        <p:spPr>
          <a:xfrm>
            <a:off x="2205917" y="5349741"/>
            <a:ext cx="8234322" cy="1938992"/>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简单输入简单文字这里输入简单的文字概述里输入简单文字概述这里简单输入简单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4*#ppt_w"/>
                                          </p:val>
                                        </p:tav>
                                        <p:tav tm="100000">
                                          <p:val>
                                            <p:strVal val="#ppt_w"/>
                                          </p:val>
                                        </p:tav>
                                      </p:tavLst>
                                    </p:anim>
                                    <p:anim calcmode="lin" valueType="num">
                                      <p:cBhvr>
                                        <p:cTn id="8" dur="750" fill="hold"/>
                                        <p:tgtEl>
                                          <p:spTgt spid="38"/>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800" decel="100000"/>
                                        <p:tgtEl>
                                          <p:spTgt spid="47"/>
                                        </p:tgtEl>
                                      </p:cBhvr>
                                    </p:animEffect>
                                    <p:anim calcmode="lin" valueType="num">
                                      <p:cBhvr>
                                        <p:cTn id="21" dur="800" decel="100000" fill="hold"/>
                                        <p:tgtEl>
                                          <p:spTgt spid="47"/>
                                        </p:tgtEl>
                                        <p:attrNameLst>
                                          <p:attrName>style.rotation</p:attrName>
                                        </p:attrNameLst>
                                      </p:cBhvr>
                                      <p:tavLst>
                                        <p:tav tm="0">
                                          <p:val>
                                            <p:fltVal val="-90"/>
                                          </p:val>
                                        </p:tav>
                                        <p:tav tm="100000">
                                          <p:val>
                                            <p:fltVal val="0"/>
                                          </p:val>
                                        </p:tav>
                                      </p:tavLst>
                                    </p:anim>
                                    <p:anim calcmode="lin" valueType="num">
                                      <p:cBhvr>
                                        <p:cTn id="22" dur="800" decel="100000" fill="hold"/>
                                        <p:tgtEl>
                                          <p:spTgt spid="47"/>
                                        </p:tgtEl>
                                        <p:attrNameLst>
                                          <p:attrName>ppt_x</p:attrName>
                                        </p:attrNameLst>
                                      </p:cBhvr>
                                      <p:tavLst>
                                        <p:tav tm="0">
                                          <p:val>
                                            <p:strVal val="#ppt_x+0.4"/>
                                          </p:val>
                                        </p:tav>
                                        <p:tav tm="100000">
                                          <p:val>
                                            <p:strVal val="#ppt_x-0.05"/>
                                          </p:val>
                                        </p:tav>
                                      </p:tavLst>
                                    </p:anim>
                                    <p:anim calcmode="lin" valueType="num">
                                      <p:cBhvr>
                                        <p:cTn id="23" dur="800" decel="100000" fill="hold"/>
                                        <p:tgtEl>
                                          <p:spTgt spid="4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750" fill="hold"/>
                                        <p:tgtEl>
                                          <p:spTgt spid="41"/>
                                        </p:tgtEl>
                                        <p:attrNameLst>
                                          <p:attrName>ppt_w</p:attrName>
                                        </p:attrNameLst>
                                      </p:cBhvr>
                                      <p:tavLst>
                                        <p:tav tm="0">
                                          <p:val>
                                            <p:strVal val="4*#ppt_w"/>
                                          </p:val>
                                        </p:tav>
                                        <p:tav tm="100000">
                                          <p:val>
                                            <p:strVal val="#ppt_w"/>
                                          </p:val>
                                        </p:tav>
                                      </p:tavLst>
                                    </p:anim>
                                    <p:anim calcmode="lin" valueType="num">
                                      <p:cBhvr>
                                        <p:cTn id="30" dur="750" fill="hold"/>
                                        <p:tgtEl>
                                          <p:spTgt spid="41"/>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41"/>
                                        </p:tgtEl>
                                      </p:cBhvr>
                                    </p:animEffect>
                                    <p:animScale>
                                      <p:cBhvr>
                                        <p:cTn id="34" dur="250" autoRev="1" fill="hold"/>
                                        <p:tgtEl>
                                          <p:spTgt spid="41"/>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800" decel="100000"/>
                                        <p:tgtEl>
                                          <p:spTgt spid="50"/>
                                        </p:tgtEl>
                                      </p:cBhvr>
                                    </p:animEffect>
                                    <p:anim calcmode="lin" valueType="num">
                                      <p:cBhvr>
                                        <p:cTn id="43" dur="800" decel="100000" fill="hold"/>
                                        <p:tgtEl>
                                          <p:spTgt spid="50"/>
                                        </p:tgtEl>
                                        <p:attrNameLst>
                                          <p:attrName>style.rotation</p:attrName>
                                        </p:attrNameLst>
                                      </p:cBhvr>
                                      <p:tavLst>
                                        <p:tav tm="0">
                                          <p:val>
                                            <p:fltVal val="-90"/>
                                          </p:val>
                                        </p:tav>
                                        <p:tav tm="100000">
                                          <p:val>
                                            <p:fltVal val="0"/>
                                          </p:val>
                                        </p:tav>
                                      </p:tavLst>
                                    </p:anim>
                                    <p:anim calcmode="lin" valueType="num">
                                      <p:cBhvr>
                                        <p:cTn id="44" dur="800" decel="100000" fill="hold"/>
                                        <p:tgtEl>
                                          <p:spTgt spid="50"/>
                                        </p:tgtEl>
                                        <p:attrNameLst>
                                          <p:attrName>ppt_x</p:attrName>
                                        </p:attrNameLst>
                                      </p:cBhvr>
                                      <p:tavLst>
                                        <p:tav tm="0">
                                          <p:val>
                                            <p:strVal val="#ppt_x+0.4"/>
                                          </p:val>
                                        </p:tav>
                                        <p:tav tm="100000">
                                          <p:val>
                                            <p:strVal val="#ppt_x-0.05"/>
                                          </p:val>
                                        </p:tav>
                                      </p:tavLst>
                                    </p:anim>
                                    <p:anim calcmode="lin" valueType="num">
                                      <p:cBhvr>
                                        <p:cTn id="45" dur="800" decel="100000" fill="hold"/>
                                        <p:tgtEl>
                                          <p:spTgt spid="5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750" fill="hold"/>
                                        <p:tgtEl>
                                          <p:spTgt spid="44"/>
                                        </p:tgtEl>
                                        <p:attrNameLst>
                                          <p:attrName>ppt_w</p:attrName>
                                        </p:attrNameLst>
                                      </p:cBhvr>
                                      <p:tavLst>
                                        <p:tav tm="0">
                                          <p:val>
                                            <p:strVal val="4*#ppt_w"/>
                                          </p:val>
                                        </p:tav>
                                        <p:tav tm="100000">
                                          <p:val>
                                            <p:strVal val="#ppt_w"/>
                                          </p:val>
                                        </p:tav>
                                      </p:tavLst>
                                    </p:anim>
                                    <p:anim calcmode="lin" valueType="num">
                                      <p:cBhvr>
                                        <p:cTn id="52" dur="750" fill="hold"/>
                                        <p:tgtEl>
                                          <p:spTgt spid="44"/>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44"/>
                                        </p:tgtEl>
                                      </p:cBhvr>
                                    </p:animEffect>
                                    <p:animScale>
                                      <p:cBhvr>
                                        <p:cTn id="56" dur="250" autoRev="1" fill="hold"/>
                                        <p:tgtEl>
                                          <p:spTgt spid="44"/>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800" decel="100000"/>
                                        <p:tgtEl>
                                          <p:spTgt spid="53"/>
                                        </p:tgtEl>
                                      </p:cBhvr>
                                    </p:animEffect>
                                    <p:anim calcmode="lin" valueType="num">
                                      <p:cBhvr>
                                        <p:cTn id="65" dur="800" decel="100000" fill="hold"/>
                                        <p:tgtEl>
                                          <p:spTgt spid="53"/>
                                        </p:tgtEl>
                                        <p:attrNameLst>
                                          <p:attrName>style.rotation</p:attrName>
                                        </p:attrNameLst>
                                      </p:cBhvr>
                                      <p:tavLst>
                                        <p:tav tm="0">
                                          <p:val>
                                            <p:fltVal val="-90"/>
                                          </p:val>
                                        </p:tav>
                                        <p:tav tm="100000">
                                          <p:val>
                                            <p:fltVal val="0"/>
                                          </p:val>
                                        </p:tav>
                                      </p:tavLst>
                                    </p:anim>
                                    <p:anim calcmode="lin" valueType="num">
                                      <p:cBhvr>
                                        <p:cTn id="66" dur="800" decel="100000" fill="hold"/>
                                        <p:tgtEl>
                                          <p:spTgt spid="53"/>
                                        </p:tgtEl>
                                        <p:attrNameLst>
                                          <p:attrName>ppt_x</p:attrName>
                                        </p:attrNameLst>
                                      </p:cBhvr>
                                      <p:tavLst>
                                        <p:tav tm="0">
                                          <p:val>
                                            <p:strVal val="#ppt_x+0.4"/>
                                          </p:val>
                                        </p:tav>
                                        <p:tav tm="100000">
                                          <p:val>
                                            <p:strVal val="#ppt_x-0.05"/>
                                          </p:val>
                                        </p:tav>
                                      </p:tavLst>
                                    </p:anim>
                                    <p:anim calcmode="lin" valueType="num">
                                      <p:cBhvr>
                                        <p:cTn id="67" dur="800" decel="100000" fill="hold"/>
                                        <p:tgtEl>
                                          <p:spTgt spid="53"/>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1000"/>
                                        <p:tgtEl>
                                          <p:spTgt spid="56"/>
                                        </p:tgtEl>
                                      </p:cBhvr>
                                    </p:animEffect>
                                    <p:anim calcmode="lin" valueType="num">
                                      <p:cBhvr>
                                        <p:cTn id="74" dur="1000" fill="hold"/>
                                        <p:tgtEl>
                                          <p:spTgt spid="56"/>
                                        </p:tgtEl>
                                        <p:attrNameLst>
                                          <p:attrName>ppt_x</p:attrName>
                                        </p:attrNameLst>
                                      </p:cBhvr>
                                      <p:tavLst>
                                        <p:tav tm="0">
                                          <p:val>
                                            <p:strVal val="#ppt_x"/>
                                          </p:val>
                                        </p:tav>
                                        <p:tav tm="100000">
                                          <p:val>
                                            <p:strVal val="#ppt_x"/>
                                          </p:val>
                                        </p:tav>
                                      </p:tavLst>
                                    </p:anim>
                                    <p:anim calcmode="lin" valueType="num">
                                      <p:cBhvr>
                                        <p:cTn id="7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5166442" y="3659469"/>
            <a:ext cx="1754690" cy="430887"/>
          </a:xfrm>
          <a:prstGeom prst="rect">
            <a:avLst/>
          </a:prstGeom>
          <a:noFill/>
        </p:spPr>
        <p:txBody>
          <a:bodyPr wrap="square" lIns="0" tIns="0" rIns="0" bIns="0" rtlCol="0">
            <a:spAutoFit/>
          </a:bodyPr>
          <a:lstStyle/>
          <a:p>
            <a:pPr marL="0" lvl="1" algn="ct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主要</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773518" y="2261163"/>
            <a:ext cx="1194481" cy="994487"/>
            <a:chOff x="4825730" y="1971210"/>
            <a:chExt cx="1194481" cy="994487"/>
          </a:xfrm>
        </p:grpSpPr>
        <p:sp>
          <p:nvSpPr>
            <p:cNvPr id="13" name="Freeform 8"/>
            <p:cNvSpPr/>
            <p:nvPr/>
          </p:nvSpPr>
          <p:spPr bwMode="auto">
            <a:xfrm>
              <a:off x="4825730" y="1971210"/>
              <a:ext cx="1194481" cy="994487"/>
            </a:xfrm>
            <a:custGeom>
              <a:avLst/>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ah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14" name="TextBox 20"/>
            <p:cNvSpPr txBox="1"/>
            <p:nvPr/>
          </p:nvSpPr>
          <p:spPr>
            <a:xfrm>
              <a:off x="5342821" y="2191454"/>
              <a:ext cx="16030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1</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6136588" y="2253233"/>
            <a:ext cx="1176676" cy="1001336"/>
            <a:chOff x="6188801" y="1963281"/>
            <a:chExt cx="1176676" cy="1001336"/>
          </a:xfrm>
        </p:grpSpPr>
        <p:sp>
          <p:nvSpPr>
            <p:cNvPr id="16" name="Freeform 10"/>
            <p:cNvSpPr/>
            <p:nvPr/>
          </p:nvSpPr>
          <p:spPr bwMode="auto">
            <a:xfrm>
              <a:off x="6188801" y="1963281"/>
              <a:ext cx="1176676" cy="1001336"/>
            </a:xfrm>
            <a:custGeom>
              <a:avLst/>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ah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3" name="TextBox 20"/>
            <p:cNvSpPr txBox="1"/>
            <p:nvPr/>
          </p:nvSpPr>
          <p:spPr>
            <a:xfrm>
              <a:off x="6649701" y="2186950"/>
              <a:ext cx="254878"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2</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24" name="组合 23"/>
          <p:cNvGrpSpPr/>
          <p:nvPr/>
        </p:nvGrpSpPr>
        <p:grpSpPr>
          <a:xfrm>
            <a:off x="6943040" y="3317662"/>
            <a:ext cx="828743" cy="1180783"/>
            <a:chOff x="6995253" y="3027708"/>
            <a:chExt cx="828742" cy="1180783"/>
          </a:xfrm>
        </p:grpSpPr>
        <p:sp>
          <p:nvSpPr>
            <p:cNvPr id="25" name="Freeform 5"/>
            <p:cNvSpPr/>
            <p:nvPr/>
          </p:nvSpPr>
          <p:spPr bwMode="auto">
            <a:xfrm>
              <a:off x="6995253" y="3027708"/>
              <a:ext cx="828742" cy="1180783"/>
            </a:xfrm>
            <a:custGeom>
              <a:avLst/>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6" name="TextBox 20"/>
            <p:cNvSpPr txBox="1"/>
            <p:nvPr/>
          </p:nvSpPr>
          <p:spPr>
            <a:xfrm>
              <a:off x="7390584" y="3341100"/>
              <a:ext cx="262892"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3</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27" name="组合 26"/>
          <p:cNvGrpSpPr/>
          <p:nvPr/>
        </p:nvGrpSpPr>
        <p:grpSpPr>
          <a:xfrm>
            <a:off x="6136588" y="4588131"/>
            <a:ext cx="1176676" cy="998599"/>
            <a:chOff x="6188801" y="4298178"/>
            <a:chExt cx="1176676" cy="998599"/>
          </a:xfrm>
        </p:grpSpPr>
        <p:sp>
          <p:nvSpPr>
            <p:cNvPr id="28" name="Freeform 7"/>
            <p:cNvSpPr/>
            <p:nvPr/>
          </p:nvSpPr>
          <p:spPr bwMode="auto">
            <a:xfrm>
              <a:off x="6188801" y="4298178"/>
              <a:ext cx="1176676" cy="998599"/>
            </a:xfrm>
            <a:custGeom>
              <a:avLst/>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ah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9" name="TextBox 20"/>
            <p:cNvSpPr txBox="1"/>
            <p:nvPr/>
          </p:nvSpPr>
          <p:spPr>
            <a:xfrm>
              <a:off x="6658066" y="4515973"/>
              <a:ext cx="26129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4</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30" name="组合 29"/>
          <p:cNvGrpSpPr/>
          <p:nvPr/>
        </p:nvGrpSpPr>
        <p:grpSpPr>
          <a:xfrm>
            <a:off x="4773518" y="4585682"/>
            <a:ext cx="1194481" cy="994487"/>
            <a:chOff x="4825730" y="4295729"/>
            <a:chExt cx="1194481" cy="994487"/>
          </a:xfrm>
        </p:grpSpPr>
        <p:sp>
          <p:nvSpPr>
            <p:cNvPr id="31" name="Freeform 9"/>
            <p:cNvSpPr/>
            <p:nvPr/>
          </p:nvSpPr>
          <p:spPr bwMode="auto">
            <a:xfrm>
              <a:off x="4825730" y="4295729"/>
              <a:ext cx="1194481" cy="994487"/>
            </a:xfrm>
            <a:custGeom>
              <a:avLst/>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ah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35" name="TextBox 20"/>
            <p:cNvSpPr txBox="1"/>
            <p:nvPr/>
          </p:nvSpPr>
          <p:spPr>
            <a:xfrm>
              <a:off x="5300277" y="4515973"/>
              <a:ext cx="26129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5</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36" name="组合 35"/>
          <p:cNvGrpSpPr/>
          <p:nvPr/>
        </p:nvGrpSpPr>
        <p:grpSpPr>
          <a:xfrm>
            <a:off x="4315792" y="3317662"/>
            <a:ext cx="828743" cy="1180783"/>
            <a:chOff x="4368005" y="3027708"/>
            <a:chExt cx="828742" cy="1180783"/>
          </a:xfrm>
        </p:grpSpPr>
        <p:sp>
          <p:nvSpPr>
            <p:cNvPr id="37" name="Freeform 6"/>
            <p:cNvSpPr/>
            <p:nvPr/>
          </p:nvSpPr>
          <p:spPr bwMode="auto">
            <a:xfrm>
              <a:off x="4368005" y="3027708"/>
              <a:ext cx="828742" cy="1180783"/>
            </a:xfrm>
            <a:custGeom>
              <a:avLst/>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38" name="TextBox 20"/>
            <p:cNvSpPr txBox="1"/>
            <p:nvPr/>
          </p:nvSpPr>
          <p:spPr>
            <a:xfrm>
              <a:off x="4650126" y="3341100"/>
              <a:ext cx="264496"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6</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sp>
        <p:nvSpPr>
          <p:cNvPr id="39" name="TextBox 19"/>
          <p:cNvSpPr txBox="1"/>
          <p:nvPr/>
        </p:nvSpPr>
        <p:spPr>
          <a:xfrm>
            <a:off x="2978399" y="1726123"/>
            <a:ext cx="1773220" cy="369332"/>
          </a:xfrm>
          <a:prstGeom prst="rect">
            <a:avLst/>
          </a:prstGeom>
          <a:noFill/>
        </p:spPr>
        <p:txBody>
          <a:bodyPr wrap="square" lIns="0" tIns="0" rIns="0" bIns="0" rtlCol="0">
            <a:spAutoFit/>
          </a:bodyPr>
          <a:lstStyle/>
          <a:p>
            <a:pPr algn="r"/>
            <a:r>
              <a:rPr lang="zh-CN" altLang="en-US" sz="2400" b="1" dirty="0" smtClean="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1871102" y="22407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1" name="TextBox 19"/>
          <p:cNvSpPr txBox="1"/>
          <p:nvPr/>
        </p:nvSpPr>
        <p:spPr>
          <a:xfrm>
            <a:off x="7451161" y="1726123"/>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endParaRPr lang="zh-CN" altLang="en-US" sz="2400" b="1" dirty="0">
              <a:solidFill>
                <a:srgbClr val="FDDF42"/>
              </a:solidFill>
              <a:latin typeface="微软雅黑" panose="020B0503020204020204" pitchFamily="34" charset="-122"/>
              <a:ea typeface="微软雅黑" panose="020B0503020204020204" pitchFamily="34" charset="-122"/>
            </a:endParaRPr>
          </a:p>
        </p:txBody>
      </p:sp>
      <p:sp>
        <p:nvSpPr>
          <p:cNvPr id="42" name="TextBox 106"/>
          <p:cNvSpPr txBox="1"/>
          <p:nvPr/>
        </p:nvSpPr>
        <p:spPr>
          <a:xfrm>
            <a:off x="7451162" y="22407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3" name="TextBox 19"/>
          <p:cNvSpPr txBox="1"/>
          <p:nvPr/>
        </p:nvSpPr>
        <p:spPr>
          <a:xfrm>
            <a:off x="8175129" y="3391076"/>
            <a:ext cx="1773220" cy="369332"/>
          </a:xfrm>
          <a:prstGeom prst="rect">
            <a:avLst/>
          </a:prstGeom>
          <a:noFill/>
        </p:spPr>
        <p:txBody>
          <a:bodyPr wrap="square" lIns="0" tIns="0" rIns="0" bIns="0" rtlCol="0">
            <a:spAutoFit/>
          </a:bodyPr>
          <a:lstStyle/>
          <a:p>
            <a:pPr algn="r"/>
            <a:r>
              <a:rPr lang="zh-CN" altLang="en-US" sz="2400" b="1" dirty="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4" name="TextBox 106"/>
          <p:cNvSpPr txBox="1"/>
          <p:nvPr/>
        </p:nvSpPr>
        <p:spPr>
          <a:xfrm>
            <a:off x="8175129" y="3905691"/>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5" name="TextBox 19"/>
          <p:cNvSpPr txBox="1"/>
          <p:nvPr/>
        </p:nvSpPr>
        <p:spPr>
          <a:xfrm>
            <a:off x="7451161" y="5359923"/>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endParaRPr lang="zh-CN" altLang="en-US" sz="2400" b="1" dirty="0">
              <a:solidFill>
                <a:srgbClr val="FDDF42"/>
              </a:solidFill>
              <a:latin typeface="微软雅黑" panose="020B0503020204020204" pitchFamily="34" charset="-122"/>
              <a:ea typeface="微软雅黑" panose="020B0503020204020204" pitchFamily="34" charset="-122"/>
            </a:endParaRPr>
          </a:p>
        </p:txBody>
      </p:sp>
      <p:sp>
        <p:nvSpPr>
          <p:cNvPr id="46" name="TextBox 106"/>
          <p:cNvSpPr txBox="1"/>
          <p:nvPr/>
        </p:nvSpPr>
        <p:spPr>
          <a:xfrm>
            <a:off x="7451162" y="58745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7" name="TextBox 19"/>
          <p:cNvSpPr txBox="1"/>
          <p:nvPr/>
        </p:nvSpPr>
        <p:spPr>
          <a:xfrm>
            <a:off x="2978399" y="5359923"/>
            <a:ext cx="1773220" cy="369332"/>
          </a:xfrm>
          <a:prstGeom prst="rect">
            <a:avLst/>
          </a:prstGeom>
          <a:noFill/>
        </p:spPr>
        <p:txBody>
          <a:bodyPr wrap="square" lIns="0" tIns="0" rIns="0" bIns="0" rtlCol="0">
            <a:spAutoFit/>
          </a:bodyPr>
          <a:lstStyle/>
          <a:p>
            <a:pPr algn="r"/>
            <a:r>
              <a:rPr lang="zh-CN" altLang="en-US" sz="2400" b="1" dirty="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8" name="TextBox 106"/>
          <p:cNvSpPr txBox="1"/>
          <p:nvPr/>
        </p:nvSpPr>
        <p:spPr>
          <a:xfrm>
            <a:off x="1878700" y="58745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9" name="TextBox 19"/>
          <p:cNvSpPr txBox="1"/>
          <p:nvPr/>
        </p:nvSpPr>
        <p:spPr>
          <a:xfrm>
            <a:off x="2102925" y="3392948"/>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endParaRPr lang="zh-CN" altLang="en-US" sz="2400" b="1" dirty="0">
              <a:solidFill>
                <a:srgbClr val="FDDF42"/>
              </a:solidFill>
              <a:latin typeface="微软雅黑" panose="020B0503020204020204" pitchFamily="34" charset="-122"/>
              <a:ea typeface="微软雅黑" panose="020B0503020204020204" pitchFamily="34" charset="-122"/>
            </a:endParaRPr>
          </a:p>
        </p:txBody>
      </p:sp>
      <p:sp>
        <p:nvSpPr>
          <p:cNvPr id="50" name="TextBox 106"/>
          <p:cNvSpPr txBox="1"/>
          <p:nvPr/>
        </p:nvSpPr>
        <p:spPr>
          <a:xfrm>
            <a:off x="1003226" y="3907563"/>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fltVal val="0.5"/>
                                          </p:val>
                                        </p:tav>
                                        <p:tav tm="100000">
                                          <p:val>
                                            <p:strVal val="#ppt_x"/>
                                          </p:val>
                                        </p:tav>
                                      </p:tavLst>
                                    </p:anim>
                                    <p:anim calcmode="lin" valueType="num">
                                      <p:cBhvr>
                                        <p:cTn id="25" dur="500" fill="hold"/>
                                        <p:tgtEl>
                                          <p:spTgt spid="2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fltVal val="0.5"/>
                                          </p:val>
                                        </p:tav>
                                        <p:tav tm="100000">
                                          <p:val>
                                            <p:strVal val="#ppt_x"/>
                                          </p:val>
                                        </p:tav>
                                      </p:tavLst>
                                    </p:anim>
                                    <p:anim calcmode="lin" valueType="num">
                                      <p:cBhvr>
                                        <p:cTn id="39" dur="500" fill="hold"/>
                                        <p:tgtEl>
                                          <p:spTgt spid="3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right)">
                                      <p:cBhvr>
                                        <p:cTn id="59" dur="500"/>
                                        <p:tgtEl>
                                          <p:spTgt spid="40"/>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3000"/>
                            </p:stCondLst>
                            <p:childTnLst>
                              <p:par>
                                <p:cTn id="82" presetID="22" presetClass="entr" presetSubtype="2"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right)">
                                      <p:cBhvr>
                                        <p:cTn id="84" dur="500"/>
                                        <p:tgtEl>
                                          <p:spTgt spid="4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right)">
                                      <p:cBhvr>
                                        <p:cTn id="87" dur="500"/>
                                        <p:tgtEl>
                                          <p:spTgt spid="48"/>
                                        </p:tgtEl>
                                      </p:cBhvr>
                                    </p:animEffect>
                                  </p:childTnLst>
                                </p:cTn>
                              </p:par>
                            </p:childTnLst>
                          </p:cTn>
                        </p:par>
                        <p:par>
                          <p:cTn id="88" fill="hold">
                            <p:stCondLst>
                              <p:cond delay="3500"/>
                            </p:stCondLst>
                            <p:childTnLst>
                              <p:par>
                                <p:cTn id="89" presetID="22" presetClass="entr" presetSubtype="2"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right)">
                                      <p:cBhvr>
                                        <p:cTn id="91" dur="500"/>
                                        <p:tgtEl>
                                          <p:spTgt spid="4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研究思路与方法</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5042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03</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75975" y="2351313"/>
            <a:ext cx="2158398" cy="2495892"/>
            <a:chOff x="1053083" y="2409371"/>
            <a:chExt cx="2158398" cy="2495892"/>
          </a:xfrm>
        </p:grpSpPr>
        <p:sp>
          <p:nvSpPr>
            <p:cNvPr id="12" name="Freeform 1678"/>
            <p:cNvSpPr/>
            <p:nvPr/>
          </p:nvSpPr>
          <p:spPr bwMode="auto">
            <a:xfrm>
              <a:off x="1053083" y="2409371"/>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13" name="Freeform 1679"/>
            <p:cNvSpPr/>
            <p:nvPr/>
          </p:nvSpPr>
          <p:spPr bwMode="auto">
            <a:xfrm>
              <a:off x="1053083" y="3368036"/>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14" name="Freeform 1680"/>
            <p:cNvSpPr/>
            <p:nvPr/>
          </p:nvSpPr>
          <p:spPr bwMode="auto">
            <a:xfrm>
              <a:off x="1053083" y="3368036"/>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15" name="文本框 14"/>
            <p:cNvSpPr txBox="1"/>
            <p:nvPr/>
          </p:nvSpPr>
          <p:spPr>
            <a:xfrm>
              <a:off x="1698509" y="2679495"/>
              <a:ext cx="867545" cy="707886"/>
            </a:xfrm>
            <a:prstGeom prst="rect">
              <a:avLst/>
            </a:prstGeom>
            <a:noFill/>
          </p:spPr>
          <p:txBody>
            <a:bodyPr wrap="none" rtlCol="0">
              <a:spAutoFit/>
            </a:bodyPr>
            <a:lstStyle/>
            <a:p>
              <a:r>
                <a:rPr lang="en-US" altLang="zh-CN" sz="4000" b="1" dirty="0">
                  <a:solidFill>
                    <a:srgbClr val="FFFFFF"/>
                  </a:solidFill>
                  <a:latin typeface="Arial Black" panose="020B0A04020102020204" pitchFamily="34" charset="0"/>
                  <a:ea typeface="方正姚体" panose="02010601030101010101" pitchFamily="2" charset="-122"/>
                  <a:cs typeface="Kartika" panose="02020503030404060203" pitchFamily="18" charset="0"/>
                </a:rPr>
                <a:t>01</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16" name="Freeform 16"/>
            <p:cNvSpPr>
              <a:spLocks noEditPoints="1"/>
            </p:cNvSpPr>
            <p:nvPr/>
          </p:nvSpPr>
          <p:spPr bwMode="auto">
            <a:xfrm>
              <a:off x="1876517" y="4037932"/>
              <a:ext cx="511527" cy="4079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457795" y="2351313"/>
            <a:ext cx="2158398" cy="2495892"/>
            <a:chOff x="6457795" y="2351313"/>
            <a:chExt cx="2158398" cy="2495892"/>
          </a:xfrm>
        </p:grpSpPr>
        <p:sp>
          <p:nvSpPr>
            <p:cNvPr id="24" name="Freeform 1678"/>
            <p:cNvSpPr/>
            <p:nvPr/>
          </p:nvSpPr>
          <p:spPr bwMode="auto">
            <a:xfrm>
              <a:off x="645779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25" name="Freeform 1679"/>
            <p:cNvSpPr/>
            <p:nvPr/>
          </p:nvSpPr>
          <p:spPr bwMode="auto">
            <a:xfrm>
              <a:off x="645779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26" name="Freeform 1680"/>
            <p:cNvSpPr/>
            <p:nvPr/>
          </p:nvSpPr>
          <p:spPr bwMode="auto">
            <a:xfrm>
              <a:off x="645779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710322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03</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28" name="Freeform 26"/>
            <p:cNvSpPr>
              <a:spLocks noEditPoints="1"/>
            </p:cNvSpPr>
            <p:nvPr/>
          </p:nvSpPr>
          <p:spPr bwMode="auto">
            <a:xfrm>
              <a:off x="7347779" y="3950561"/>
              <a:ext cx="378427" cy="3975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9348705" y="2351313"/>
            <a:ext cx="2158398" cy="2495892"/>
            <a:chOff x="9348705" y="2351313"/>
            <a:chExt cx="2158398" cy="2495892"/>
          </a:xfrm>
        </p:grpSpPr>
        <p:sp>
          <p:nvSpPr>
            <p:cNvPr id="30" name="Freeform 1678"/>
            <p:cNvSpPr/>
            <p:nvPr/>
          </p:nvSpPr>
          <p:spPr bwMode="auto">
            <a:xfrm>
              <a:off x="934870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31" name="Freeform 1679"/>
            <p:cNvSpPr/>
            <p:nvPr/>
          </p:nvSpPr>
          <p:spPr bwMode="auto">
            <a:xfrm>
              <a:off x="934870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35" name="Freeform 1680"/>
            <p:cNvSpPr/>
            <p:nvPr/>
          </p:nvSpPr>
          <p:spPr bwMode="auto">
            <a:xfrm>
              <a:off x="934870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999413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04</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37" name="Freeform 48"/>
            <p:cNvSpPr>
              <a:spLocks noEditPoints="1"/>
            </p:cNvSpPr>
            <p:nvPr/>
          </p:nvSpPr>
          <p:spPr bwMode="auto">
            <a:xfrm>
              <a:off x="10202260" y="3862605"/>
              <a:ext cx="451286" cy="43197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8" name="组合 37"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3566885" y="2351313"/>
            <a:ext cx="2158398" cy="2495892"/>
            <a:chOff x="3566885" y="2351313"/>
            <a:chExt cx="2158398" cy="2495892"/>
          </a:xfrm>
        </p:grpSpPr>
        <p:sp>
          <p:nvSpPr>
            <p:cNvPr id="39" name="Freeform 1678"/>
            <p:cNvSpPr/>
            <p:nvPr/>
          </p:nvSpPr>
          <p:spPr bwMode="auto">
            <a:xfrm>
              <a:off x="356688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40" name="Freeform 1679"/>
            <p:cNvSpPr/>
            <p:nvPr/>
          </p:nvSpPr>
          <p:spPr bwMode="auto">
            <a:xfrm>
              <a:off x="356688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41" name="Freeform 1680"/>
            <p:cNvSpPr/>
            <p:nvPr/>
          </p:nvSpPr>
          <p:spPr bwMode="auto">
            <a:xfrm>
              <a:off x="356688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42" name="文本框 41"/>
            <p:cNvSpPr txBox="1"/>
            <p:nvPr/>
          </p:nvSpPr>
          <p:spPr>
            <a:xfrm>
              <a:off x="421231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02</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43" name="Freeform 61"/>
            <p:cNvSpPr>
              <a:spLocks noEditPoints="1"/>
            </p:cNvSpPr>
            <p:nvPr/>
          </p:nvSpPr>
          <p:spPr bwMode="auto">
            <a:xfrm>
              <a:off x="4415501" y="3950561"/>
              <a:ext cx="461163" cy="52741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
        <p:nvSpPr>
          <p:cNvPr id="44" name="文本框 43"/>
          <p:cNvSpPr txBox="1"/>
          <p:nvPr/>
        </p:nvSpPr>
        <p:spPr>
          <a:xfrm>
            <a:off x="622726"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566885"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60873"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405032"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ppt_x"/>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ppt_w</p:attrName>
                                        </p:attrNameLst>
                                      </p:cBhvr>
                                      <p:tavLst>
                                        <p:tav tm="0">
                                          <p:val>
                                            <p:strVal val="#ppt_w+.3"/>
                                          </p:val>
                                        </p:tav>
                                        <p:tav tm="100000">
                                          <p:val>
                                            <p:strVal val="#ppt_w"/>
                                          </p:val>
                                        </p:tav>
                                      </p:tavLst>
                                    </p:anim>
                                    <p:anim calcmode="lin" valueType="num">
                                      <p:cBhvr>
                                        <p:cTn id="25" dur="1000" fill="hold"/>
                                        <p:tgtEl>
                                          <p:spTgt spid="44"/>
                                        </p:tgtEl>
                                        <p:attrNameLst>
                                          <p:attrName>ppt_h</p:attrName>
                                        </p:attrNameLst>
                                      </p:cBhvr>
                                      <p:tavLst>
                                        <p:tav tm="0">
                                          <p:val>
                                            <p:strVal val="#ppt_h"/>
                                          </p:val>
                                        </p:tav>
                                        <p:tav tm="100000">
                                          <p:val>
                                            <p:strVal val="#ppt_h"/>
                                          </p:val>
                                        </p:tav>
                                      </p:tavLst>
                                    </p:anim>
                                    <p:animEffect transition="in" filter="fade">
                                      <p:cBhvr>
                                        <p:cTn id="26" dur="1000"/>
                                        <p:tgtEl>
                                          <p:spTgt spid="44"/>
                                        </p:tgtEl>
                                      </p:cBhvr>
                                    </p:animEffect>
                                  </p:childTnLst>
                                </p:cTn>
                              </p:par>
                              <p:par>
                                <p:cTn id="27" presetID="50" presetClass="entr" presetSubtype="0" decel="100000"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 calcmode="lin" valueType="num">
                                      <p:cBhvr>
                                        <p:cTn id="29" dur="1000" fill="hold"/>
                                        <p:tgtEl>
                                          <p:spTgt spid="45"/>
                                        </p:tgtEl>
                                        <p:attrNameLst>
                                          <p:attrName>ppt_w</p:attrName>
                                        </p:attrNameLst>
                                      </p:cBhvr>
                                      <p:tavLst>
                                        <p:tav tm="0">
                                          <p:val>
                                            <p:strVal val="#ppt_w+.3"/>
                                          </p:val>
                                        </p:tav>
                                        <p:tav tm="100000">
                                          <p:val>
                                            <p:strVal val="#ppt_w"/>
                                          </p:val>
                                        </p:tav>
                                      </p:tavLst>
                                    </p:anim>
                                    <p:anim calcmode="lin" valueType="num">
                                      <p:cBhvr>
                                        <p:cTn id="30" dur="1000" fill="hold"/>
                                        <p:tgtEl>
                                          <p:spTgt spid="45"/>
                                        </p:tgtEl>
                                        <p:attrNameLst>
                                          <p:attrName>ppt_h</p:attrName>
                                        </p:attrNameLst>
                                      </p:cBhvr>
                                      <p:tavLst>
                                        <p:tav tm="0">
                                          <p:val>
                                            <p:strVal val="#ppt_h"/>
                                          </p:val>
                                        </p:tav>
                                        <p:tav tm="100000">
                                          <p:val>
                                            <p:strVal val="#ppt_h"/>
                                          </p:val>
                                        </p:tav>
                                      </p:tavLst>
                                    </p:anim>
                                    <p:animEffect transition="in" filter="fade">
                                      <p:cBhvr>
                                        <p:cTn id="31" dur="1000"/>
                                        <p:tgtEl>
                                          <p:spTgt spid="45"/>
                                        </p:tgtEl>
                                      </p:cBhvr>
                                    </p:animEffect>
                                  </p:childTnLst>
                                </p:cTn>
                              </p:par>
                              <p:par>
                                <p:cTn id="32" presetID="50" presetClass="entr" presetSubtype="0" decel="100000" fill="hold" grpId="0" nodeType="withEffect">
                                  <p:stCondLst>
                                    <p:cond delay="5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strVal val="#ppt_w+.3"/>
                                          </p:val>
                                        </p:tav>
                                        <p:tav tm="100000">
                                          <p:val>
                                            <p:strVal val="#ppt_w"/>
                                          </p:val>
                                        </p:tav>
                                      </p:tavLst>
                                    </p:anim>
                                    <p:anim calcmode="lin" valueType="num">
                                      <p:cBhvr>
                                        <p:cTn id="35" dur="1000" fill="hold"/>
                                        <p:tgtEl>
                                          <p:spTgt spid="46"/>
                                        </p:tgtEl>
                                        <p:attrNameLst>
                                          <p:attrName>ppt_h</p:attrName>
                                        </p:attrNameLst>
                                      </p:cBhvr>
                                      <p:tavLst>
                                        <p:tav tm="0">
                                          <p:val>
                                            <p:strVal val="#ppt_h"/>
                                          </p:val>
                                        </p:tav>
                                        <p:tav tm="100000">
                                          <p:val>
                                            <p:strVal val="#ppt_h"/>
                                          </p:val>
                                        </p:tav>
                                      </p:tavLst>
                                    </p:anim>
                                    <p:animEffect transition="in" filter="fade">
                                      <p:cBhvr>
                                        <p:cTn id="36" dur="1000"/>
                                        <p:tgtEl>
                                          <p:spTgt spid="46"/>
                                        </p:tgtEl>
                                      </p:cBhvr>
                                    </p:animEffect>
                                  </p:childTnLst>
                                </p:cTn>
                              </p:par>
                              <p:par>
                                <p:cTn id="37" presetID="50" presetClass="entr" presetSubtype="0" decel="100000" fill="hold" grpId="0" nodeType="withEffect">
                                  <p:stCondLst>
                                    <p:cond delay="750"/>
                                  </p:stCondLst>
                                  <p:childTnLst>
                                    <p:set>
                                      <p:cBhvr>
                                        <p:cTn id="38" dur="1" fill="hold">
                                          <p:stCondLst>
                                            <p:cond delay="0"/>
                                          </p:stCondLst>
                                        </p:cTn>
                                        <p:tgtEl>
                                          <p:spTgt spid="47"/>
                                        </p:tgtEl>
                                        <p:attrNameLst>
                                          <p:attrName>style.visibility</p:attrName>
                                        </p:attrNameLst>
                                      </p:cBhvr>
                                      <p:to>
                                        <p:strVal val="visible"/>
                                      </p:to>
                                    </p:set>
                                    <p:anim calcmode="lin" valueType="num">
                                      <p:cBhvr>
                                        <p:cTn id="39" dur="1000" fill="hold"/>
                                        <p:tgtEl>
                                          <p:spTgt spid="47"/>
                                        </p:tgtEl>
                                        <p:attrNameLst>
                                          <p:attrName>ppt_w</p:attrName>
                                        </p:attrNameLst>
                                      </p:cBhvr>
                                      <p:tavLst>
                                        <p:tav tm="0">
                                          <p:val>
                                            <p:strVal val="#ppt_w+.3"/>
                                          </p:val>
                                        </p:tav>
                                        <p:tav tm="100000">
                                          <p:val>
                                            <p:strVal val="#ppt_w"/>
                                          </p:val>
                                        </p:tav>
                                      </p:tavLst>
                                    </p:anim>
                                    <p:anim calcmode="lin" valueType="num">
                                      <p:cBhvr>
                                        <p:cTn id="40" dur="1000" fill="hold"/>
                                        <p:tgtEl>
                                          <p:spTgt spid="47"/>
                                        </p:tgtEl>
                                        <p:attrNameLst>
                                          <p:attrName>ppt_h</p:attrName>
                                        </p:attrNameLst>
                                      </p:cBhvr>
                                      <p:tavLst>
                                        <p:tav tm="0">
                                          <p:val>
                                            <p:strVal val="#ppt_h"/>
                                          </p:val>
                                        </p:tav>
                                        <p:tav tm="100000">
                                          <p:val>
                                            <p:strVal val="#ppt_h"/>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0631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04654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04654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1038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1038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633558"/>
            <a:ext cx="2319068" cy="1039840"/>
            <a:chOff x="2707931" y="3719285"/>
            <a:chExt cx="2319068" cy="1039840"/>
          </a:xfrm>
        </p:grpSpPr>
        <p:sp>
          <p:nvSpPr>
            <p:cNvPr id="23"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DDF42"/>
            </a:solidFill>
            <a:ln>
              <a:noFill/>
            </a:ln>
            <a:effectLst/>
          </p:spPr>
          <p:txBody>
            <a:bodyPr vert="horz" wrap="square" lIns="91439" tIns="45719" rIns="91439" bIns="45719" numCol="1" anchor="t" anchorCtr="0" compatLnSpc="1"/>
            <a:lstStyle/>
            <a:p>
              <a:endParaRPr lang="en-US" sz="2400"/>
            </a:p>
          </p:txBody>
        </p:sp>
        <p:sp>
          <p:nvSpPr>
            <p:cNvPr id="24"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121917" tIns="60959" rIns="121917" bIns="60959" numCol="1" anchor="t" anchorCtr="0" compatLnSpc="1"/>
            <a:lstStyle/>
            <a:p>
              <a:endParaRPr lang="en-US" sz="2400" dirty="0"/>
            </a:p>
          </p:txBody>
        </p:sp>
      </p:grpSp>
      <p:grpSp>
        <p:nvGrpSpPr>
          <p:cNvPr id="25" name="组合 2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633558"/>
            <a:ext cx="2316969" cy="1039840"/>
            <a:chOff x="5027001" y="3719285"/>
            <a:chExt cx="2316969" cy="1039840"/>
          </a:xfrm>
        </p:grpSpPr>
        <p:sp>
          <p:nvSpPr>
            <p:cNvPr id="26"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endParaRPr lang="en-US" sz="2400"/>
            </a:p>
          </p:txBody>
        </p:sp>
        <p:grpSp>
          <p:nvGrpSpPr>
            <p:cNvPr id="27" name="Group 77"/>
            <p:cNvGrpSpPr/>
            <p:nvPr/>
          </p:nvGrpSpPr>
          <p:grpSpPr>
            <a:xfrm>
              <a:off x="5869058" y="3989143"/>
              <a:ext cx="653147" cy="500124"/>
              <a:chOff x="5552261" y="1554043"/>
              <a:chExt cx="363359" cy="278229"/>
            </a:xfrm>
            <a:solidFill>
              <a:schemeClr val="bg1"/>
            </a:solidFill>
          </p:grpSpPr>
          <p:sp>
            <p:nvSpPr>
              <p:cNvPr id="2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30"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31" name="组合 3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633558"/>
            <a:ext cx="2316969" cy="1039840"/>
            <a:chOff x="7343970" y="3719285"/>
            <a:chExt cx="2316969" cy="1039840"/>
          </a:xfrm>
        </p:grpSpPr>
        <p:sp>
          <p:nvSpPr>
            <p:cNvPr id="35"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DDF42"/>
            </a:solidFill>
            <a:ln>
              <a:noFill/>
            </a:ln>
            <a:effectLst/>
          </p:spPr>
          <p:txBody>
            <a:bodyPr vert="horz" wrap="square" lIns="91439" tIns="45719" rIns="91439" bIns="45719" numCol="1" anchor="t" anchorCtr="0" compatLnSpc="1"/>
            <a:lstStyle/>
            <a:p>
              <a:endParaRPr lang="en-US" sz="2400"/>
            </a:p>
          </p:txBody>
        </p:sp>
        <p:sp>
          <p:nvSpPr>
            <p:cNvPr id="36"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121917" tIns="60959" rIns="121917" bIns="60959" numCol="1" anchor="t" anchorCtr="0" compatLnSpc="1"/>
            <a:lstStyle/>
            <a:p>
              <a:endParaRPr lang="en-US" sz="2400" dirty="0"/>
            </a:p>
          </p:txBody>
        </p:sp>
      </p:grpSp>
      <p:grpSp>
        <p:nvGrpSpPr>
          <p:cNvPr id="37" name="组合 3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633558"/>
            <a:ext cx="2316969" cy="1039840"/>
            <a:chOff x="390963" y="3719285"/>
            <a:chExt cx="2316969" cy="1039840"/>
          </a:xfrm>
        </p:grpSpPr>
        <p:sp>
          <p:nvSpPr>
            <p:cNvPr id="38"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pPr algn="ctr"/>
              <a:endParaRPr lang="en-US" sz="2400"/>
            </a:p>
          </p:txBody>
        </p:sp>
        <p:grpSp>
          <p:nvGrpSpPr>
            <p:cNvPr id="39" name="Group 40"/>
            <p:cNvGrpSpPr/>
            <p:nvPr/>
          </p:nvGrpSpPr>
          <p:grpSpPr>
            <a:xfrm>
              <a:off x="1212724" y="3976077"/>
              <a:ext cx="684405" cy="539203"/>
              <a:chOff x="1058564" y="1781841"/>
              <a:chExt cx="649993" cy="512092"/>
            </a:xfrm>
            <a:solidFill>
              <a:schemeClr val="bg1"/>
            </a:solidFill>
          </p:grpSpPr>
          <p:sp>
            <p:nvSpPr>
              <p:cNvPr id="4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4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42" name="组合 4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633558"/>
            <a:ext cx="2316969" cy="1039840"/>
            <a:chOff x="9660939" y="3719285"/>
            <a:chExt cx="2316969" cy="1039840"/>
          </a:xfrm>
        </p:grpSpPr>
        <p:sp>
          <p:nvSpPr>
            <p:cNvPr id="43"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endParaRPr lang="en-US" sz="2400"/>
            </a:p>
          </p:txBody>
        </p:sp>
        <p:sp>
          <p:nvSpPr>
            <p:cNvPr id="44"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45"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742673"/>
            <a:ext cx="0" cy="546848"/>
          </a:xfrm>
          <a:prstGeom prst="line">
            <a:avLst/>
          </a:prstGeom>
          <a:ln w="28575">
            <a:solidFill>
              <a:srgbClr val="FDDF4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742673"/>
            <a:ext cx="0" cy="546848"/>
          </a:xfrm>
          <a:prstGeom prst="line">
            <a:avLst/>
          </a:prstGeom>
          <a:ln w="28575">
            <a:solidFill>
              <a:srgbClr val="FDDF4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ppt_x"/>
                                          </p:val>
                                        </p:tav>
                                        <p:tav tm="100000">
                                          <p:val>
                                            <p:strVal val="#ppt_x"/>
                                          </p:val>
                                        </p:tav>
                                      </p:tavLst>
                                    </p:anim>
                                    <p:anim calcmode="lin" valueType="num">
                                      <p:cBhvr additive="base">
                                        <p:cTn id="8" dur="75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ppt_x"/>
                                          </p:val>
                                        </p:tav>
                                        <p:tav tm="100000">
                                          <p:val>
                                            <p:strVal val="#ppt_x"/>
                                          </p:val>
                                        </p:tav>
                                      </p:tavLst>
                                    </p:anim>
                                    <p:anim calcmode="lin" valueType="num">
                                      <p:cBhvr additive="base">
                                        <p:cTn id="16" dur="75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1"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par>
                                <p:cTn id="32" presetID="2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par>
                                <p:cTn id="35" presetID="22" presetClass="entr" presetSubtype="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par>
                                <p:cTn id="38" presetID="22" presetClass="entr" presetSubtype="4"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ppt_w+.3"/>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Effect transition="in" filter="fade">
                                      <p:cBhvr>
                                        <p:cTn id="46" dur="1000"/>
                                        <p:tgtEl>
                                          <p:spTgt spid="11"/>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3"/>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strVal val="#ppt_w+.3"/>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Effect transition="in" filter="fade">
                                      <p:cBhvr>
                                        <p:cTn id="61" dur="1000"/>
                                        <p:tgtEl>
                                          <p:spTgt spid="14"/>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3"/>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88467" y="2634968"/>
            <a:ext cx="1724307" cy="1485935"/>
          </a:xfrm>
          <a:prstGeom prst="hexagon">
            <a:avLst/>
          </a:pr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2" name="六边形 11"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3432576"/>
            <a:ext cx="1724307" cy="1485935"/>
          </a:xfrm>
          <a:prstGeom prst="hexagon">
            <a:avLst/>
          </a:prstGeom>
          <a:blipFill dpi="0" rotWithShape="1">
            <a:blip r:embed="rId2"/>
            <a:srcRec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六边形 1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8148860" y="3179212"/>
            <a:ext cx="2308649" cy="1989495"/>
          </a:xfrm>
          <a:prstGeom prst="hexagon">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六边形 1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93160" y="4240735"/>
            <a:ext cx="1724307" cy="1485935"/>
          </a:xfrm>
          <a:prstGeom prst="hexagon">
            <a:avLst/>
          </a:pr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5" name="六边形 1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1671389" y="3151268"/>
            <a:ext cx="2308649" cy="1989495"/>
          </a:xfrm>
          <a:prstGeom prst="hexagon">
            <a:avLst/>
          </a:prstGeom>
          <a:blipFill>
            <a:blip r:embed="rId4"/>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六边形 15"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67680" y="4228311"/>
            <a:ext cx="1724307" cy="1485935"/>
          </a:xfrm>
          <a:prstGeom prst="hexagon">
            <a:avLst/>
          </a:pr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3" name="六边形 2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47632" y="2608133"/>
            <a:ext cx="1724307" cy="1485935"/>
          </a:xfrm>
          <a:prstGeom prst="hexagon">
            <a:avLst/>
          </a:pr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4" name="六边形 2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5" y="5048925"/>
            <a:ext cx="1724307" cy="1485935"/>
          </a:xfrm>
          <a:prstGeom prst="hexagon">
            <a:avLst/>
          </a:prstGeom>
          <a:blipFill>
            <a:blip r:embed="rId5"/>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六边形 2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1855424"/>
            <a:ext cx="1724307" cy="1485935"/>
          </a:xfrm>
          <a:prstGeom prst="hexagon">
            <a:avLst/>
          </a:prstGeom>
          <a:blipFill>
            <a:blip r:embed="rId6"/>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3935846" y="3110526"/>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980038" y="4707042"/>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816703" y="3168586"/>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860895" y="4765102"/>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ppt_x</p:attrName>
                                        </p:attrNameLst>
                                      </p:cBhvr>
                                      <p:tavLst>
                                        <p:tav tm="0">
                                          <p:val>
                                            <p:fltVal val="0.5"/>
                                          </p:val>
                                        </p:tav>
                                        <p:tav tm="100000">
                                          <p:val>
                                            <p:strVal val="#ppt_x"/>
                                          </p:val>
                                        </p:tav>
                                      </p:tavLst>
                                    </p:anim>
                                    <p:anim calcmode="lin" valueType="num">
                                      <p:cBhvr>
                                        <p:cTn id="10" dur="500" fill="hold"/>
                                        <p:tgtEl>
                                          <p:spTgt spid="23"/>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 calcmode="lin" valueType="num">
                                      <p:cBhvr>
                                        <p:cTn id="27" dur="500" fill="hold"/>
                                        <p:tgtEl>
                                          <p:spTgt spid="25"/>
                                        </p:tgtEl>
                                        <p:attrNameLst>
                                          <p:attrName>ppt_x</p:attrName>
                                        </p:attrNameLst>
                                      </p:cBhvr>
                                      <p:tavLst>
                                        <p:tav tm="0">
                                          <p:val>
                                            <p:fltVal val="0.5"/>
                                          </p:val>
                                        </p:tav>
                                        <p:tav tm="100000">
                                          <p:val>
                                            <p:strVal val="#ppt_x"/>
                                          </p:val>
                                        </p:tav>
                                      </p:tavLst>
                                    </p:anim>
                                    <p:anim calcmode="lin" valueType="num">
                                      <p:cBhvr>
                                        <p:cTn id="28" dur="500" fill="hold"/>
                                        <p:tgtEl>
                                          <p:spTgt spid="25"/>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ppt_x</p:attrName>
                                        </p:attrNameLst>
                                      </p:cBhvr>
                                      <p:tavLst>
                                        <p:tav tm="0">
                                          <p:val>
                                            <p:fltVal val="0.5"/>
                                          </p:val>
                                        </p:tav>
                                        <p:tav tm="100000">
                                          <p:val>
                                            <p:strVal val="#ppt_x"/>
                                          </p:val>
                                        </p:tav>
                                      </p:tavLst>
                                    </p:anim>
                                    <p:anim calcmode="lin" valueType="num">
                                      <p:cBhvr>
                                        <p:cTn id="46" dur="500" fill="hold"/>
                                        <p:tgtEl>
                                          <p:spTgt spid="13"/>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ppt_x</p:attrName>
                                        </p:attrNameLst>
                                      </p:cBhvr>
                                      <p:tavLst>
                                        <p:tav tm="0">
                                          <p:val>
                                            <p:fltVal val="0.5"/>
                                          </p:val>
                                        </p:tav>
                                        <p:tav tm="100000">
                                          <p:val>
                                            <p:strVal val="#ppt_x"/>
                                          </p:val>
                                        </p:tav>
                                      </p:tavLst>
                                    </p:anim>
                                    <p:anim calcmode="lin" valueType="num">
                                      <p:cBhvr>
                                        <p:cTn id="55" dur="500" fill="hold"/>
                                        <p:tgtEl>
                                          <p:spTgt spid="1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ppt_x</p:attrName>
                                        </p:attrNameLst>
                                      </p:cBhvr>
                                      <p:tavLst>
                                        <p:tav tm="0">
                                          <p:val>
                                            <p:fltVal val="0.5"/>
                                          </p:val>
                                        </p:tav>
                                        <p:tav tm="100000">
                                          <p:val>
                                            <p:strVal val="#ppt_x"/>
                                          </p:val>
                                        </p:tav>
                                      </p:tavLst>
                                    </p:anim>
                                    <p:anim calcmode="lin" valueType="num">
                                      <p:cBhvr>
                                        <p:cTn id="64" dur="500" fill="hold"/>
                                        <p:tgtEl>
                                          <p:spTgt spid="12"/>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5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ppt_x</p:attrName>
                                        </p:attrNameLst>
                                      </p:cBhvr>
                                      <p:tavLst>
                                        <p:tav tm="0">
                                          <p:val>
                                            <p:fltVal val="0.5"/>
                                          </p:val>
                                        </p:tav>
                                        <p:tav tm="100000">
                                          <p:val>
                                            <p:strVal val="#ppt_x"/>
                                          </p:val>
                                        </p:tav>
                                      </p:tavLst>
                                    </p:anim>
                                    <p:anim calcmode="lin" valueType="num">
                                      <p:cBhvr>
                                        <p:cTn id="73" dur="500" fill="hold"/>
                                        <p:tgtEl>
                                          <p:spTgt spid="14"/>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
                                  </p:stCondLst>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
                                  </p:stCondLst>
                                  <p:childTnLst>
                                    <p:animEffect transition="out" filter="fade">
                                      <p:cBhvr>
                                        <p:cTn id="84" dur="500" tmFilter="0, 0; .2, .5; .8, .5; 1, 0"/>
                                        <p:tgtEl>
                                          <p:spTgt spid="24"/>
                                        </p:tgtEl>
                                      </p:cBhvr>
                                    </p:animEffect>
                                    <p:animScale>
                                      <p:cBhvr>
                                        <p:cTn id="85" dur="250" autoRev="1" fill="hold"/>
                                        <p:tgtEl>
                                          <p:spTgt spid="24"/>
                                        </p:tgtEl>
                                      </p:cBhvr>
                                      <p:by x="105000" y="105000"/>
                                    </p:animScale>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3" grpId="0" animBg="1"/>
      <p:bldP spid="23" grpId="1" animBg="1"/>
      <p:bldP spid="24" grpId="0" animBg="1"/>
      <p:bldP spid="24" grpId="1" animBg="1"/>
      <p:bldP spid="25" grpId="0" animBg="1"/>
      <p:bldP spid="25" grpId="1" animBg="1"/>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
          <p:cNvGrpSpPr/>
          <p:nvPr/>
        </p:nvGrpSpPr>
        <p:grpSpPr bwMode="auto">
          <a:xfrm>
            <a:off x="4297934" y="2557853"/>
            <a:ext cx="4909450" cy="2004792"/>
            <a:chOff x="3176589" y="1285879"/>
            <a:chExt cx="3771900" cy="1362075"/>
          </a:xfrm>
          <a:solidFill>
            <a:srgbClr val="FDDF42"/>
          </a:solidFill>
        </p:grpSpPr>
        <p:sp>
          <p:nvSpPr>
            <p:cNvPr id="12" name="右箭头 1"/>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w="15875" cap="flat" cmpd="sng" algn="ctr">
              <a:noFill/>
              <a:prstDash val="solid"/>
              <a:round/>
            </a:ln>
          </p:spPr>
          <p:txBody>
            <a:bodyPr anchor="ctr"/>
            <a:lstStyle/>
            <a:p>
              <a:endParaRPr lang="zh-CN" altLang="en-US" sz="2255"/>
            </a:p>
          </p:txBody>
        </p:sp>
        <p:sp>
          <p:nvSpPr>
            <p:cNvPr id="13" name="文本框 3"/>
            <p:cNvSpPr txBox="1">
              <a:spLocks noChangeArrowheads="1"/>
            </p:cNvSpPr>
            <p:nvPr/>
          </p:nvSpPr>
          <p:spPr bwMode="auto">
            <a:xfrm rot="1212081">
              <a:off x="4862535" y="1929514"/>
              <a:ext cx="1596125" cy="250645"/>
            </a:xfrm>
            <a:prstGeom prst="rect">
              <a:avLst/>
            </a:prstGeom>
            <a:grpFill/>
            <a:ln w="9525">
              <a:noFill/>
              <a:miter lim="800000"/>
            </a:ln>
          </p:spPr>
          <p:txBody>
            <a:bodyPr wrap="none" lIns="0" tIns="45514" rIns="0" bIns="45514">
              <a:spAutoFit/>
            </a:bodyPr>
            <a:lstStyle/>
            <a:p>
              <a:pPr algn="r" defTabSz="909320"/>
              <a:r>
                <a:rPr lang="zh-CN" altLang="en-US" dirty="0">
                  <a:solidFill>
                    <a:schemeClr val="bg1"/>
                  </a:solidFill>
                  <a:latin typeface="Calibri" panose="020F0502020204030204" charset="0"/>
                </a:rPr>
                <a:t>请在此处添加关键字</a:t>
              </a:r>
              <a:endParaRPr lang="zh-CN" altLang="en-US" dirty="0">
                <a:solidFill>
                  <a:schemeClr val="bg1"/>
                </a:solidFill>
                <a:latin typeface="Calibri" panose="020F0502020204030204" charset="0"/>
              </a:endParaRPr>
            </a:p>
          </p:txBody>
        </p:sp>
      </p:grpSp>
      <p:grpSp>
        <p:nvGrpSpPr>
          <p:cNvPr id="14" name="组合 4"/>
          <p:cNvGrpSpPr/>
          <p:nvPr/>
        </p:nvGrpSpPr>
        <p:grpSpPr bwMode="auto">
          <a:xfrm>
            <a:off x="3021795" y="3630925"/>
            <a:ext cx="4909450" cy="1978911"/>
            <a:chOff x="2195511" y="1906532"/>
            <a:chExt cx="3771900" cy="1362075"/>
          </a:xfrm>
          <a:solidFill>
            <a:srgbClr val="98DB8B"/>
          </a:solidFill>
        </p:grpSpPr>
        <p:sp>
          <p:nvSpPr>
            <p:cNvPr id="15" name="右箭头 1"/>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w="12700" cap="flat" cmpd="sng" algn="ctr">
              <a:noFill/>
              <a:prstDash val="solid"/>
              <a:miter lim="800000"/>
            </a:ln>
          </p:spPr>
          <p:txBody>
            <a:bodyPr anchor="ctr"/>
            <a:lstStyle/>
            <a:p>
              <a:endParaRPr lang="zh-CN" altLang="en-US" sz="2255"/>
            </a:p>
          </p:txBody>
        </p:sp>
        <p:sp>
          <p:nvSpPr>
            <p:cNvPr id="16" name="文本框 6"/>
            <p:cNvSpPr txBox="1">
              <a:spLocks noChangeArrowheads="1"/>
            </p:cNvSpPr>
            <p:nvPr/>
          </p:nvSpPr>
          <p:spPr bwMode="auto">
            <a:xfrm rot="1309175">
              <a:off x="2604274" y="2346189"/>
              <a:ext cx="1596124" cy="253923"/>
            </a:xfrm>
            <a:prstGeom prst="rect">
              <a:avLst/>
            </a:prstGeom>
            <a:grpFill/>
            <a:ln w="9525">
              <a:noFill/>
              <a:miter lim="800000"/>
            </a:ln>
          </p:spPr>
          <p:txBody>
            <a:bodyPr wrap="none" lIns="0" tIns="45514" rIns="0" bIns="45514">
              <a:spAutoFit/>
            </a:bodyPr>
            <a:lstStyle/>
            <a:p>
              <a:pPr defTabSz="909320"/>
              <a:r>
                <a:rPr lang="zh-CN" altLang="en-US" dirty="0">
                  <a:solidFill>
                    <a:schemeClr val="bg1"/>
                  </a:solidFill>
                  <a:latin typeface="Calibri" panose="020F0502020204030204" charset="0"/>
                </a:rPr>
                <a:t>请在此处添加关键字</a:t>
              </a:r>
              <a:endParaRPr lang="zh-CN" altLang="en-US" dirty="0">
                <a:solidFill>
                  <a:schemeClr val="bg1"/>
                </a:solidFill>
                <a:latin typeface="Calibri" panose="020F0502020204030204" charset="0"/>
              </a:endParaRPr>
            </a:p>
          </p:txBody>
        </p:sp>
      </p:grpSp>
      <p:sp>
        <p:nvSpPr>
          <p:cNvPr id="23" name="文本框 7"/>
          <p:cNvSpPr txBox="1">
            <a:spLocks noChangeArrowheads="1"/>
          </p:cNvSpPr>
          <p:nvPr/>
        </p:nvSpPr>
        <p:spPr bwMode="auto">
          <a:xfrm>
            <a:off x="9354708" y="2973942"/>
            <a:ext cx="2016736" cy="2321245"/>
          </a:xfrm>
          <a:prstGeom prst="rect">
            <a:avLst/>
          </a:prstGeom>
          <a:noFill/>
          <a:ln w="9525">
            <a:noFill/>
            <a:miter lim="800000"/>
          </a:ln>
        </p:spPr>
        <p:txBody>
          <a:bodyPr lIns="0" tIns="45514" rIns="0" bIns="45514">
            <a:spAutoFit/>
          </a:bodyPr>
          <a:lstStyle/>
          <a:p>
            <a:pPr algn="just" defTabSz="909320">
              <a:lnSpc>
                <a:spcPct val="150000"/>
              </a:lnSpc>
            </a:pPr>
            <a:r>
              <a:rPr lang="zh-CN" altLang="en-US" sz="1400" dirty="0">
                <a:solidFill>
                  <a:schemeClr val="tx1">
                    <a:lumMod val="75000"/>
                    <a:lumOff val="25000"/>
                  </a:schemeClr>
                </a:solidFill>
              </a:rPr>
              <a:t>请在此处添加您需要的文字内容请在此处添加您需要的文字内容请在此处添加您需要的文字内容请在此处添加您需要的文字内容请在此处添加您需要的文字内容</a:t>
            </a:r>
            <a:endParaRPr lang="zh-CN" altLang="en-US" sz="1400" dirty="0">
              <a:solidFill>
                <a:schemeClr val="tx1">
                  <a:lumMod val="75000"/>
                  <a:lumOff val="25000"/>
                </a:schemeClr>
              </a:solidFill>
            </a:endParaRPr>
          </a:p>
        </p:txBody>
      </p:sp>
      <p:sp>
        <p:nvSpPr>
          <p:cNvPr id="24" name="文本框 8"/>
          <p:cNvSpPr txBox="1">
            <a:spLocks noChangeArrowheads="1"/>
          </p:cNvSpPr>
          <p:nvPr/>
        </p:nvSpPr>
        <p:spPr bwMode="auto">
          <a:xfrm>
            <a:off x="849772" y="2973942"/>
            <a:ext cx="2016736" cy="2354075"/>
          </a:xfrm>
          <a:prstGeom prst="rect">
            <a:avLst/>
          </a:prstGeom>
          <a:noFill/>
          <a:ln w="9525">
            <a:noFill/>
            <a:miter lim="800000"/>
          </a:ln>
        </p:spPr>
        <p:txBody>
          <a:bodyPr lIns="0" tIns="45514" rIns="0" bIns="45514">
            <a:spAutoFit/>
          </a:bodyPr>
          <a:lstStyle/>
          <a:p>
            <a:pPr algn="just" defTabSz="909320">
              <a:lnSpc>
                <a:spcPct val="150000"/>
              </a:lnSpc>
            </a:pPr>
            <a:r>
              <a:rPr lang="zh-CN" altLang="en-US" sz="1400" dirty="0">
                <a:solidFill>
                  <a:schemeClr val="tx1">
                    <a:lumMod val="75000"/>
                    <a:lumOff val="25000"/>
                  </a:schemeClr>
                </a:solidFill>
              </a:rPr>
              <a:t>请在此处添加您需要的文字内容请在此处添加您需要的文字内容请在此处添加您需要的文字内容请在此处添加您需要的文字内容请在此处添加您需要的文字内容</a:t>
            </a:r>
            <a:endParaRPr lang="zh-CN" altLang="en-US" sz="1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总体建议与总结</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5042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04</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1322" y="1080762"/>
            <a:ext cx="6086529" cy="5077992"/>
            <a:chOff x="2215275" y="430306"/>
            <a:chExt cx="7639823" cy="6373905"/>
          </a:xfrm>
        </p:grpSpPr>
        <p:grpSp>
          <p:nvGrpSpPr>
            <p:cNvPr id="9" name="组合 8"/>
            <p:cNvGrpSpPr/>
            <p:nvPr/>
          </p:nvGrpSpPr>
          <p:grpSpPr>
            <a:xfrm>
              <a:off x="3671730" y="430306"/>
              <a:ext cx="5081491" cy="5081490"/>
              <a:chOff x="4002422" y="586098"/>
              <a:chExt cx="4217869" cy="4217869"/>
            </a:xfrm>
          </p:grpSpPr>
          <p:sp>
            <p:nvSpPr>
              <p:cNvPr id="10" name="椭圆 9"/>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4095356" y="679032"/>
                <a:ext cx="4032000" cy="4032000"/>
              </a:xfrm>
              <a:prstGeom prst="ellipse">
                <a:avLst/>
              </a:prstGeom>
              <a:solidFill>
                <a:srgbClr val="FCFCFC"/>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78660" y="2657643"/>
              <a:ext cx="2476438" cy="1945119"/>
            </a:xfrm>
            <a:prstGeom prst="rect">
              <a:avLst/>
            </a:prstGeom>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275" y="2407899"/>
              <a:ext cx="6907332" cy="4396312"/>
            </a:xfrm>
            <a:prstGeom prst="rect">
              <a:avLst/>
            </a:prstGeom>
          </p:spPr>
        </p:pic>
      </p:grpSp>
      <p:sp>
        <p:nvSpPr>
          <p:cNvPr id="18" name="矩形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1899710" y="3131693"/>
            <a:ext cx="2912237" cy="584775"/>
          </a:xfrm>
          <a:prstGeom prst="rect">
            <a:avLst/>
          </a:prstGeom>
          <a:ln>
            <a:noFill/>
          </a:ln>
        </p:spPr>
        <p:txBody>
          <a:bodyPr wrap="square">
            <a:spAutoFit/>
          </a:bodyPr>
          <a:lstStyle/>
          <a:p>
            <a:pPr algn="ctr"/>
            <a:r>
              <a:rPr lang="en-US" altLang="zh-CN" sz="3200" dirty="0" smtClean="0">
                <a:solidFill>
                  <a:srgbClr val="98DB8B"/>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3200" dirty="0">
              <a:solidFill>
                <a:srgbClr val="98DB8B"/>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9" name="文本框 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234276" y="1781495"/>
            <a:ext cx="2146742" cy="132343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800" b="1" dirty="0" smtClean="0">
                <a:solidFill>
                  <a:srgbClr val="FDDF42"/>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4800" b="1" dirty="0">
              <a:solidFill>
                <a:srgbClr val="FDDF42"/>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2" name="椭圆 21"/>
          <p:cNvSpPr>
            <a:spLocks noChangeAspect="1"/>
          </p:cNvSpPr>
          <p:nvPr/>
        </p:nvSpPr>
        <p:spPr>
          <a:xfrm>
            <a:off x="7316725" y="1625216"/>
            <a:ext cx="468000" cy="468000"/>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7316725" y="2664357"/>
            <a:ext cx="468000" cy="468000"/>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16725" y="3703498"/>
            <a:ext cx="468000" cy="468000"/>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7316725" y="4742639"/>
            <a:ext cx="468000" cy="468000"/>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1569996"/>
            <a:ext cx="2709396" cy="523220"/>
          </a:xfrm>
          <a:prstGeom prst="rect">
            <a:avLst/>
          </a:prstGeom>
          <a:noFill/>
        </p:spPr>
        <p:txBody>
          <a:bodyPr wrap="none" rtlCol="0">
            <a:spAutoFit/>
          </a:bodyPr>
          <a:lstStyle/>
          <a:p>
            <a:pPr algn="ctr"/>
            <a:r>
              <a:rPr lang="zh-CN" altLang="en-US" sz="2800" b="1" dirty="0" smtClean="0">
                <a:solidFill>
                  <a:srgbClr val="98DB8B"/>
                </a:solidFill>
                <a:latin typeface="幼圆" panose="02010509060101010101" pitchFamily="49" charset="-122"/>
                <a:ea typeface="幼圆" panose="02010509060101010101" pitchFamily="49" charset="-122"/>
              </a:rPr>
              <a:t>选题背景与意义</a:t>
            </a:r>
            <a:endParaRPr lang="zh-CN" altLang="en-US" sz="2800" b="1" dirty="0">
              <a:solidFill>
                <a:srgbClr val="98DB8B"/>
              </a:solidFill>
              <a:latin typeface="幼圆" panose="02010509060101010101" pitchFamily="49" charset="-122"/>
              <a:ea typeface="幼圆" panose="02010509060101010101" pitchFamily="49" charset="-122"/>
            </a:endParaRPr>
          </a:p>
        </p:txBody>
      </p:sp>
      <p:sp>
        <p:nvSpPr>
          <p:cNvPr id="27" name="文本框 26"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2563025"/>
            <a:ext cx="2709396" cy="523220"/>
          </a:xfrm>
          <a:prstGeom prst="rect">
            <a:avLst/>
          </a:prstGeom>
          <a:noFill/>
        </p:spPr>
        <p:txBody>
          <a:bodyPr wrap="none" rtlCol="0">
            <a:spAutoFit/>
          </a:bodyPr>
          <a:lstStyle/>
          <a:p>
            <a:pPr algn="ctr"/>
            <a:r>
              <a:rPr lang="zh-CN" altLang="en-US" sz="2800" b="1" dirty="0" smtClean="0">
                <a:solidFill>
                  <a:srgbClr val="FDDF42"/>
                </a:solidFill>
                <a:latin typeface="幼圆" panose="02010509060101010101" pitchFamily="49" charset="-122"/>
                <a:ea typeface="幼圆" panose="02010509060101010101" pitchFamily="49" charset="-122"/>
              </a:rPr>
              <a:t>论文框架与内容</a:t>
            </a:r>
            <a:endParaRPr lang="zh-CN" altLang="en-US" sz="2800" b="1" dirty="0">
              <a:solidFill>
                <a:srgbClr val="FDDF42"/>
              </a:solidFill>
              <a:latin typeface="幼圆" panose="02010509060101010101" pitchFamily="49" charset="-122"/>
              <a:ea typeface="幼圆" panose="02010509060101010101" pitchFamily="49" charset="-122"/>
            </a:endParaRPr>
          </a:p>
        </p:txBody>
      </p:sp>
      <p:sp>
        <p:nvSpPr>
          <p:cNvPr id="28" name="文本框 27"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3618491"/>
            <a:ext cx="2709396" cy="523220"/>
          </a:xfrm>
          <a:prstGeom prst="rect">
            <a:avLst/>
          </a:prstGeom>
          <a:noFill/>
        </p:spPr>
        <p:txBody>
          <a:bodyPr wrap="none" rtlCol="0">
            <a:spAutoFit/>
          </a:bodyPr>
          <a:lstStyle/>
          <a:p>
            <a:pPr algn="ctr"/>
            <a:r>
              <a:rPr lang="zh-CN" altLang="en-US" sz="2800" b="1" dirty="0" smtClean="0">
                <a:solidFill>
                  <a:srgbClr val="98DB8B"/>
                </a:solidFill>
                <a:latin typeface="幼圆" panose="02010509060101010101" pitchFamily="49" charset="-122"/>
                <a:ea typeface="幼圆" panose="02010509060101010101" pitchFamily="49" charset="-122"/>
              </a:rPr>
              <a:t>研究思路与方法</a:t>
            </a:r>
            <a:endParaRPr lang="zh-CN" altLang="en-US" sz="2800" b="1" dirty="0">
              <a:solidFill>
                <a:srgbClr val="98DB8B"/>
              </a:solidFill>
              <a:latin typeface="幼圆" panose="02010509060101010101" pitchFamily="49" charset="-122"/>
              <a:ea typeface="幼圆" panose="02010509060101010101" pitchFamily="49" charset="-122"/>
            </a:endParaRPr>
          </a:p>
        </p:txBody>
      </p:sp>
      <p:sp>
        <p:nvSpPr>
          <p:cNvPr id="29" name="文本框 28"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4715029"/>
            <a:ext cx="2709396" cy="523220"/>
          </a:xfrm>
          <a:prstGeom prst="rect">
            <a:avLst/>
          </a:prstGeom>
          <a:noFill/>
        </p:spPr>
        <p:txBody>
          <a:bodyPr wrap="none" rtlCol="0">
            <a:spAutoFit/>
          </a:bodyPr>
          <a:lstStyle/>
          <a:p>
            <a:pPr algn="ctr"/>
            <a:r>
              <a:rPr lang="zh-CN" altLang="en-US" sz="2800" b="1" dirty="0" smtClean="0">
                <a:solidFill>
                  <a:srgbClr val="FDDF42"/>
                </a:solidFill>
                <a:latin typeface="幼圆" panose="02010509060101010101" pitchFamily="49" charset="-122"/>
                <a:ea typeface="幼圆" panose="02010509060101010101" pitchFamily="49" charset="-122"/>
              </a:rPr>
              <a:t>总体建议与总结</a:t>
            </a:r>
            <a:endParaRPr lang="zh-CN" altLang="en-US" sz="2800" b="1" dirty="0">
              <a:solidFill>
                <a:srgbClr val="FDDF42"/>
              </a:solidFill>
              <a:latin typeface="幼圆" panose="02010509060101010101" pitchFamily="49" charset="-122"/>
              <a:ea typeface="幼圆" panose="02010509060101010101" pitchFamily="49" charset="-122"/>
            </a:endParaRPr>
          </a:p>
        </p:txBody>
      </p:sp>
      <p:sp>
        <p:nvSpPr>
          <p:cNvPr id="30" name="矩形 29"/>
          <p:cNvSpPr/>
          <p:nvPr/>
        </p:nvSpPr>
        <p:spPr>
          <a:xfrm>
            <a:off x="-1010014" y="901522"/>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32713" y="2069945"/>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par>
                          <p:cTn id="22" fill="hold">
                            <p:stCondLst>
                              <p:cond delay="17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27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320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ppt_w</p:attrName>
                                        </p:attrNameLst>
                                      </p:cBhvr>
                                      <p:tavLst>
                                        <p:tav tm="0">
                                          <p:val>
                                            <p:strVal val="#ppt_w+.3"/>
                                          </p:val>
                                        </p:tav>
                                        <p:tav tm="100000">
                                          <p:val>
                                            <p:strVal val="#ppt_w"/>
                                          </p:val>
                                        </p:tav>
                                      </p:tavLst>
                                    </p:anim>
                                    <p:anim calcmode="lin" valueType="num">
                                      <p:cBhvr>
                                        <p:cTn id="45" dur="1000" fill="hold"/>
                                        <p:tgtEl>
                                          <p:spTgt spid="26"/>
                                        </p:tgtEl>
                                        <p:attrNameLst>
                                          <p:attrName>ppt_h</p:attrName>
                                        </p:attrNameLst>
                                      </p:cBhvr>
                                      <p:tavLst>
                                        <p:tav tm="0">
                                          <p:val>
                                            <p:strVal val="#ppt_h"/>
                                          </p:val>
                                        </p:tav>
                                        <p:tav tm="100000">
                                          <p:val>
                                            <p:strVal val="#ppt_h"/>
                                          </p:val>
                                        </p:tav>
                                      </p:tavLst>
                                    </p:anim>
                                    <p:animEffect transition="in" filter="fade">
                                      <p:cBhvr>
                                        <p:cTn id="46" dur="1000"/>
                                        <p:tgtEl>
                                          <p:spTgt spid="26"/>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strVal val="#ppt_w+.3"/>
                                          </p:val>
                                        </p:tav>
                                        <p:tav tm="100000">
                                          <p:val>
                                            <p:strVal val="#ppt_w"/>
                                          </p:val>
                                        </p:tav>
                                      </p:tavLst>
                                    </p:anim>
                                    <p:anim calcmode="lin" valueType="num">
                                      <p:cBhvr>
                                        <p:cTn id="50" dur="1000" fill="hold"/>
                                        <p:tgtEl>
                                          <p:spTgt spid="27"/>
                                        </p:tgtEl>
                                        <p:attrNameLst>
                                          <p:attrName>ppt_h</p:attrName>
                                        </p:attrNameLst>
                                      </p:cBhvr>
                                      <p:tavLst>
                                        <p:tav tm="0">
                                          <p:val>
                                            <p:strVal val="#ppt_h"/>
                                          </p:val>
                                        </p:tav>
                                        <p:tav tm="100000">
                                          <p:val>
                                            <p:strVal val="#ppt_h"/>
                                          </p:val>
                                        </p:tav>
                                      </p:tavLst>
                                    </p:anim>
                                    <p:animEffect transition="in" filter="fade">
                                      <p:cBhvr>
                                        <p:cTn id="51" dur="1000"/>
                                        <p:tgtEl>
                                          <p:spTgt spid="27"/>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3"/>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ppt_w</p:attrName>
                                        </p:attrNameLst>
                                      </p:cBhvr>
                                      <p:tavLst>
                                        <p:tav tm="0">
                                          <p:val>
                                            <p:strVal val="#ppt_w+.3"/>
                                          </p:val>
                                        </p:tav>
                                        <p:tav tm="100000">
                                          <p:val>
                                            <p:strVal val="#ppt_w"/>
                                          </p:val>
                                        </p:tav>
                                      </p:tavLst>
                                    </p:anim>
                                    <p:anim calcmode="lin" valueType="num">
                                      <p:cBhvr>
                                        <p:cTn id="60" dur="1000" fill="hold"/>
                                        <p:tgtEl>
                                          <p:spTgt spid="29"/>
                                        </p:tgtEl>
                                        <p:attrNameLst>
                                          <p:attrName>ppt_h</p:attrName>
                                        </p:attrNameLst>
                                      </p:cBhvr>
                                      <p:tavLst>
                                        <p:tav tm="0">
                                          <p:val>
                                            <p:strVal val="#ppt_h"/>
                                          </p:val>
                                        </p:tav>
                                        <p:tav tm="100000">
                                          <p:val>
                                            <p:strVal val="#ppt_h"/>
                                          </p:val>
                                        </p:tav>
                                      </p:tavLst>
                                    </p:anim>
                                    <p:animEffect transition="in" filter="fade">
                                      <p:cBhvr>
                                        <p:cTn id="6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animBg="1"/>
      <p:bldP spid="23" grpId="0" animBg="1"/>
      <p:bldP spid="24" grpId="0" animBg="1"/>
      <p:bldP spid="25"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633797" y="3025053"/>
            <a:ext cx="863618" cy="3502696"/>
            <a:chOff x="5633797" y="2887893"/>
            <a:chExt cx="863618" cy="3502696"/>
          </a:xfrm>
        </p:grpSpPr>
        <p:cxnSp>
          <p:nvCxnSpPr>
            <p:cNvPr id="12" name="直接连接符 11"/>
            <p:cNvCxnSpPr/>
            <p:nvPr/>
          </p:nvCxnSpPr>
          <p:spPr>
            <a:xfrm>
              <a:off x="6061687" y="2887893"/>
              <a:ext cx="0" cy="2567863"/>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60251" y="3329208"/>
              <a:ext cx="0" cy="2296350"/>
            </a:xfrm>
            <a:prstGeom prst="line">
              <a:avLst/>
            </a:prstGeom>
            <a:ln w="38100">
              <a:solidFill>
                <a:srgbClr val="98DB8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97415" y="4094239"/>
              <a:ext cx="0" cy="2296350"/>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4735" y="3329208"/>
              <a:ext cx="0" cy="2296350"/>
            </a:xfrm>
            <a:prstGeom prst="line">
              <a:avLst/>
            </a:prstGeom>
            <a:ln w="38100">
              <a:solidFill>
                <a:srgbClr val="98DB8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33797" y="4094239"/>
              <a:ext cx="0" cy="2296350"/>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grpSp>
      <p:sp>
        <p:nvSpPr>
          <p:cNvPr id="23" name="任意多边形 22"/>
          <p:cNvSpPr/>
          <p:nvPr/>
        </p:nvSpPr>
        <p:spPr bwMode="auto">
          <a:xfrm>
            <a:off x="5140188" y="537957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rgbClr val="98DB8B"/>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4" name="组合 23"/>
          <p:cNvGrpSpPr/>
          <p:nvPr/>
        </p:nvGrpSpPr>
        <p:grpSpPr>
          <a:xfrm>
            <a:off x="3164637" y="4158670"/>
            <a:ext cx="2469161" cy="628865"/>
            <a:chOff x="3164637" y="4021510"/>
            <a:chExt cx="2469161" cy="628865"/>
          </a:xfrm>
        </p:grpSpPr>
        <p:sp>
          <p:nvSpPr>
            <p:cNvPr id="25" name="五边形 24"/>
            <p:cNvSpPr/>
            <p:nvPr/>
          </p:nvSpPr>
          <p:spPr>
            <a:xfrm flipH="1">
              <a:off x="3164637" y="4092144"/>
              <a:ext cx="2469161" cy="558231"/>
            </a:xfrm>
            <a:prstGeom prst="homePlat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p:cNvSpPr txBox="1"/>
            <p:nvPr/>
          </p:nvSpPr>
          <p:spPr>
            <a:xfrm>
              <a:off x="3814198" y="402151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7" name="组合 26"/>
          <p:cNvGrpSpPr/>
          <p:nvPr/>
        </p:nvGrpSpPr>
        <p:grpSpPr>
          <a:xfrm>
            <a:off x="2654466" y="3345133"/>
            <a:ext cx="3220561" cy="602321"/>
            <a:chOff x="2654466" y="3207973"/>
            <a:chExt cx="3220561" cy="602321"/>
          </a:xfrm>
        </p:grpSpPr>
        <p:sp>
          <p:nvSpPr>
            <p:cNvPr id="28" name="五边形 27"/>
            <p:cNvSpPr/>
            <p:nvPr/>
          </p:nvSpPr>
          <p:spPr>
            <a:xfrm flipH="1">
              <a:off x="2654466" y="3252063"/>
              <a:ext cx="3220561" cy="558231"/>
            </a:xfrm>
            <a:prstGeom prst="homePlat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p:cNvSpPr txBox="1"/>
            <p:nvPr/>
          </p:nvSpPr>
          <p:spPr>
            <a:xfrm>
              <a:off x="3692659" y="320797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0" name="组合 29"/>
          <p:cNvGrpSpPr/>
          <p:nvPr/>
        </p:nvGrpSpPr>
        <p:grpSpPr>
          <a:xfrm>
            <a:off x="4558847" y="2480160"/>
            <a:ext cx="3039238" cy="592716"/>
            <a:chOff x="4558847" y="2343000"/>
            <a:chExt cx="3039238" cy="592716"/>
          </a:xfrm>
        </p:grpSpPr>
        <p:sp>
          <p:nvSpPr>
            <p:cNvPr id="31" name="任意多边形 30"/>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5350595" y="234300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6" name="组合 35"/>
          <p:cNvGrpSpPr/>
          <p:nvPr/>
        </p:nvGrpSpPr>
        <p:grpSpPr>
          <a:xfrm>
            <a:off x="6244578" y="3330137"/>
            <a:ext cx="3220561" cy="586464"/>
            <a:chOff x="6259818" y="3192977"/>
            <a:chExt cx="3220561" cy="586464"/>
          </a:xfrm>
        </p:grpSpPr>
        <p:sp>
          <p:nvSpPr>
            <p:cNvPr id="37" name="五边形 36"/>
            <p:cNvSpPr/>
            <p:nvPr/>
          </p:nvSpPr>
          <p:spPr>
            <a:xfrm>
              <a:off x="6259818" y="3221210"/>
              <a:ext cx="3220561" cy="558231"/>
            </a:xfrm>
            <a:prstGeom prst="homePlat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文本框 37"/>
            <p:cNvSpPr txBox="1"/>
            <p:nvPr/>
          </p:nvSpPr>
          <p:spPr>
            <a:xfrm>
              <a:off x="7023141" y="3192977"/>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9" name="组合 38"/>
          <p:cNvGrpSpPr/>
          <p:nvPr/>
        </p:nvGrpSpPr>
        <p:grpSpPr>
          <a:xfrm>
            <a:off x="6499653" y="4172173"/>
            <a:ext cx="2469161" cy="615362"/>
            <a:chOff x="6499653" y="4035013"/>
            <a:chExt cx="2469161" cy="615362"/>
          </a:xfrm>
        </p:grpSpPr>
        <p:sp>
          <p:nvSpPr>
            <p:cNvPr id="40" name="五边形 39"/>
            <p:cNvSpPr/>
            <p:nvPr/>
          </p:nvSpPr>
          <p:spPr>
            <a:xfrm>
              <a:off x="6499653" y="4092144"/>
              <a:ext cx="2469161" cy="558231"/>
            </a:xfrm>
            <a:prstGeom prst="homePlat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文本框 40"/>
            <p:cNvSpPr txBox="1"/>
            <p:nvPr/>
          </p:nvSpPr>
          <p:spPr>
            <a:xfrm>
              <a:off x="6902931" y="403501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42" name="矩形 47"/>
          <p:cNvSpPr>
            <a:spLocks noChangeArrowheads="1"/>
          </p:cNvSpPr>
          <p:nvPr/>
        </p:nvSpPr>
        <p:spPr bwMode="auto">
          <a:xfrm>
            <a:off x="187550" y="422930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3" name="矩形 47"/>
          <p:cNvSpPr>
            <a:spLocks noChangeArrowheads="1"/>
          </p:cNvSpPr>
          <p:nvPr/>
        </p:nvSpPr>
        <p:spPr bwMode="auto">
          <a:xfrm>
            <a:off x="4659003" y="156207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4" name="矩形 47"/>
          <p:cNvSpPr>
            <a:spLocks noChangeArrowheads="1"/>
          </p:cNvSpPr>
          <p:nvPr/>
        </p:nvSpPr>
        <p:spPr bwMode="auto">
          <a:xfrm>
            <a:off x="9208215" y="422930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5" name="矩形 47"/>
          <p:cNvSpPr>
            <a:spLocks noChangeArrowheads="1"/>
          </p:cNvSpPr>
          <p:nvPr/>
        </p:nvSpPr>
        <p:spPr bwMode="auto">
          <a:xfrm>
            <a:off x="9612808" y="3133163"/>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6" name="矩形 47"/>
          <p:cNvSpPr>
            <a:spLocks noChangeArrowheads="1"/>
          </p:cNvSpPr>
          <p:nvPr/>
        </p:nvSpPr>
        <p:spPr bwMode="auto">
          <a:xfrm>
            <a:off x="169640" y="3133162"/>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outVertical)">
                                      <p:cBhvr>
                                        <p:cTn id="25" dur="500"/>
                                        <p:tgtEl>
                                          <p:spTgt spid="3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934760" y="300491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79468" y="3031365"/>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940151" y="4169681"/>
            <a:ext cx="8316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3906126" y="4068696"/>
            <a:ext cx="209305" cy="209306"/>
          </a:xfrm>
          <a:prstGeom prst="ellipse">
            <a:avLst/>
          </a:pr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5983721" y="4079226"/>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891215" y="4063524"/>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8179302" y="4079226"/>
            <a:ext cx="209305" cy="209306"/>
          </a:xfrm>
          <a:prstGeom prst="ellipse">
            <a:avLst/>
          </a:pr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0099321" y="4079226"/>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136670" y="451033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4947314" y="448757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06905" y="4506598"/>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213104" y="2139083"/>
            <a:ext cx="1544637" cy="1758718"/>
            <a:chOff x="1213104" y="2098742"/>
            <a:chExt cx="1544637" cy="1758718"/>
          </a:xfrm>
        </p:grpSpPr>
        <p:sp>
          <p:nvSpPr>
            <p:cNvPr id="29"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圆角矩形 29"/>
            <p:cNvSpPr/>
            <p:nvPr/>
          </p:nvSpPr>
          <p:spPr>
            <a:xfrm flipV="1">
              <a:off x="1366676" y="2213045"/>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1540164" y="2139221"/>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a:t>
              </a:r>
              <a:r>
                <a:rPr lang="en-US" sz="2000" dirty="0" smtClean="0">
                  <a:solidFill>
                    <a:srgbClr val="98DB8B"/>
                  </a:solidFill>
                  <a:latin typeface="Haettenschweiler" panose="020B0706040902060204" pitchFamily="34" charset="0"/>
                  <a:ea typeface="微软雅黑" panose="020B0503020204020204" pitchFamily="34" charset="-122"/>
                </a:rPr>
                <a:t>3</a:t>
              </a:r>
              <a:endParaRPr lang="en-US" sz="2000" dirty="0">
                <a:solidFill>
                  <a:srgbClr val="98DB8B"/>
                </a:solidFill>
                <a:latin typeface="Haettenschweiler" panose="020B0706040902060204" pitchFamily="34" charset="0"/>
                <a:ea typeface="微软雅黑" panose="020B0503020204020204" pitchFamily="34" charset="-122"/>
              </a:endParaRPr>
            </a:p>
          </p:txBody>
        </p:sp>
        <p:sp>
          <p:nvSpPr>
            <p:cNvPr id="35"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dirty="0">
                <a:solidFill>
                  <a:schemeClr val="accent2"/>
                </a:solidFill>
              </a:endParaRPr>
            </a:p>
          </p:txBody>
        </p:sp>
      </p:grpSp>
      <p:grpSp>
        <p:nvGrpSpPr>
          <p:cNvPr id="36" name="组合 3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29386" y="2139083"/>
            <a:ext cx="1544637" cy="1758718"/>
            <a:chOff x="5329386" y="2098742"/>
            <a:chExt cx="1544637" cy="1758718"/>
          </a:xfrm>
        </p:grpSpPr>
        <p:sp>
          <p:nvSpPr>
            <p:cNvPr id="37"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圆角矩形 37"/>
            <p:cNvSpPr/>
            <p:nvPr/>
          </p:nvSpPr>
          <p:spPr>
            <a:xfrm flipV="1">
              <a:off x="5482958" y="2213045"/>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a:off x="5656446" y="2139221"/>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2015</a:t>
              </a:r>
              <a:endParaRPr lang="zh-CN" altLang="en-US" sz="2000" dirty="0">
                <a:solidFill>
                  <a:srgbClr val="98DB8B"/>
                </a:solidFill>
                <a:latin typeface="Haettenschweiler" panose="020B0706040902060204" pitchFamily="34" charset="0"/>
                <a:ea typeface="微软雅黑" panose="020B0503020204020204" pitchFamily="34" charset="-122"/>
              </a:endParaRPr>
            </a:p>
          </p:txBody>
        </p:sp>
        <p:sp>
          <p:nvSpPr>
            <p:cNvPr id="40"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1" name="组合 4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223870" y="4389789"/>
            <a:ext cx="1544637" cy="1758718"/>
            <a:chOff x="3223870" y="4349448"/>
            <a:chExt cx="1544637" cy="1758718"/>
          </a:xfrm>
        </p:grpSpPr>
        <p:sp>
          <p:nvSpPr>
            <p:cNvPr id="42"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3377442" y="5670383"/>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3551545" y="5609418"/>
              <a:ext cx="890516" cy="398780"/>
            </a:xfrm>
            <a:prstGeom prst="rect">
              <a:avLst/>
            </a:prstGeom>
            <a:effectLst/>
          </p:spPr>
          <p:txBody>
            <a:bodyPr wrap="square">
              <a:spAutoFit/>
            </a:bodyPr>
            <a:lstStyle/>
            <a:p>
              <a:pPr algn="ctr"/>
              <a:r>
                <a:rPr lang="en-US" altLang="zh-CN" sz="2000" dirty="0" smtClean="0">
                  <a:solidFill>
                    <a:srgbClr val="FDDF42"/>
                  </a:solidFill>
                  <a:latin typeface="Haettenschweiler" panose="020B0706040902060204" pitchFamily="34" charset="0"/>
                  <a:ea typeface="微软雅黑" panose="020B0503020204020204" pitchFamily="34" charset="-122"/>
                </a:rPr>
                <a:t>2014</a:t>
              </a:r>
              <a:endParaRPr lang="zh-CN" altLang="en-US" sz="2000" dirty="0">
                <a:solidFill>
                  <a:srgbClr val="FDDF42"/>
                </a:solidFill>
                <a:latin typeface="Haettenschweiler" panose="020B0706040902060204" pitchFamily="34" charset="0"/>
                <a:ea typeface="微软雅黑" panose="020B0503020204020204" pitchFamily="34" charset="-122"/>
              </a:endParaRPr>
            </a:p>
          </p:txBody>
        </p:sp>
        <p:sp>
          <p:nvSpPr>
            <p:cNvPr id="45"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CFCF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444988" y="2177194"/>
            <a:ext cx="1544637" cy="1758718"/>
            <a:chOff x="9444988" y="2136853"/>
            <a:chExt cx="1544637" cy="1758718"/>
          </a:xfrm>
        </p:grpSpPr>
        <p:sp>
          <p:nvSpPr>
            <p:cNvPr id="47"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圆角矩形 47"/>
            <p:cNvSpPr/>
            <p:nvPr/>
          </p:nvSpPr>
          <p:spPr>
            <a:xfrm flipV="1">
              <a:off x="9598560" y="2251156"/>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p:cNvSpPr/>
            <p:nvPr/>
          </p:nvSpPr>
          <p:spPr>
            <a:xfrm>
              <a:off x="9772048" y="2177332"/>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2017</a:t>
              </a:r>
              <a:endParaRPr lang="zh-CN" altLang="en-US" sz="2000" dirty="0">
                <a:solidFill>
                  <a:srgbClr val="98DB8B"/>
                </a:solidFill>
                <a:latin typeface="Haettenschweiler" panose="020B0706040902060204" pitchFamily="34" charset="0"/>
                <a:ea typeface="微软雅黑" panose="020B0503020204020204" pitchFamily="34" charset="-122"/>
              </a:endParaRPr>
            </a:p>
          </p:txBody>
        </p:sp>
        <p:sp>
          <p:nvSpPr>
            <p:cNvPr id="50"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1" name="组合 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510219" y="4404265"/>
            <a:ext cx="1544637" cy="1758718"/>
            <a:chOff x="7510219" y="4363924"/>
            <a:chExt cx="1544637" cy="1758718"/>
          </a:xfrm>
        </p:grpSpPr>
        <p:sp>
          <p:nvSpPr>
            <p:cNvPr id="52"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圆角矩形 52"/>
            <p:cNvSpPr/>
            <p:nvPr/>
          </p:nvSpPr>
          <p:spPr>
            <a:xfrm>
              <a:off x="7670351" y="5684859"/>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7853108" y="5627585"/>
              <a:ext cx="890516" cy="398780"/>
            </a:xfrm>
            <a:prstGeom prst="rect">
              <a:avLst/>
            </a:prstGeom>
            <a:effectLst/>
          </p:spPr>
          <p:txBody>
            <a:bodyPr wrap="square">
              <a:spAutoFit/>
            </a:bodyPr>
            <a:lstStyle/>
            <a:p>
              <a:pPr algn="ctr"/>
              <a:r>
                <a:rPr lang="en-US" altLang="zh-CN" sz="2000" dirty="0" smtClean="0">
                  <a:solidFill>
                    <a:srgbClr val="FDDF42"/>
                  </a:solidFill>
                  <a:latin typeface="Haettenschweiler" panose="020B0706040902060204" pitchFamily="34" charset="0"/>
                  <a:ea typeface="微软雅黑" panose="020B0503020204020204" pitchFamily="34" charset="-122"/>
                </a:rPr>
                <a:t>2016</a:t>
              </a:r>
              <a:endParaRPr lang="zh-CN" altLang="en-US" sz="2000" dirty="0">
                <a:solidFill>
                  <a:srgbClr val="FDDF42"/>
                </a:solidFill>
                <a:latin typeface="Haettenschweiler" panose="020B0706040902060204" pitchFamily="34" charset="0"/>
                <a:ea typeface="微软雅黑" panose="020B0503020204020204" pitchFamily="34" charset="-122"/>
              </a:endParaRPr>
            </a:p>
          </p:txBody>
        </p:sp>
        <p:sp>
          <p:nvSpPr>
            <p:cNvPr id="55"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750" fill="hold"/>
                                        <p:tgtEl>
                                          <p:spTgt spid="36"/>
                                        </p:tgtEl>
                                        <p:attrNameLst>
                                          <p:attrName>ppt_x</p:attrName>
                                        </p:attrNameLst>
                                      </p:cBhvr>
                                      <p:tavLst>
                                        <p:tav tm="0">
                                          <p:val>
                                            <p:strVal val="#ppt_x"/>
                                          </p:val>
                                        </p:tav>
                                        <p:tav tm="100000">
                                          <p:val>
                                            <p:strVal val="#ppt_x"/>
                                          </p:val>
                                        </p:tav>
                                      </p:tavLst>
                                    </p:anim>
                                    <p:anim calcmode="lin" valueType="num">
                                      <p:cBhvr additive="base">
                                        <p:cTn id="32" dur="750" fill="hold"/>
                                        <p:tgtEl>
                                          <p:spTgt spid="36"/>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750" fill="hold"/>
                                        <p:tgtEl>
                                          <p:spTgt spid="46"/>
                                        </p:tgtEl>
                                        <p:attrNameLst>
                                          <p:attrName>ppt_x</p:attrName>
                                        </p:attrNameLst>
                                      </p:cBhvr>
                                      <p:tavLst>
                                        <p:tav tm="0">
                                          <p:val>
                                            <p:strVal val="#ppt_x"/>
                                          </p:val>
                                        </p:tav>
                                        <p:tav tm="100000">
                                          <p:val>
                                            <p:strVal val="#ppt_x"/>
                                          </p:val>
                                        </p:tav>
                                      </p:tavLst>
                                    </p:anim>
                                    <p:anim calcmode="lin" valueType="num">
                                      <p:cBhvr additive="base">
                                        <p:cTn id="36" dur="750" fill="hold"/>
                                        <p:tgtEl>
                                          <p:spTgt spid="46"/>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750" fill="hold"/>
                                        <p:tgtEl>
                                          <p:spTgt spid="41"/>
                                        </p:tgtEl>
                                        <p:attrNameLst>
                                          <p:attrName>ppt_x</p:attrName>
                                        </p:attrNameLst>
                                      </p:cBhvr>
                                      <p:tavLst>
                                        <p:tav tm="0">
                                          <p:val>
                                            <p:strVal val="#ppt_x"/>
                                          </p:val>
                                        </p:tav>
                                        <p:tav tm="100000">
                                          <p:val>
                                            <p:strVal val="#ppt_x"/>
                                          </p:val>
                                        </p:tav>
                                      </p:tavLst>
                                    </p:anim>
                                    <p:anim calcmode="lin" valueType="num">
                                      <p:cBhvr additive="base">
                                        <p:cTn id="40" dur="75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750" fill="hold"/>
                                        <p:tgtEl>
                                          <p:spTgt spid="51"/>
                                        </p:tgtEl>
                                        <p:attrNameLst>
                                          <p:attrName>ppt_x</p:attrName>
                                        </p:attrNameLst>
                                      </p:cBhvr>
                                      <p:tavLst>
                                        <p:tav tm="0">
                                          <p:val>
                                            <p:strVal val="#ppt_x"/>
                                          </p:val>
                                        </p:tav>
                                        <p:tav tm="100000">
                                          <p:val>
                                            <p:strVal val="#ppt_x"/>
                                          </p:val>
                                        </p:tav>
                                      </p:tavLst>
                                    </p:anim>
                                    <p:anim calcmode="lin" valueType="num">
                                      <p:cBhvr additive="base">
                                        <p:cTn id="44" dur="75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16" grpId="0" animBg="1"/>
      <p:bldP spid="23" grpId="0" animBg="1"/>
      <p:bldP spid="24" grpId="0" animBg="1"/>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16176" y="218257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1125982"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3" name="任意多边形 12"/>
          <p:cNvSpPr/>
          <p:nvPr/>
        </p:nvSpPr>
        <p:spPr>
          <a:xfrm flipV="1">
            <a:off x="3730290"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4" name="任意多边形 13"/>
          <p:cNvSpPr/>
          <p:nvPr/>
        </p:nvSpPr>
        <p:spPr>
          <a:xfrm>
            <a:off x="6334596"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5" name="任意多边形 14"/>
          <p:cNvSpPr/>
          <p:nvPr/>
        </p:nvSpPr>
        <p:spPr>
          <a:xfrm flipV="1">
            <a:off x="8938904"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grpSp>
        <p:nvGrpSpPr>
          <p:cNvPr id="16" name="组合 15"/>
          <p:cNvGrpSpPr/>
          <p:nvPr/>
        </p:nvGrpSpPr>
        <p:grpSpPr>
          <a:xfrm>
            <a:off x="1340530" y="3242047"/>
            <a:ext cx="1192572" cy="959944"/>
            <a:chOff x="1340530" y="2978808"/>
            <a:chExt cx="1192572" cy="959944"/>
          </a:xfrm>
        </p:grpSpPr>
        <p:sp>
          <p:nvSpPr>
            <p:cNvPr id="23" name="椭圆 22"/>
            <p:cNvSpPr/>
            <p:nvPr/>
          </p:nvSpPr>
          <p:spPr>
            <a:xfrm>
              <a:off x="1443966" y="2978808"/>
              <a:ext cx="959944" cy="959944"/>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4" name="矩形 23"/>
            <p:cNvSpPr/>
            <p:nvPr/>
          </p:nvSpPr>
          <p:spPr>
            <a:xfrm>
              <a:off x="1340530" y="3214225"/>
              <a:ext cx="1192572" cy="646331"/>
            </a:xfrm>
            <a:prstGeom prst="rect">
              <a:avLst/>
            </a:prstGeom>
          </p:spPr>
          <p:txBody>
            <a:bodyPr wrap="square">
              <a:spAutoFit/>
            </a:bodyPr>
            <a:lstStyle/>
            <a:p>
              <a:pPr algn="ctr"/>
              <a:r>
                <a:rPr lang="en-US" altLang="zh-CN"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5" name="组合 24"/>
          <p:cNvGrpSpPr/>
          <p:nvPr/>
        </p:nvGrpSpPr>
        <p:grpSpPr>
          <a:xfrm>
            <a:off x="4050339" y="4162249"/>
            <a:ext cx="1192572" cy="959944"/>
            <a:chOff x="4050339" y="3899010"/>
            <a:chExt cx="1192572" cy="959944"/>
          </a:xfrm>
        </p:grpSpPr>
        <p:sp>
          <p:nvSpPr>
            <p:cNvPr id="26" name="椭圆 25"/>
            <p:cNvSpPr/>
            <p:nvPr/>
          </p:nvSpPr>
          <p:spPr>
            <a:xfrm>
              <a:off x="4181637" y="3899010"/>
              <a:ext cx="959944" cy="959944"/>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7" name="矩形 26"/>
            <p:cNvSpPr/>
            <p:nvPr/>
          </p:nvSpPr>
          <p:spPr>
            <a:xfrm>
              <a:off x="4050339" y="4103320"/>
              <a:ext cx="1192572" cy="646331"/>
            </a:xfrm>
            <a:prstGeom prst="rect">
              <a:avLst/>
            </a:prstGeom>
          </p:spPr>
          <p:txBody>
            <a:bodyPr wrap="square">
              <a:spAutoFit/>
            </a:bodyPr>
            <a:lstStyle/>
            <a:p>
              <a:pPr algn="ctr"/>
              <a:r>
                <a:rPr lang="en-US" altLang="zh-CN"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8" name="组合 27"/>
          <p:cNvGrpSpPr/>
          <p:nvPr/>
        </p:nvGrpSpPr>
        <p:grpSpPr>
          <a:xfrm>
            <a:off x="6603201" y="3242047"/>
            <a:ext cx="1192572" cy="959944"/>
            <a:chOff x="6603201" y="2978808"/>
            <a:chExt cx="1192572" cy="959944"/>
          </a:xfrm>
        </p:grpSpPr>
        <p:sp>
          <p:nvSpPr>
            <p:cNvPr id="29" name="椭圆 28"/>
            <p:cNvSpPr/>
            <p:nvPr/>
          </p:nvSpPr>
          <p:spPr>
            <a:xfrm>
              <a:off x="6719515" y="2978808"/>
              <a:ext cx="959944" cy="959944"/>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0" name="矩形 29"/>
            <p:cNvSpPr/>
            <p:nvPr/>
          </p:nvSpPr>
          <p:spPr>
            <a:xfrm>
              <a:off x="6603201" y="3214224"/>
              <a:ext cx="1192572" cy="646331"/>
            </a:xfrm>
            <a:prstGeom prst="rect">
              <a:avLst/>
            </a:prstGeom>
          </p:spPr>
          <p:txBody>
            <a:bodyPr wrap="square">
              <a:spAutoFit/>
            </a:bodyPr>
            <a:lstStyle/>
            <a:p>
              <a:pPr algn="ctr"/>
              <a:r>
                <a:rPr lang="en-US" altLang="zh-CN"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1" name="组合 30"/>
          <p:cNvGrpSpPr/>
          <p:nvPr/>
        </p:nvGrpSpPr>
        <p:grpSpPr>
          <a:xfrm>
            <a:off x="9140964" y="4162249"/>
            <a:ext cx="1192572" cy="959944"/>
            <a:chOff x="9140964" y="3899010"/>
            <a:chExt cx="1192572" cy="959944"/>
          </a:xfrm>
        </p:grpSpPr>
        <p:sp>
          <p:nvSpPr>
            <p:cNvPr id="35" name="椭圆 34"/>
            <p:cNvSpPr/>
            <p:nvPr/>
          </p:nvSpPr>
          <p:spPr>
            <a:xfrm>
              <a:off x="9257278" y="3899010"/>
              <a:ext cx="959944" cy="959944"/>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6" name="矩形 35"/>
            <p:cNvSpPr/>
            <p:nvPr/>
          </p:nvSpPr>
          <p:spPr>
            <a:xfrm>
              <a:off x="9140964" y="4103319"/>
              <a:ext cx="1192572" cy="646331"/>
            </a:xfrm>
            <a:prstGeom prst="rect">
              <a:avLst/>
            </a:prstGeom>
          </p:spPr>
          <p:txBody>
            <a:bodyPr wrap="square">
              <a:spAutoFit/>
            </a:bodyPr>
            <a:lstStyle/>
            <a:p>
              <a:pPr algn="ctr"/>
              <a:r>
                <a:rPr lang="en-US" altLang="zh-CN"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7" name="文本框 36"/>
          <p:cNvSpPr txBox="1"/>
          <p:nvPr/>
        </p:nvSpPr>
        <p:spPr>
          <a:xfrm>
            <a:off x="767265" y="218257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477074" y="539586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567699" y="539586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outVertical)">
                                      <p:cBhvr>
                                        <p:cTn id="17" dur="500"/>
                                        <p:tgtEl>
                                          <p:spTgt spid="3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37"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outVertical)">
                                      <p:cBhvr>
                                        <p:cTn id="31" dur="500"/>
                                        <p:tgtEl>
                                          <p:spTgt spid="38"/>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500"/>
                                        <p:tgtEl>
                                          <p:spTgt spid="11"/>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37"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outVertical)">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flipH="1">
            <a:off x="2441450" y="2271285"/>
            <a:ext cx="2899693" cy="1730961"/>
            <a:chOff x="153987" y="1955800"/>
            <a:chExt cx="2079626" cy="1241425"/>
          </a:xfrm>
          <a:solidFill>
            <a:srgbClr val="FDDF42"/>
          </a:solidFill>
        </p:grpSpPr>
        <p:sp>
          <p:nvSpPr>
            <p:cNvPr id="12" name="Freeform 71"/>
            <p:cNvSpPr/>
            <p:nvPr/>
          </p:nvSpPr>
          <p:spPr bwMode="auto">
            <a:xfrm>
              <a:off x="1558925" y="2286000"/>
              <a:ext cx="312738" cy="238125"/>
            </a:xfrm>
            <a:custGeom>
              <a:avLst/>
              <a:gdLst>
                <a:gd name="T0" fmla="*/ 79 w 83"/>
                <a:gd name="T1" fmla="*/ 25 h 63"/>
                <a:gd name="T2" fmla="*/ 59 w 83"/>
                <a:gd name="T3" fmla="*/ 14 h 63"/>
                <a:gd name="T4" fmla="*/ 3 w 83"/>
                <a:gd name="T5" fmla="*/ 28 h 63"/>
                <a:gd name="T6" fmla="*/ 0 w 83"/>
                <a:gd name="T7" fmla="*/ 31 h 63"/>
                <a:gd name="T8" fmla="*/ 1 w 83"/>
                <a:gd name="T9" fmla="*/ 33 h 63"/>
                <a:gd name="T10" fmla="*/ 37 w 83"/>
                <a:gd name="T11" fmla="*/ 57 h 63"/>
                <a:gd name="T12" fmla="*/ 54 w 83"/>
                <a:gd name="T13" fmla="*/ 44 h 63"/>
                <a:gd name="T14" fmla="*/ 83 w 83"/>
                <a:gd name="T15" fmla="*/ 28 h 63"/>
                <a:gd name="T16" fmla="*/ 79 w 83"/>
                <a:gd name="T17"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3">
                  <a:moveTo>
                    <a:pt x="79" y="25"/>
                  </a:moveTo>
                  <a:cubicBezTo>
                    <a:pt x="74" y="21"/>
                    <a:pt x="65" y="17"/>
                    <a:pt x="59" y="14"/>
                  </a:cubicBezTo>
                  <a:cubicBezTo>
                    <a:pt x="35" y="0"/>
                    <a:pt x="23" y="14"/>
                    <a:pt x="3" y="28"/>
                  </a:cubicBezTo>
                  <a:cubicBezTo>
                    <a:pt x="1" y="29"/>
                    <a:pt x="1" y="30"/>
                    <a:pt x="0" y="31"/>
                  </a:cubicBezTo>
                  <a:cubicBezTo>
                    <a:pt x="0" y="32"/>
                    <a:pt x="1" y="32"/>
                    <a:pt x="1" y="33"/>
                  </a:cubicBezTo>
                  <a:cubicBezTo>
                    <a:pt x="1" y="33"/>
                    <a:pt x="37" y="57"/>
                    <a:pt x="37" y="57"/>
                  </a:cubicBezTo>
                  <a:cubicBezTo>
                    <a:pt x="45" y="63"/>
                    <a:pt x="51" y="47"/>
                    <a:pt x="54" y="44"/>
                  </a:cubicBezTo>
                  <a:cubicBezTo>
                    <a:pt x="61" y="36"/>
                    <a:pt x="71" y="28"/>
                    <a:pt x="83" y="28"/>
                  </a:cubicBezTo>
                  <a:cubicBezTo>
                    <a:pt x="82" y="27"/>
                    <a:pt x="81" y="26"/>
                    <a:pt x="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3" name="Freeform 72"/>
            <p:cNvSpPr/>
            <p:nvPr/>
          </p:nvSpPr>
          <p:spPr bwMode="auto">
            <a:xfrm>
              <a:off x="2019300" y="2482850"/>
              <a:ext cx="214313" cy="177800"/>
            </a:xfrm>
            <a:custGeom>
              <a:avLst/>
              <a:gdLst>
                <a:gd name="T0" fmla="*/ 48 w 57"/>
                <a:gd name="T1" fmla="*/ 46 h 47"/>
                <a:gd name="T2" fmla="*/ 53 w 57"/>
                <a:gd name="T3" fmla="*/ 47 h 47"/>
                <a:gd name="T4" fmla="*/ 54 w 57"/>
                <a:gd name="T5" fmla="*/ 42 h 47"/>
                <a:gd name="T6" fmla="*/ 55 w 57"/>
                <a:gd name="T7" fmla="*/ 36 h 47"/>
                <a:gd name="T8" fmla="*/ 57 w 57"/>
                <a:gd name="T9" fmla="*/ 19 h 47"/>
                <a:gd name="T10" fmla="*/ 57 w 57"/>
                <a:gd name="T11" fmla="*/ 18 h 47"/>
                <a:gd name="T12" fmla="*/ 46 w 57"/>
                <a:gd name="T13" fmla="*/ 15 h 47"/>
                <a:gd name="T14" fmla="*/ 16 w 57"/>
                <a:gd name="T15" fmla="*/ 1 h 47"/>
                <a:gd name="T16" fmla="*/ 13 w 57"/>
                <a:gd name="T17" fmla="*/ 1 h 47"/>
                <a:gd name="T18" fmla="*/ 11 w 57"/>
                <a:gd name="T19" fmla="*/ 2 h 47"/>
                <a:gd name="T20" fmla="*/ 0 w 57"/>
                <a:gd name="T21" fmla="*/ 25 h 47"/>
                <a:gd name="T22" fmla="*/ 0 w 57"/>
                <a:gd name="T23" fmla="*/ 27 h 47"/>
                <a:gd name="T24" fmla="*/ 2 w 57"/>
                <a:gd name="T25" fmla="*/ 29 h 47"/>
                <a:gd name="T26" fmla="*/ 28 w 57"/>
                <a:gd name="T27" fmla="*/ 41 h 47"/>
                <a:gd name="T28" fmla="*/ 48 w 5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48" y="46"/>
                  </a:moveTo>
                  <a:cubicBezTo>
                    <a:pt x="49" y="46"/>
                    <a:pt x="51" y="47"/>
                    <a:pt x="53" y="47"/>
                  </a:cubicBezTo>
                  <a:cubicBezTo>
                    <a:pt x="53" y="47"/>
                    <a:pt x="54" y="43"/>
                    <a:pt x="54" y="42"/>
                  </a:cubicBezTo>
                  <a:cubicBezTo>
                    <a:pt x="54" y="40"/>
                    <a:pt x="54" y="38"/>
                    <a:pt x="55" y="36"/>
                  </a:cubicBezTo>
                  <a:cubicBezTo>
                    <a:pt x="55" y="31"/>
                    <a:pt x="57" y="25"/>
                    <a:pt x="57" y="19"/>
                  </a:cubicBezTo>
                  <a:cubicBezTo>
                    <a:pt x="57" y="18"/>
                    <a:pt x="57" y="18"/>
                    <a:pt x="57" y="18"/>
                  </a:cubicBezTo>
                  <a:cubicBezTo>
                    <a:pt x="54" y="16"/>
                    <a:pt x="49" y="17"/>
                    <a:pt x="46" y="15"/>
                  </a:cubicBezTo>
                  <a:cubicBezTo>
                    <a:pt x="35" y="11"/>
                    <a:pt x="26" y="6"/>
                    <a:pt x="16" y="1"/>
                  </a:cubicBezTo>
                  <a:cubicBezTo>
                    <a:pt x="15" y="1"/>
                    <a:pt x="14" y="0"/>
                    <a:pt x="13" y="1"/>
                  </a:cubicBezTo>
                  <a:cubicBezTo>
                    <a:pt x="12" y="1"/>
                    <a:pt x="11" y="1"/>
                    <a:pt x="11" y="2"/>
                  </a:cubicBezTo>
                  <a:cubicBezTo>
                    <a:pt x="0" y="25"/>
                    <a:pt x="0" y="25"/>
                    <a:pt x="0" y="25"/>
                  </a:cubicBezTo>
                  <a:cubicBezTo>
                    <a:pt x="0" y="26"/>
                    <a:pt x="0" y="26"/>
                    <a:pt x="0" y="27"/>
                  </a:cubicBezTo>
                  <a:cubicBezTo>
                    <a:pt x="1" y="28"/>
                    <a:pt x="1" y="28"/>
                    <a:pt x="2" y="29"/>
                  </a:cubicBezTo>
                  <a:cubicBezTo>
                    <a:pt x="11" y="33"/>
                    <a:pt x="19" y="38"/>
                    <a:pt x="28" y="41"/>
                  </a:cubicBezTo>
                  <a:cubicBezTo>
                    <a:pt x="34" y="44"/>
                    <a:pt x="41" y="45"/>
                    <a:pt x="4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4" name="Oval 73"/>
            <p:cNvSpPr>
              <a:spLocks noChangeArrowheads="1"/>
            </p:cNvSpPr>
            <p:nvPr/>
          </p:nvSpPr>
          <p:spPr bwMode="auto">
            <a:xfrm>
              <a:off x="360363" y="1955800"/>
              <a:ext cx="290513" cy="292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5" name="Freeform 74"/>
            <p:cNvSpPr/>
            <p:nvPr/>
          </p:nvSpPr>
          <p:spPr bwMode="auto">
            <a:xfrm>
              <a:off x="334963" y="2206625"/>
              <a:ext cx="527050" cy="990600"/>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6" name="Freeform 75"/>
            <p:cNvSpPr/>
            <p:nvPr/>
          </p:nvSpPr>
          <p:spPr bwMode="auto">
            <a:xfrm>
              <a:off x="153987" y="2297113"/>
              <a:ext cx="334963" cy="234950"/>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3" name="Freeform 76"/>
            <p:cNvSpPr/>
            <p:nvPr/>
          </p:nvSpPr>
          <p:spPr bwMode="auto">
            <a:xfrm>
              <a:off x="609600" y="2209800"/>
              <a:ext cx="539750" cy="238125"/>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4" name="Freeform 77"/>
            <p:cNvSpPr/>
            <p:nvPr/>
          </p:nvSpPr>
          <p:spPr bwMode="auto">
            <a:xfrm>
              <a:off x="681038" y="2546350"/>
              <a:ext cx="381000" cy="450850"/>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5" name="Freeform 78"/>
            <p:cNvSpPr/>
            <p:nvPr/>
          </p:nvSpPr>
          <p:spPr bwMode="auto">
            <a:xfrm>
              <a:off x="914400" y="2860675"/>
              <a:ext cx="430213" cy="169863"/>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6" name="Freeform 79"/>
            <p:cNvSpPr>
              <a:spLocks noEditPoints="1"/>
            </p:cNvSpPr>
            <p:nvPr/>
          </p:nvSpPr>
          <p:spPr bwMode="auto">
            <a:xfrm>
              <a:off x="1039813" y="2286000"/>
              <a:ext cx="511175" cy="539750"/>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7" name="Freeform 80"/>
            <p:cNvSpPr/>
            <p:nvPr/>
          </p:nvSpPr>
          <p:spPr bwMode="auto">
            <a:xfrm>
              <a:off x="1931988" y="2300288"/>
              <a:ext cx="222250" cy="139700"/>
            </a:xfrm>
            <a:custGeom>
              <a:avLst/>
              <a:gdLst>
                <a:gd name="T0" fmla="*/ 38 w 59"/>
                <a:gd name="T1" fmla="*/ 2 h 37"/>
                <a:gd name="T2" fmla="*/ 36 w 59"/>
                <a:gd name="T3" fmla="*/ 3 h 37"/>
                <a:gd name="T4" fmla="*/ 27 w 59"/>
                <a:gd name="T5" fmla="*/ 6 h 37"/>
                <a:gd name="T6" fmla="*/ 15 w 59"/>
                <a:gd name="T7" fmla="*/ 5 h 37"/>
                <a:gd name="T8" fmla="*/ 9 w 59"/>
                <a:gd name="T9" fmla="*/ 0 h 37"/>
                <a:gd name="T10" fmla="*/ 0 w 59"/>
                <a:gd name="T11" fmla="*/ 2 h 37"/>
                <a:gd name="T12" fmla="*/ 0 w 59"/>
                <a:gd name="T13" fmla="*/ 7 h 37"/>
                <a:gd name="T14" fmla="*/ 32 w 59"/>
                <a:gd name="T15" fmla="*/ 35 h 37"/>
                <a:gd name="T16" fmla="*/ 54 w 59"/>
                <a:gd name="T17" fmla="*/ 33 h 37"/>
                <a:gd name="T18" fmla="*/ 59 w 59"/>
                <a:gd name="T19" fmla="*/ 32 h 37"/>
                <a:gd name="T20" fmla="*/ 38 w 59"/>
                <a:gd name="T2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7">
                  <a:moveTo>
                    <a:pt x="38" y="2"/>
                  </a:moveTo>
                  <a:cubicBezTo>
                    <a:pt x="37" y="3"/>
                    <a:pt x="36" y="3"/>
                    <a:pt x="36" y="3"/>
                  </a:cubicBezTo>
                  <a:cubicBezTo>
                    <a:pt x="33" y="4"/>
                    <a:pt x="30" y="5"/>
                    <a:pt x="27" y="6"/>
                  </a:cubicBezTo>
                  <a:cubicBezTo>
                    <a:pt x="23" y="6"/>
                    <a:pt x="18" y="6"/>
                    <a:pt x="15" y="5"/>
                  </a:cubicBezTo>
                  <a:cubicBezTo>
                    <a:pt x="12" y="4"/>
                    <a:pt x="10" y="2"/>
                    <a:pt x="9" y="0"/>
                  </a:cubicBezTo>
                  <a:cubicBezTo>
                    <a:pt x="6" y="1"/>
                    <a:pt x="3" y="2"/>
                    <a:pt x="0" y="2"/>
                  </a:cubicBezTo>
                  <a:cubicBezTo>
                    <a:pt x="0" y="4"/>
                    <a:pt x="0" y="5"/>
                    <a:pt x="0" y="7"/>
                  </a:cubicBezTo>
                  <a:cubicBezTo>
                    <a:pt x="3" y="21"/>
                    <a:pt x="19" y="33"/>
                    <a:pt x="32" y="35"/>
                  </a:cubicBezTo>
                  <a:cubicBezTo>
                    <a:pt x="39" y="37"/>
                    <a:pt x="47" y="36"/>
                    <a:pt x="54" y="33"/>
                  </a:cubicBezTo>
                  <a:cubicBezTo>
                    <a:pt x="56" y="33"/>
                    <a:pt x="57" y="32"/>
                    <a:pt x="59" y="32"/>
                  </a:cubicBezTo>
                  <a:cubicBezTo>
                    <a:pt x="51" y="23"/>
                    <a:pt x="44" y="1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8" name="Freeform 81"/>
            <p:cNvSpPr/>
            <p:nvPr/>
          </p:nvSpPr>
          <p:spPr bwMode="auto">
            <a:xfrm>
              <a:off x="631825" y="2100263"/>
              <a:ext cx="449263" cy="13652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grpSp>
      <p:grpSp>
        <p:nvGrpSpPr>
          <p:cNvPr id="29" name="组合 28"/>
          <p:cNvGrpSpPr/>
          <p:nvPr/>
        </p:nvGrpSpPr>
        <p:grpSpPr>
          <a:xfrm>
            <a:off x="553720" y="4943120"/>
            <a:ext cx="2769654" cy="2049171"/>
            <a:chOff x="553720" y="4698419"/>
            <a:chExt cx="2769654" cy="2049171"/>
          </a:xfrm>
        </p:grpSpPr>
        <p:sp>
          <p:nvSpPr>
            <p:cNvPr id="30" name="Freeform 78"/>
            <p:cNvSpPr/>
            <p:nvPr/>
          </p:nvSpPr>
          <p:spPr bwMode="auto">
            <a:xfrm>
              <a:off x="553720" y="4698419"/>
              <a:ext cx="2769654" cy="97186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FDDF4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Rectangle 82"/>
            <p:cNvSpPr>
              <a:spLocks noChangeArrowheads="1"/>
            </p:cNvSpPr>
            <p:nvPr/>
          </p:nvSpPr>
          <p:spPr bwMode="auto">
            <a:xfrm>
              <a:off x="650179" y="5000535"/>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1</a:t>
              </a:r>
              <a:endParaRPr lang="zh-CN" altLang="zh-CN" dirty="0">
                <a:solidFill>
                  <a:prstClr val="black"/>
                </a:solidFill>
              </a:endParaRPr>
            </a:p>
          </p:txBody>
        </p:sp>
        <p:sp>
          <p:nvSpPr>
            <p:cNvPr id="35" name="矩形 34"/>
            <p:cNvSpPr/>
            <p:nvPr/>
          </p:nvSpPr>
          <p:spPr>
            <a:xfrm>
              <a:off x="1248020" y="499580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文本框 35"/>
            <p:cNvSpPr txBox="1"/>
            <p:nvPr/>
          </p:nvSpPr>
          <p:spPr>
            <a:xfrm>
              <a:off x="607027" y="5793483"/>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323374" y="3894777"/>
            <a:ext cx="2744174" cy="2132531"/>
            <a:chOff x="3323374" y="3650076"/>
            <a:chExt cx="2744174" cy="2132531"/>
          </a:xfrm>
        </p:grpSpPr>
        <p:sp>
          <p:nvSpPr>
            <p:cNvPr id="38" name="Freeform 76"/>
            <p:cNvSpPr/>
            <p:nvPr/>
          </p:nvSpPr>
          <p:spPr bwMode="auto">
            <a:xfrm>
              <a:off x="3323374" y="3650076"/>
              <a:ext cx="2744174" cy="966409"/>
            </a:xfrm>
            <a:custGeom>
              <a:avLst/>
              <a:gdLst>
                <a:gd name="T0" fmla="*/ 385 w 391"/>
                <a:gd name="T1" fmla="*/ 100 h 224"/>
                <a:gd name="T2" fmla="*/ 290 w 391"/>
                <a:gd name="T3" fmla="*/ 6 h 224"/>
                <a:gd name="T4" fmla="*/ 279 w 391"/>
                <a:gd name="T5" fmla="*/ 11 h 224"/>
                <a:gd name="T6" fmla="*/ 279 w 391"/>
                <a:gd name="T7" fmla="*/ 34 h 224"/>
                <a:gd name="T8" fmla="*/ 9 w 391"/>
                <a:gd name="T9" fmla="*/ 34 h 224"/>
                <a:gd name="T10" fmla="*/ 0 w 391"/>
                <a:gd name="T11" fmla="*/ 43 h 224"/>
                <a:gd name="T12" fmla="*/ 0 w 391"/>
                <a:gd name="T13" fmla="*/ 181 h 224"/>
                <a:gd name="T14" fmla="*/ 9 w 391"/>
                <a:gd name="T15" fmla="*/ 191 h 224"/>
                <a:gd name="T16" fmla="*/ 279 w 391"/>
                <a:gd name="T17" fmla="*/ 191 h 224"/>
                <a:gd name="T18" fmla="*/ 279 w 391"/>
                <a:gd name="T19" fmla="*/ 213 h 224"/>
                <a:gd name="T20" fmla="*/ 290 w 391"/>
                <a:gd name="T21" fmla="*/ 218 h 224"/>
                <a:gd name="T22" fmla="*/ 385 w 391"/>
                <a:gd name="T23" fmla="*/ 123 h 224"/>
                <a:gd name="T24" fmla="*/ 385 w 391"/>
                <a:gd name="T25" fmla="*/ 1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4">
                  <a:moveTo>
                    <a:pt x="385" y="100"/>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3"/>
                  </a:cubicBezTo>
                  <a:cubicBezTo>
                    <a:pt x="0" y="181"/>
                    <a:pt x="0" y="181"/>
                    <a:pt x="0" y="181"/>
                  </a:cubicBezTo>
                  <a:cubicBezTo>
                    <a:pt x="0" y="186"/>
                    <a:pt x="4" y="191"/>
                    <a:pt x="9" y="191"/>
                  </a:cubicBezTo>
                  <a:cubicBezTo>
                    <a:pt x="279" y="191"/>
                    <a:pt x="279" y="191"/>
                    <a:pt x="279" y="191"/>
                  </a:cubicBezTo>
                  <a:cubicBezTo>
                    <a:pt x="279" y="213"/>
                    <a:pt x="279" y="213"/>
                    <a:pt x="279" y="213"/>
                  </a:cubicBezTo>
                  <a:cubicBezTo>
                    <a:pt x="279" y="222"/>
                    <a:pt x="284" y="224"/>
                    <a:pt x="290" y="218"/>
                  </a:cubicBezTo>
                  <a:cubicBezTo>
                    <a:pt x="385" y="123"/>
                    <a:pt x="385" y="123"/>
                    <a:pt x="385" y="123"/>
                  </a:cubicBezTo>
                  <a:cubicBezTo>
                    <a:pt x="391" y="117"/>
                    <a:pt x="391" y="107"/>
                    <a:pt x="385" y="100"/>
                  </a:cubicBezTo>
                  <a:close/>
                </a:path>
              </a:pathLst>
            </a:custGeom>
            <a:solidFill>
              <a:srgbClr val="98DB8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Rectangle 81"/>
            <p:cNvSpPr>
              <a:spLocks noChangeArrowheads="1"/>
            </p:cNvSpPr>
            <p:nvPr/>
          </p:nvSpPr>
          <p:spPr bwMode="auto">
            <a:xfrm>
              <a:off x="3419833" y="3935402"/>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2</a:t>
              </a:r>
              <a:endParaRPr lang="zh-CN" altLang="zh-CN" dirty="0">
                <a:solidFill>
                  <a:prstClr val="black"/>
                </a:solidFill>
              </a:endParaRPr>
            </a:p>
          </p:txBody>
        </p:sp>
        <p:sp>
          <p:nvSpPr>
            <p:cNvPr id="40" name="矩形 39"/>
            <p:cNvSpPr/>
            <p:nvPr/>
          </p:nvSpPr>
          <p:spPr>
            <a:xfrm>
              <a:off x="4071182" y="395559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文本框 40"/>
            <p:cNvSpPr txBox="1"/>
            <p:nvPr/>
          </p:nvSpPr>
          <p:spPr>
            <a:xfrm>
              <a:off x="3478763" y="4828500"/>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862682" y="1794451"/>
            <a:ext cx="2725969" cy="2117128"/>
            <a:chOff x="8862682" y="1549750"/>
            <a:chExt cx="2725969" cy="2117128"/>
          </a:xfrm>
        </p:grpSpPr>
        <p:sp>
          <p:nvSpPr>
            <p:cNvPr id="43" name="Freeform 72"/>
            <p:cNvSpPr/>
            <p:nvPr/>
          </p:nvSpPr>
          <p:spPr bwMode="auto">
            <a:xfrm>
              <a:off x="8862682" y="1549750"/>
              <a:ext cx="2725969" cy="97004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98DB8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4" name="Rectangle 79"/>
            <p:cNvSpPr>
              <a:spLocks noChangeArrowheads="1"/>
            </p:cNvSpPr>
            <p:nvPr/>
          </p:nvSpPr>
          <p:spPr bwMode="auto">
            <a:xfrm>
              <a:off x="8959141" y="1859146"/>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4</a:t>
              </a:r>
              <a:endParaRPr lang="zh-CN" altLang="zh-CN" dirty="0">
                <a:solidFill>
                  <a:prstClr val="black"/>
                </a:solidFill>
              </a:endParaRPr>
            </a:p>
          </p:txBody>
        </p:sp>
        <p:sp>
          <p:nvSpPr>
            <p:cNvPr id="45" name="矩形 44"/>
            <p:cNvSpPr/>
            <p:nvPr/>
          </p:nvSpPr>
          <p:spPr>
            <a:xfrm>
              <a:off x="9509077" y="1866131"/>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6" name="文本框 45"/>
            <p:cNvSpPr txBox="1"/>
            <p:nvPr/>
          </p:nvSpPr>
          <p:spPr>
            <a:xfrm>
              <a:off x="9018526" y="2712771"/>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093028" y="2840085"/>
            <a:ext cx="2769654" cy="2116268"/>
            <a:chOff x="6093028" y="2595384"/>
            <a:chExt cx="2769654" cy="2116268"/>
          </a:xfrm>
        </p:grpSpPr>
        <p:sp>
          <p:nvSpPr>
            <p:cNvPr id="48" name="Freeform 74"/>
            <p:cNvSpPr/>
            <p:nvPr/>
          </p:nvSpPr>
          <p:spPr bwMode="auto">
            <a:xfrm>
              <a:off x="6093028" y="2595384"/>
              <a:ext cx="2769654" cy="970049"/>
            </a:xfrm>
            <a:custGeom>
              <a:avLst/>
              <a:gdLst>
                <a:gd name="T0" fmla="*/ 385 w 391"/>
                <a:gd name="T1" fmla="*/ 101 h 225"/>
                <a:gd name="T2" fmla="*/ 290 w 391"/>
                <a:gd name="T3" fmla="*/ 6 h 225"/>
                <a:gd name="T4" fmla="*/ 279 w 391"/>
                <a:gd name="T5" fmla="*/ 11 h 225"/>
                <a:gd name="T6" fmla="*/ 279 w 391"/>
                <a:gd name="T7" fmla="*/ 34 h 225"/>
                <a:gd name="T8" fmla="*/ 9 w 391"/>
                <a:gd name="T9" fmla="*/ 34 h 225"/>
                <a:gd name="T10" fmla="*/ 0 w 391"/>
                <a:gd name="T11" fmla="*/ 44 h 225"/>
                <a:gd name="T12" fmla="*/ 0 w 391"/>
                <a:gd name="T13" fmla="*/ 181 h 225"/>
                <a:gd name="T14" fmla="*/ 9 w 391"/>
                <a:gd name="T15" fmla="*/ 191 h 225"/>
                <a:gd name="T16" fmla="*/ 279 w 391"/>
                <a:gd name="T17" fmla="*/ 191 h 225"/>
                <a:gd name="T18" fmla="*/ 279 w 391"/>
                <a:gd name="T19" fmla="*/ 214 h 225"/>
                <a:gd name="T20" fmla="*/ 290 w 391"/>
                <a:gd name="T21" fmla="*/ 218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4"/>
                  </a:cubicBezTo>
                  <a:cubicBezTo>
                    <a:pt x="0" y="181"/>
                    <a:pt x="0" y="181"/>
                    <a:pt x="0" y="181"/>
                  </a:cubicBezTo>
                  <a:cubicBezTo>
                    <a:pt x="0" y="187"/>
                    <a:pt x="4" y="191"/>
                    <a:pt x="9" y="191"/>
                  </a:cubicBezTo>
                  <a:cubicBezTo>
                    <a:pt x="279" y="191"/>
                    <a:pt x="279" y="191"/>
                    <a:pt x="279" y="191"/>
                  </a:cubicBezTo>
                  <a:cubicBezTo>
                    <a:pt x="279" y="214"/>
                    <a:pt x="279" y="214"/>
                    <a:pt x="279" y="214"/>
                  </a:cubicBezTo>
                  <a:cubicBezTo>
                    <a:pt x="279" y="222"/>
                    <a:pt x="284" y="225"/>
                    <a:pt x="290" y="218"/>
                  </a:cubicBezTo>
                  <a:cubicBezTo>
                    <a:pt x="385" y="124"/>
                    <a:pt x="385" y="124"/>
                    <a:pt x="385" y="124"/>
                  </a:cubicBezTo>
                  <a:cubicBezTo>
                    <a:pt x="391" y="117"/>
                    <a:pt x="391" y="107"/>
                    <a:pt x="385" y="101"/>
                  </a:cubicBezTo>
                  <a:close/>
                </a:path>
              </a:pathLst>
            </a:custGeom>
            <a:solidFill>
              <a:srgbClr val="FDDF4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Rectangle 80"/>
            <p:cNvSpPr>
              <a:spLocks noChangeArrowheads="1"/>
            </p:cNvSpPr>
            <p:nvPr/>
          </p:nvSpPr>
          <p:spPr bwMode="auto">
            <a:xfrm>
              <a:off x="6189487" y="2888695"/>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3</a:t>
              </a:r>
              <a:endParaRPr lang="zh-CN" altLang="zh-CN" dirty="0">
                <a:solidFill>
                  <a:prstClr val="black"/>
                </a:solidFill>
              </a:endParaRPr>
            </a:p>
          </p:txBody>
        </p:sp>
        <p:sp>
          <p:nvSpPr>
            <p:cNvPr id="50" name="矩形 49"/>
            <p:cNvSpPr/>
            <p:nvPr/>
          </p:nvSpPr>
          <p:spPr>
            <a:xfrm>
              <a:off x="6667376" y="2921377"/>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文本框 50"/>
            <p:cNvSpPr txBox="1"/>
            <p:nvPr/>
          </p:nvSpPr>
          <p:spPr>
            <a:xfrm>
              <a:off x="6308303" y="3757545"/>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0-#ppt_w/2"/>
                                          </p:val>
                                        </p:tav>
                                        <p:tav tm="100000">
                                          <p:val>
                                            <p:strVal val="#ppt_x"/>
                                          </p:val>
                                        </p:tav>
                                      </p:tavLst>
                                    </p:anim>
                                    <p:anim calcmode="lin" valueType="num">
                                      <p:cBhvr additive="base">
                                        <p:cTn id="13" dur="7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750" fill="hold"/>
                                        <p:tgtEl>
                                          <p:spTgt spid="47"/>
                                        </p:tgtEl>
                                        <p:attrNameLst>
                                          <p:attrName>ppt_x</p:attrName>
                                        </p:attrNameLst>
                                      </p:cBhvr>
                                      <p:tavLst>
                                        <p:tav tm="0">
                                          <p:val>
                                            <p:strVal val="0-#ppt_w/2"/>
                                          </p:val>
                                        </p:tav>
                                        <p:tav tm="100000">
                                          <p:val>
                                            <p:strVal val="#ppt_x"/>
                                          </p:val>
                                        </p:tav>
                                      </p:tavLst>
                                    </p:anim>
                                    <p:anim calcmode="lin" valueType="num">
                                      <p:cBhvr additive="base">
                                        <p:cTn id="18" dur="75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750" fill="hold"/>
                                        <p:tgtEl>
                                          <p:spTgt spid="42"/>
                                        </p:tgtEl>
                                        <p:attrNameLst>
                                          <p:attrName>ppt_x</p:attrName>
                                        </p:attrNameLst>
                                      </p:cBhvr>
                                      <p:tavLst>
                                        <p:tav tm="0">
                                          <p:val>
                                            <p:strVal val="0-#ppt_w/2"/>
                                          </p:val>
                                        </p:tav>
                                        <p:tav tm="100000">
                                          <p:val>
                                            <p:strVal val="#ppt_x"/>
                                          </p:val>
                                        </p:tav>
                                      </p:tavLst>
                                    </p:anim>
                                    <p:anim calcmode="lin" valueType="num">
                                      <p:cBhvr additive="base">
                                        <p:cTn id="23" dur="75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flipH="1" flipV="1">
            <a:off x="7929884" y="2589901"/>
            <a:ext cx="6858001" cy="1678194"/>
          </a:xfrm>
          <a:prstGeom prst="rect">
            <a:avLst/>
          </a:prstGeom>
        </p:spPr>
      </p:pic>
      <p:grpSp>
        <p:nvGrpSpPr>
          <p:cNvPr id="15" name="组合 14"/>
          <p:cNvGrpSpPr/>
          <p:nvPr/>
        </p:nvGrpSpPr>
        <p:grpSpPr>
          <a:xfrm>
            <a:off x="3671730" y="430306"/>
            <a:ext cx="5081491" cy="5081490"/>
            <a:chOff x="4002422" y="586098"/>
            <a:chExt cx="4217869" cy="4217869"/>
          </a:xfrm>
        </p:grpSpPr>
        <p:sp>
          <p:nvSpPr>
            <p:cNvPr id="16" name="椭圆 15"/>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095356" y="679032"/>
              <a:ext cx="4032000" cy="4032000"/>
            </a:xfrm>
            <a:prstGeom prst="ellipse">
              <a:avLst/>
            </a:prstGeom>
            <a:solidFill>
              <a:srgbClr val="FFFFFF"/>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660" y="2657643"/>
            <a:ext cx="2476438" cy="194511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275" y="2407899"/>
            <a:ext cx="6907332" cy="4396312"/>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589902" y="2589902"/>
            <a:ext cx="6858001" cy="1678194"/>
          </a:xfrm>
          <a:prstGeom prst="rect">
            <a:avLst/>
          </a:prstGeom>
        </p:spPr>
      </p:pic>
      <p:sp>
        <p:nvSpPr>
          <p:cNvPr id="25"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298594" y="1677277"/>
            <a:ext cx="4035508" cy="1749145"/>
          </a:xfrm>
          <a:prstGeom prst="rect">
            <a:avLst/>
          </a:prstGeom>
          <a:noFill/>
          <a:ln w="12700" cap="flat" cmpd="sng" algn="ctr">
            <a:noFill/>
            <a:prstDash val="solid"/>
          </a:ln>
          <a:effectLst/>
        </p:spPr>
        <p:txBody>
          <a:bodyPr lIns="91440" tIns="0" rIns="91440" bIns="0" rtlCol="0" anchor="t"/>
          <a:lstStyle/>
          <a:p>
            <a:r>
              <a:rPr lang="zh-CN" altLang="en-US" sz="4000" b="1" dirty="0" smtClean="0">
                <a:solidFill>
                  <a:srgbClr val="FDDF42"/>
                </a:solidFill>
                <a:latin typeface="幼圆" panose="02010509060101010101" pitchFamily="49" charset="-122"/>
                <a:ea typeface="幼圆" panose="02010509060101010101" pitchFamily="49" charset="-122"/>
              </a:rPr>
              <a:t>   感谢</a:t>
            </a:r>
            <a:r>
              <a:rPr lang="zh-CN" altLang="en-US" sz="4000" b="1" dirty="0">
                <a:solidFill>
                  <a:srgbClr val="FDDF42"/>
                </a:solidFill>
                <a:latin typeface="幼圆" panose="02010509060101010101" pitchFamily="49" charset="-122"/>
                <a:ea typeface="幼圆" panose="02010509060101010101" pitchFamily="49" charset="-122"/>
              </a:rPr>
              <a:t>在座</a:t>
            </a:r>
            <a:endParaRPr lang="en-US" altLang="zh-CN" sz="4000" b="1" dirty="0">
              <a:solidFill>
                <a:srgbClr val="FDDF42"/>
              </a:solidFill>
              <a:latin typeface="幼圆" panose="02010509060101010101" pitchFamily="49" charset="-122"/>
              <a:ea typeface="幼圆" panose="02010509060101010101" pitchFamily="49" charset="-122"/>
            </a:endParaRPr>
          </a:p>
          <a:p>
            <a:r>
              <a:rPr lang="zh-CN" altLang="en-US" sz="4000" b="1" dirty="0">
                <a:solidFill>
                  <a:srgbClr val="98DB8B"/>
                </a:solidFill>
                <a:latin typeface="幼圆" panose="02010509060101010101" pitchFamily="49" charset="-122"/>
                <a:ea typeface="幼圆" panose="02010509060101010101" pitchFamily="49" charset="-122"/>
              </a:rPr>
              <a:t>各位的聆听观看</a:t>
            </a:r>
            <a:endParaRPr lang="zh-CN" altLang="en-US" sz="4000" b="1" dirty="0">
              <a:solidFill>
                <a:srgbClr val="98DB8B"/>
              </a:solidFill>
              <a:latin typeface="幼圆" panose="02010509060101010101" pitchFamily="49" charset="-122"/>
              <a:ea typeface="幼圆" panose="02010509060101010101" pitchFamily="49" charset="-122"/>
            </a:endParaRPr>
          </a:p>
        </p:txBody>
      </p:sp>
      <p:grpSp>
        <p:nvGrpSpPr>
          <p:cNvPr id="2" name="组合 1"/>
          <p:cNvGrpSpPr/>
          <p:nvPr/>
        </p:nvGrpSpPr>
        <p:grpSpPr>
          <a:xfrm>
            <a:off x="4621530" y="3426460"/>
            <a:ext cx="3712209" cy="732155"/>
            <a:chOff x="4672486" y="3402103"/>
            <a:chExt cx="3342464" cy="732059"/>
          </a:xfrm>
        </p:grpSpPr>
        <p:sp>
          <p:nvSpPr>
            <p:cNvPr id="27" name="圆角矩形 26"/>
            <p:cNvSpPr/>
            <p:nvPr/>
          </p:nvSpPr>
          <p:spPr>
            <a:xfrm>
              <a:off x="4672486" y="3402103"/>
              <a:ext cx="2884762" cy="322730"/>
            </a:xfrm>
            <a:prstGeom prst="roundRect">
              <a:avLst>
                <a:gd name="adj" fmla="val 50000"/>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712703" y="3461535"/>
              <a:ext cx="3302247" cy="672627"/>
            </a:xfrm>
            <a:prstGeom prst="rect">
              <a:avLst/>
            </a:prstGeom>
            <a:noFill/>
            <a:ln w="12700" cap="flat" cmpd="sng" algn="ctr">
              <a:noFill/>
              <a:prstDash val="solid"/>
            </a:ln>
            <a:effectLst/>
          </p:spPr>
          <p:txBody>
            <a:bodyPr lIns="91440" tIns="0" rIns="91440" bIns="0" rtlCol="0" anchor="t"/>
            <a:lstStyle/>
            <a:p>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 by="(-#ppt_w*2)" calcmode="lin" valueType="num">
                                      <p:cBhvr rctx="PPT">
                                        <p:cTn id="30" dur="500" autoRev="1" fill="hold">
                                          <p:stCondLst>
                                            <p:cond delay="0"/>
                                          </p:stCondLst>
                                        </p:cTn>
                                        <p:tgtEl>
                                          <p:spTgt spid="25"/>
                                        </p:tgtEl>
                                        <p:attrNameLst>
                                          <p:attrName>ppt_w</p:attrName>
                                        </p:attrNameLst>
                                      </p:cBhvr>
                                    </p:anim>
                                    <p:anim by="(#ppt_w*0.50)" calcmode="lin" valueType="num">
                                      <p:cBhvr>
                                        <p:cTn id="31" dur="500" decel="50000" autoRev="1" fill="hold">
                                          <p:stCondLst>
                                            <p:cond delay="0"/>
                                          </p:stCondLst>
                                        </p:cTn>
                                        <p:tgtEl>
                                          <p:spTgt spid="25"/>
                                        </p:tgtEl>
                                        <p:attrNameLst>
                                          <p:attrName>ppt_x</p:attrName>
                                        </p:attrNameLst>
                                      </p:cBhvr>
                                    </p:anim>
                                    <p:anim from="(-#ppt_h/2)" to="(#ppt_y)" calcmode="lin" valueType="num">
                                      <p:cBhvr>
                                        <p:cTn id="32" dur="1000" fill="hold">
                                          <p:stCondLst>
                                            <p:cond delay="0"/>
                                          </p:stCondLst>
                                        </p:cTn>
                                        <p:tgtEl>
                                          <p:spTgt spid="25"/>
                                        </p:tgtEl>
                                        <p:attrNameLst>
                                          <p:attrName>ppt_y</p:attrName>
                                        </p:attrNameLst>
                                      </p:cBhvr>
                                    </p:anim>
                                    <p:animRot by="21600000">
                                      <p:cBhvr>
                                        <p:cTn id="33" dur="1000" fill="hold">
                                          <p:stCondLst>
                                            <p:cond delay="0"/>
                                          </p:stCondLst>
                                        </p:cTn>
                                        <p:tgtEl>
                                          <p:spTgt spid="25"/>
                                        </p:tgtEl>
                                        <p:attrNameLst>
                                          <p:attrName>r</p:attrName>
                                        </p:attrNameLst>
                                      </p:cBhvr>
                                    </p:animRot>
                                  </p:childTnLst>
                                </p:cTn>
                              </p:par>
                            </p:childTnLst>
                          </p:cTn>
                        </p:par>
                        <p:par>
                          <p:cTn id="34" fill="hold">
                            <p:stCondLst>
                              <p:cond delay="4800"/>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smtClean="0">
                <a:solidFill>
                  <a:srgbClr val="98DB8B"/>
                </a:solidFill>
                <a:latin typeface="幼圆" panose="02010509060101010101" pitchFamily="49" charset="-122"/>
                <a:ea typeface="幼圆" panose="02010509060101010101" pitchFamily="49" charset="-122"/>
              </a:rPr>
              <a:t>选题背景与意义</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462293" y="1805180"/>
            <a:ext cx="1218603"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01</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23" name="AutoShape 5"/>
          <p:cNvSpPr>
            <a:spLocks noChangeArrowheads="1"/>
          </p:cNvSpPr>
          <p:nvPr/>
        </p:nvSpPr>
        <p:spPr bwMode="gray">
          <a:xfrm>
            <a:off x="1050098" y="2696504"/>
            <a:ext cx="10118356" cy="3592255"/>
          </a:xfrm>
          <a:prstGeom prst="roundRect">
            <a:avLst>
              <a:gd name="adj" fmla="val 14810"/>
            </a:avLst>
          </a:prstGeom>
          <a:noFill/>
          <a:ln w="25400" algn="ctr">
            <a:solidFill>
              <a:schemeClr val="bg1">
                <a:lumMod val="65000"/>
              </a:schemeClr>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24" name="AutoShape 8"/>
          <p:cNvSpPr>
            <a:spLocks noChangeArrowheads="1"/>
          </p:cNvSpPr>
          <p:nvPr/>
        </p:nvSpPr>
        <p:spPr bwMode="gray">
          <a:xfrm>
            <a:off x="8460980" y="2218267"/>
            <a:ext cx="2253693" cy="892955"/>
          </a:xfrm>
          <a:prstGeom prst="chevron">
            <a:avLst>
              <a:gd name="adj" fmla="val 38600"/>
            </a:avLst>
          </a:prstGeom>
          <a:solidFill>
            <a:srgbClr val="FDDF42"/>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5" name="AutoShape 8"/>
          <p:cNvSpPr>
            <a:spLocks noChangeArrowheads="1"/>
          </p:cNvSpPr>
          <p:nvPr/>
        </p:nvSpPr>
        <p:spPr bwMode="gray">
          <a:xfrm>
            <a:off x="1559433" y="2227226"/>
            <a:ext cx="2210688" cy="875917"/>
          </a:xfrm>
          <a:prstGeom prst="chevron">
            <a:avLst>
              <a:gd name="adj" fmla="val 38600"/>
            </a:avLst>
          </a:prstGeom>
          <a:solidFill>
            <a:srgbClr val="98DB8B"/>
          </a:solidFill>
          <a:ln>
            <a:noFill/>
          </a:ln>
          <a:effectLst/>
        </p:spPr>
        <p:txBody>
          <a:bodyPr wrap="none" anchor="ct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6" name="AutoShape 8"/>
          <p:cNvSpPr>
            <a:spLocks noChangeArrowheads="1"/>
          </p:cNvSpPr>
          <p:nvPr/>
        </p:nvSpPr>
        <p:spPr bwMode="gray">
          <a:xfrm>
            <a:off x="6183885" y="2227226"/>
            <a:ext cx="2210688" cy="875917"/>
          </a:xfrm>
          <a:prstGeom prst="chevron">
            <a:avLst>
              <a:gd name="adj" fmla="val 38600"/>
            </a:avLst>
          </a:prstGeom>
          <a:solidFill>
            <a:srgbClr val="98DB8B"/>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7" name="AutoShape 8"/>
          <p:cNvSpPr>
            <a:spLocks noChangeArrowheads="1"/>
          </p:cNvSpPr>
          <p:nvPr/>
        </p:nvSpPr>
        <p:spPr bwMode="gray">
          <a:xfrm>
            <a:off x="3871659" y="2227226"/>
            <a:ext cx="2210688" cy="875917"/>
          </a:xfrm>
          <a:prstGeom prst="chevron">
            <a:avLst>
              <a:gd name="adj" fmla="val 38600"/>
            </a:avLst>
          </a:prstGeom>
          <a:solidFill>
            <a:srgbClr val="FDDF42"/>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28"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31"/>
          <p:cNvSpPr txBox="1"/>
          <p:nvPr/>
        </p:nvSpPr>
        <p:spPr>
          <a:xfrm>
            <a:off x="3898151"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1000"/>
                                        <p:tgtEl>
                                          <p:spTgt spid="23"/>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0-#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0-#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3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389636" y="2326740"/>
            <a:ext cx="3348643" cy="3611480"/>
            <a:chOff x="4635297" y="2463531"/>
            <a:chExt cx="2921408" cy="3150711"/>
          </a:xfrm>
        </p:grpSpPr>
        <p:sp>
          <p:nvSpPr>
            <p:cNvPr id="36"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DF42"/>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98DB8B"/>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DF42"/>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98DB8B"/>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8247575" y="2697925"/>
            <a:ext cx="866436" cy="837370"/>
            <a:chOff x="8200330" y="3146776"/>
            <a:chExt cx="755892" cy="730534"/>
          </a:xfrm>
        </p:grpSpPr>
        <p:sp>
          <p:nvSpPr>
            <p:cNvPr id="41" name="Rounded Rectangle 12"/>
            <p:cNvSpPr/>
            <p:nvPr/>
          </p:nvSpPr>
          <p:spPr>
            <a:xfrm>
              <a:off x="8200330" y="3146776"/>
              <a:ext cx="755892" cy="730534"/>
            </a:xfrm>
            <a:prstGeom prst="round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18"/>
            <p:cNvGrpSpPr/>
            <p:nvPr/>
          </p:nvGrpSpPr>
          <p:grpSpPr>
            <a:xfrm>
              <a:off x="8318740" y="3255783"/>
              <a:ext cx="519068" cy="515515"/>
              <a:chOff x="1979613" y="3067051"/>
              <a:chExt cx="231775" cy="230188"/>
            </a:xfrm>
            <a:solidFill>
              <a:schemeClr val="bg1"/>
            </a:solidFill>
          </p:grpSpPr>
          <p:sp>
            <p:nvSpPr>
              <p:cNvPr id="4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6" name="组合 45"/>
          <p:cNvGrpSpPr/>
          <p:nvPr/>
        </p:nvGrpSpPr>
        <p:grpSpPr>
          <a:xfrm>
            <a:off x="8243497" y="4709101"/>
            <a:ext cx="866436" cy="837370"/>
            <a:chOff x="8200330" y="4223052"/>
            <a:chExt cx="755892" cy="730534"/>
          </a:xfrm>
        </p:grpSpPr>
        <p:sp>
          <p:nvSpPr>
            <p:cNvPr id="47" name="Rounded Rectangle 13"/>
            <p:cNvSpPr/>
            <p:nvPr/>
          </p:nvSpPr>
          <p:spPr>
            <a:xfrm>
              <a:off x="8200330" y="4223052"/>
              <a:ext cx="755892" cy="730534"/>
            </a:xfrm>
            <a:prstGeom prst="round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22"/>
            <p:cNvGrpSpPr/>
            <p:nvPr/>
          </p:nvGrpSpPr>
          <p:grpSpPr>
            <a:xfrm>
              <a:off x="8378215" y="4410772"/>
              <a:ext cx="427877" cy="412146"/>
              <a:chOff x="4628836" y="1549401"/>
              <a:chExt cx="215900" cy="207963"/>
            </a:xfrm>
            <a:solidFill>
              <a:schemeClr val="bg1"/>
            </a:solidFill>
          </p:grpSpPr>
          <p:sp>
            <p:nvSpPr>
              <p:cNvPr id="49"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组合 50"/>
          <p:cNvGrpSpPr/>
          <p:nvPr/>
        </p:nvGrpSpPr>
        <p:grpSpPr>
          <a:xfrm>
            <a:off x="3065603" y="4709101"/>
            <a:ext cx="866436" cy="837370"/>
            <a:chOff x="3259564" y="4223052"/>
            <a:chExt cx="755892" cy="730534"/>
          </a:xfrm>
        </p:grpSpPr>
        <p:sp>
          <p:nvSpPr>
            <p:cNvPr id="52" name="Rounded Rectangle 17"/>
            <p:cNvSpPr/>
            <p:nvPr/>
          </p:nvSpPr>
          <p:spPr>
            <a:xfrm>
              <a:off x="3259564" y="4223052"/>
              <a:ext cx="755892" cy="730534"/>
            </a:xfrm>
            <a:prstGeom prst="round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组合 53"/>
          <p:cNvGrpSpPr/>
          <p:nvPr/>
        </p:nvGrpSpPr>
        <p:grpSpPr>
          <a:xfrm>
            <a:off x="3065603" y="2693527"/>
            <a:ext cx="866436" cy="837370"/>
            <a:chOff x="3259564" y="3146776"/>
            <a:chExt cx="755892" cy="730534"/>
          </a:xfrm>
        </p:grpSpPr>
        <p:sp>
          <p:nvSpPr>
            <p:cNvPr id="55" name="Rounded Rectangle 16"/>
            <p:cNvSpPr/>
            <p:nvPr/>
          </p:nvSpPr>
          <p:spPr>
            <a:xfrm>
              <a:off x="3259564" y="3146776"/>
              <a:ext cx="755892" cy="730534"/>
            </a:xfrm>
            <a:prstGeom prst="round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Group 26"/>
            <p:cNvGrpSpPr/>
            <p:nvPr/>
          </p:nvGrpSpPr>
          <p:grpSpPr>
            <a:xfrm>
              <a:off x="3461645" y="3309817"/>
              <a:ext cx="351730" cy="407449"/>
              <a:chOff x="3581400" y="3905251"/>
              <a:chExt cx="160338" cy="185738"/>
            </a:xfrm>
            <a:solidFill>
              <a:schemeClr val="bg1"/>
            </a:solidFill>
          </p:grpSpPr>
          <p:sp>
            <p:nvSpPr>
              <p:cNvPr id="57"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1" name="文本框 60"/>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232026" y="2261430"/>
            <a:ext cx="2342025" cy="1807078"/>
            <a:chOff x="4232026" y="2261430"/>
            <a:chExt cx="2342025" cy="1807078"/>
          </a:xfrm>
        </p:grpSpPr>
        <p:sp>
          <p:nvSpPr>
            <p:cNvPr id="12" name="Freeform 7"/>
            <p:cNvSpPr/>
            <p:nvPr/>
          </p:nvSpPr>
          <p:spPr bwMode="auto">
            <a:xfrm>
              <a:off x="4232026" y="2261430"/>
              <a:ext cx="2342025" cy="1807078"/>
            </a:xfrm>
            <a:custGeom>
              <a:avLst/>
              <a:gdLst>
                <a:gd name="T0" fmla="*/ 429 w 455"/>
                <a:gd name="T1" fmla="*/ 60 h 351"/>
                <a:gd name="T2" fmla="*/ 401 w 455"/>
                <a:gd name="T3" fmla="*/ 70 h 351"/>
                <a:gd name="T4" fmla="*/ 372 w 455"/>
                <a:gd name="T5" fmla="*/ 72 h 351"/>
                <a:gd name="T6" fmla="*/ 368 w 455"/>
                <a:gd name="T7" fmla="*/ 70 h 351"/>
                <a:gd name="T8" fmla="*/ 361 w 455"/>
                <a:gd name="T9" fmla="*/ 65 h 351"/>
                <a:gd name="T10" fmla="*/ 351 w 455"/>
                <a:gd name="T11" fmla="*/ 43 h 351"/>
                <a:gd name="T12" fmla="*/ 351 w 455"/>
                <a:gd name="T13" fmla="*/ 42 h 351"/>
                <a:gd name="T14" fmla="*/ 351 w 455"/>
                <a:gd name="T15" fmla="*/ 38 h 351"/>
                <a:gd name="T16" fmla="*/ 351 w 455"/>
                <a:gd name="T17" fmla="*/ 37 h 351"/>
                <a:gd name="T18" fmla="*/ 351 w 455"/>
                <a:gd name="T19" fmla="*/ 35 h 351"/>
                <a:gd name="T20" fmla="*/ 351 w 455"/>
                <a:gd name="T21" fmla="*/ 0 h 351"/>
                <a:gd name="T22" fmla="*/ 0 w 455"/>
                <a:gd name="T23" fmla="*/ 351 h 351"/>
                <a:gd name="T24" fmla="*/ 35 w 455"/>
                <a:gd name="T25" fmla="*/ 351 h 351"/>
                <a:gd name="T26" fmla="*/ 46 w 455"/>
                <a:gd name="T27" fmla="*/ 345 h 351"/>
                <a:gd name="T28" fmla="*/ 46 w 455"/>
                <a:gd name="T29" fmla="*/ 332 h 351"/>
                <a:gd name="T30" fmla="*/ 33 w 455"/>
                <a:gd name="T31" fmla="*/ 294 h 351"/>
                <a:gd name="T32" fmla="*/ 86 w 455"/>
                <a:gd name="T33" fmla="*/ 248 h 351"/>
                <a:gd name="T34" fmla="*/ 138 w 455"/>
                <a:gd name="T35" fmla="*/ 294 h 351"/>
                <a:gd name="T36" fmla="*/ 126 w 455"/>
                <a:gd name="T37" fmla="*/ 332 h 351"/>
                <a:gd name="T38" fmla="*/ 125 w 455"/>
                <a:gd name="T39" fmla="*/ 345 h 351"/>
                <a:gd name="T40" fmla="*/ 137 w 455"/>
                <a:gd name="T41" fmla="*/ 351 h 351"/>
                <a:gd name="T42" fmla="*/ 174 w 455"/>
                <a:gd name="T43" fmla="*/ 351 h 351"/>
                <a:gd name="T44" fmla="*/ 351 w 455"/>
                <a:gd name="T45" fmla="*/ 174 h 351"/>
                <a:gd name="T46" fmla="*/ 351 w 455"/>
                <a:gd name="T47" fmla="*/ 141 h 351"/>
                <a:gd name="T48" fmla="*/ 361 w 455"/>
                <a:gd name="T49" fmla="*/ 118 h 351"/>
                <a:gd name="T50" fmla="*/ 368 w 455"/>
                <a:gd name="T51" fmla="*/ 113 h 351"/>
                <a:gd name="T52" fmla="*/ 372 w 455"/>
                <a:gd name="T53" fmla="*/ 111 h 351"/>
                <a:gd name="T54" fmla="*/ 401 w 455"/>
                <a:gd name="T55" fmla="*/ 113 h 351"/>
                <a:gd name="T56" fmla="*/ 429 w 455"/>
                <a:gd name="T57" fmla="*/ 123 h 351"/>
                <a:gd name="T58" fmla="*/ 455 w 455"/>
                <a:gd name="T59" fmla="*/ 92 h 351"/>
                <a:gd name="T60" fmla="*/ 429 w 455"/>
                <a:gd name="T61" fmla="*/ 6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29" y="60"/>
                  </a:moveTo>
                  <a:cubicBezTo>
                    <a:pt x="424" y="60"/>
                    <a:pt x="410" y="65"/>
                    <a:pt x="401" y="70"/>
                  </a:cubicBezTo>
                  <a:cubicBezTo>
                    <a:pt x="391" y="75"/>
                    <a:pt x="381" y="76"/>
                    <a:pt x="372" y="72"/>
                  </a:cubicBezTo>
                  <a:cubicBezTo>
                    <a:pt x="370" y="72"/>
                    <a:pt x="369" y="71"/>
                    <a:pt x="368" y="70"/>
                  </a:cubicBezTo>
                  <a:cubicBezTo>
                    <a:pt x="365" y="69"/>
                    <a:pt x="363" y="67"/>
                    <a:pt x="361" y="65"/>
                  </a:cubicBezTo>
                  <a:cubicBezTo>
                    <a:pt x="356" y="60"/>
                    <a:pt x="353" y="52"/>
                    <a:pt x="351" y="43"/>
                  </a:cubicBezTo>
                  <a:cubicBezTo>
                    <a:pt x="351" y="42"/>
                    <a:pt x="351" y="42"/>
                    <a:pt x="351" y="42"/>
                  </a:cubicBezTo>
                  <a:cubicBezTo>
                    <a:pt x="351" y="38"/>
                    <a:pt x="351" y="38"/>
                    <a:pt x="351" y="38"/>
                  </a:cubicBezTo>
                  <a:cubicBezTo>
                    <a:pt x="351" y="37"/>
                    <a:pt x="351" y="37"/>
                    <a:pt x="351" y="37"/>
                  </a:cubicBezTo>
                  <a:cubicBezTo>
                    <a:pt x="351" y="35"/>
                    <a:pt x="351" y="35"/>
                    <a:pt x="351" y="35"/>
                  </a:cubicBezTo>
                  <a:cubicBezTo>
                    <a:pt x="351" y="0"/>
                    <a:pt x="351" y="0"/>
                    <a:pt x="351" y="0"/>
                  </a:cubicBezTo>
                  <a:cubicBezTo>
                    <a:pt x="160" y="6"/>
                    <a:pt x="5" y="160"/>
                    <a:pt x="0" y="351"/>
                  </a:cubicBezTo>
                  <a:cubicBezTo>
                    <a:pt x="35" y="351"/>
                    <a:pt x="35" y="351"/>
                    <a:pt x="35" y="351"/>
                  </a:cubicBezTo>
                  <a:cubicBezTo>
                    <a:pt x="39" y="350"/>
                    <a:pt x="44" y="349"/>
                    <a:pt x="46" y="345"/>
                  </a:cubicBezTo>
                  <a:cubicBezTo>
                    <a:pt x="49" y="340"/>
                    <a:pt x="48" y="335"/>
                    <a:pt x="46" y="332"/>
                  </a:cubicBezTo>
                  <a:cubicBezTo>
                    <a:pt x="44" y="329"/>
                    <a:pt x="33" y="306"/>
                    <a:pt x="33" y="294"/>
                  </a:cubicBezTo>
                  <a:cubicBezTo>
                    <a:pt x="33" y="268"/>
                    <a:pt x="57" y="248"/>
                    <a:pt x="86" y="248"/>
                  </a:cubicBezTo>
                  <a:cubicBezTo>
                    <a:pt x="115" y="248"/>
                    <a:pt x="138" y="268"/>
                    <a:pt x="138" y="294"/>
                  </a:cubicBezTo>
                  <a:cubicBezTo>
                    <a:pt x="138" y="306"/>
                    <a:pt x="127" y="329"/>
                    <a:pt x="126" y="332"/>
                  </a:cubicBezTo>
                  <a:cubicBezTo>
                    <a:pt x="124" y="335"/>
                    <a:pt x="122" y="340"/>
                    <a:pt x="125" y="345"/>
                  </a:cubicBezTo>
                  <a:cubicBezTo>
                    <a:pt x="128" y="349"/>
                    <a:pt x="133" y="351"/>
                    <a:pt x="137" y="351"/>
                  </a:cubicBezTo>
                  <a:cubicBezTo>
                    <a:pt x="174" y="351"/>
                    <a:pt x="174" y="351"/>
                    <a:pt x="174" y="351"/>
                  </a:cubicBezTo>
                  <a:cubicBezTo>
                    <a:pt x="179" y="256"/>
                    <a:pt x="256" y="180"/>
                    <a:pt x="351" y="174"/>
                  </a:cubicBezTo>
                  <a:cubicBezTo>
                    <a:pt x="351" y="141"/>
                    <a:pt x="351" y="141"/>
                    <a:pt x="351" y="141"/>
                  </a:cubicBezTo>
                  <a:cubicBezTo>
                    <a:pt x="352" y="132"/>
                    <a:pt x="356" y="124"/>
                    <a:pt x="361" y="118"/>
                  </a:cubicBezTo>
                  <a:cubicBezTo>
                    <a:pt x="363" y="116"/>
                    <a:pt x="365" y="114"/>
                    <a:pt x="368" y="113"/>
                  </a:cubicBezTo>
                  <a:cubicBezTo>
                    <a:pt x="369" y="112"/>
                    <a:pt x="370" y="112"/>
                    <a:pt x="372" y="111"/>
                  </a:cubicBezTo>
                  <a:cubicBezTo>
                    <a:pt x="381" y="107"/>
                    <a:pt x="391" y="108"/>
                    <a:pt x="401" y="113"/>
                  </a:cubicBezTo>
                  <a:cubicBezTo>
                    <a:pt x="410" y="118"/>
                    <a:pt x="424" y="123"/>
                    <a:pt x="429" y="123"/>
                  </a:cubicBezTo>
                  <a:cubicBezTo>
                    <a:pt x="443" y="123"/>
                    <a:pt x="455" y="109"/>
                    <a:pt x="455" y="92"/>
                  </a:cubicBezTo>
                  <a:cubicBezTo>
                    <a:pt x="455" y="74"/>
                    <a:pt x="443" y="60"/>
                    <a:pt x="429" y="60"/>
                  </a:cubicBez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矩形 12"/>
            <p:cNvSpPr/>
            <p:nvPr/>
          </p:nvSpPr>
          <p:spPr>
            <a:xfrm>
              <a:off x="4879241" y="2826541"/>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14" name="组合 13"/>
          <p:cNvGrpSpPr/>
          <p:nvPr/>
        </p:nvGrpSpPr>
        <p:grpSpPr>
          <a:xfrm>
            <a:off x="6146093" y="2261430"/>
            <a:ext cx="1807078" cy="2315930"/>
            <a:chOff x="6146093" y="2261430"/>
            <a:chExt cx="1807078" cy="2315930"/>
          </a:xfrm>
        </p:grpSpPr>
        <p:sp>
          <p:nvSpPr>
            <p:cNvPr id="15" name="Freeform 6"/>
            <p:cNvSpPr/>
            <p:nvPr/>
          </p:nvSpPr>
          <p:spPr bwMode="auto">
            <a:xfrm>
              <a:off x="6146093" y="2261430"/>
              <a:ext cx="1807078" cy="2315930"/>
            </a:xfrm>
            <a:custGeom>
              <a:avLst/>
              <a:gdLst>
                <a:gd name="T0" fmla="*/ 0 w 351"/>
                <a:gd name="T1" fmla="*/ 0 h 450"/>
                <a:gd name="T2" fmla="*/ 0 w 351"/>
                <a:gd name="T3" fmla="*/ 41 h 450"/>
                <a:gd name="T4" fmla="*/ 6 w 351"/>
                <a:gd name="T5" fmla="*/ 52 h 450"/>
                <a:gd name="T6" fmla="*/ 19 w 351"/>
                <a:gd name="T7" fmla="*/ 52 h 450"/>
                <a:gd name="T8" fmla="*/ 57 w 351"/>
                <a:gd name="T9" fmla="*/ 39 h 450"/>
                <a:gd name="T10" fmla="*/ 103 w 351"/>
                <a:gd name="T11" fmla="*/ 92 h 450"/>
                <a:gd name="T12" fmla="*/ 57 w 351"/>
                <a:gd name="T13" fmla="*/ 144 h 450"/>
                <a:gd name="T14" fmla="*/ 19 w 351"/>
                <a:gd name="T15" fmla="*/ 132 h 450"/>
                <a:gd name="T16" fmla="*/ 6 w 351"/>
                <a:gd name="T17" fmla="*/ 131 h 450"/>
                <a:gd name="T18" fmla="*/ 0 w 351"/>
                <a:gd name="T19" fmla="*/ 143 h 450"/>
                <a:gd name="T20" fmla="*/ 0 w 351"/>
                <a:gd name="T21" fmla="*/ 174 h 450"/>
                <a:gd name="T22" fmla="*/ 177 w 351"/>
                <a:gd name="T23" fmla="*/ 351 h 450"/>
                <a:gd name="T24" fmla="*/ 215 w 351"/>
                <a:gd name="T25" fmla="*/ 351 h 450"/>
                <a:gd name="T26" fmla="*/ 237 w 351"/>
                <a:gd name="T27" fmla="*/ 362 h 450"/>
                <a:gd name="T28" fmla="*/ 242 w 351"/>
                <a:gd name="T29" fmla="*/ 367 h 450"/>
                <a:gd name="T30" fmla="*/ 243 w 351"/>
                <a:gd name="T31" fmla="*/ 369 h 450"/>
                <a:gd name="T32" fmla="*/ 243 w 351"/>
                <a:gd name="T33" fmla="*/ 370 h 450"/>
                <a:gd name="T34" fmla="*/ 244 w 351"/>
                <a:gd name="T35" fmla="*/ 372 h 450"/>
                <a:gd name="T36" fmla="*/ 244 w 351"/>
                <a:gd name="T37" fmla="*/ 372 h 450"/>
                <a:gd name="T38" fmla="*/ 244 w 351"/>
                <a:gd name="T39" fmla="*/ 372 h 450"/>
                <a:gd name="T40" fmla="*/ 246 w 351"/>
                <a:gd name="T41" fmla="*/ 382 h 450"/>
                <a:gd name="T42" fmla="*/ 246 w 351"/>
                <a:gd name="T43" fmla="*/ 382 h 450"/>
                <a:gd name="T44" fmla="*/ 246 w 351"/>
                <a:gd name="T45" fmla="*/ 385 h 450"/>
                <a:gd name="T46" fmla="*/ 246 w 351"/>
                <a:gd name="T47" fmla="*/ 385 h 450"/>
                <a:gd name="T48" fmla="*/ 245 w 351"/>
                <a:gd name="T49" fmla="*/ 392 h 450"/>
                <a:gd name="T50" fmla="*/ 245 w 351"/>
                <a:gd name="T51" fmla="*/ 392 h 450"/>
                <a:gd name="T52" fmla="*/ 244 w 351"/>
                <a:gd name="T53" fmla="*/ 395 h 450"/>
                <a:gd name="T54" fmla="*/ 243 w 351"/>
                <a:gd name="T55" fmla="*/ 396 h 450"/>
                <a:gd name="T56" fmla="*/ 242 w 351"/>
                <a:gd name="T57" fmla="*/ 399 h 450"/>
                <a:gd name="T58" fmla="*/ 232 w 351"/>
                <a:gd name="T59" fmla="*/ 426 h 450"/>
                <a:gd name="T60" fmla="*/ 262 w 351"/>
                <a:gd name="T61" fmla="*/ 450 h 450"/>
                <a:gd name="T62" fmla="*/ 292 w 351"/>
                <a:gd name="T63" fmla="*/ 426 h 450"/>
                <a:gd name="T64" fmla="*/ 282 w 351"/>
                <a:gd name="T65" fmla="*/ 399 h 450"/>
                <a:gd name="T66" fmla="*/ 280 w 351"/>
                <a:gd name="T67" fmla="*/ 396 h 450"/>
                <a:gd name="T68" fmla="*/ 280 w 351"/>
                <a:gd name="T69" fmla="*/ 395 h 450"/>
                <a:gd name="T70" fmla="*/ 279 w 351"/>
                <a:gd name="T71" fmla="*/ 392 h 450"/>
                <a:gd name="T72" fmla="*/ 279 w 351"/>
                <a:gd name="T73" fmla="*/ 392 h 450"/>
                <a:gd name="T74" fmla="*/ 278 w 351"/>
                <a:gd name="T75" fmla="*/ 385 h 450"/>
                <a:gd name="T76" fmla="*/ 278 w 351"/>
                <a:gd name="T77" fmla="*/ 385 h 450"/>
                <a:gd name="T78" fmla="*/ 278 w 351"/>
                <a:gd name="T79" fmla="*/ 382 h 450"/>
                <a:gd name="T80" fmla="*/ 278 w 351"/>
                <a:gd name="T81" fmla="*/ 382 h 450"/>
                <a:gd name="T82" fmla="*/ 280 w 351"/>
                <a:gd name="T83" fmla="*/ 372 h 450"/>
                <a:gd name="T84" fmla="*/ 281 w 351"/>
                <a:gd name="T85" fmla="*/ 370 h 450"/>
                <a:gd name="T86" fmla="*/ 281 w 351"/>
                <a:gd name="T87" fmla="*/ 369 h 450"/>
                <a:gd name="T88" fmla="*/ 282 w 351"/>
                <a:gd name="T89" fmla="*/ 367 h 450"/>
                <a:gd name="T90" fmla="*/ 286 w 351"/>
                <a:gd name="T91" fmla="*/ 362 h 450"/>
                <a:gd name="T92" fmla="*/ 308 w 351"/>
                <a:gd name="T93" fmla="*/ 351 h 450"/>
                <a:gd name="T94" fmla="*/ 308 w 351"/>
                <a:gd name="T95" fmla="*/ 351 h 450"/>
                <a:gd name="T96" fmla="*/ 312 w 351"/>
                <a:gd name="T97" fmla="*/ 351 h 450"/>
                <a:gd name="T98" fmla="*/ 313 w 351"/>
                <a:gd name="T99" fmla="*/ 351 h 450"/>
                <a:gd name="T100" fmla="*/ 316 w 351"/>
                <a:gd name="T101" fmla="*/ 351 h 450"/>
                <a:gd name="T102" fmla="*/ 351 w 351"/>
                <a:gd name="T103" fmla="*/ 351 h 450"/>
                <a:gd name="T104" fmla="*/ 0 w 351"/>
                <a:gd name="T105"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 h="450">
                  <a:moveTo>
                    <a:pt x="0" y="0"/>
                  </a:moveTo>
                  <a:cubicBezTo>
                    <a:pt x="0" y="41"/>
                    <a:pt x="0" y="41"/>
                    <a:pt x="0" y="41"/>
                  </a:cubicBezTo>
                  <a:cubicBezTo>
                    <a:pt x="1" y="45"/>
                    <a:pt x="2" y="50"/>
                    <a:pt x="6" y="52"/>
                  </a:cubicBezTo>
                  <a:cubicBezTo>
                    <a:pt x="10" y="54"/>
                    <a:pt x="14" y="54"/>
                    <a:pt x="19" y="52"/>
                  </a:cubicBezTo>
                  <a:cubicBezTo>
                    <a:pt x="22" y="50"/>
                    <a:pt x="45" y="39"/>
                    <a:pt x="57" y="39"/>
                  </a:cubicBezTo>
                  <a:cubicBezTo>
                    <a:pt x="83" y="39"/>
                    <a:pt x="103" y="63"/>
                    <a:pt x="103" y="92"/>
                  </a:cubicBezTo>
                  <a:cubicBezTo>
                    <a:pt x="103" y="121"/>
                    <a:pt x="83" y="144"/>
                    <a:pt x="57" y="144"/>
                  </a:cubicBezTo>
                  <a:cubicBezTo>
                    <a:pt x="45" y="144"/>
                    <a:pt x="22" y="133"/>
                    <a:pt x="19" y="132"/>
                  </a:cubicBezTo>
                  <a:cubicBezTo>
                    <a:pt x="14" y="129"/>
                    <a:pt x="10" y="129"/>
                    <a:pt x="6" y="131"/>
                  </a:cubicBezTo>
                  <a:cubicBezTo>
                    <a:pt x="2" y="134"/>
                    <a:pt x="0" y="139"/>
                    <a:pt x="0" y="143"/>
                  </a:cubicBezTo>
                  <a:cubicBezTo>
                    <a:pt x="0" y="174"/>
                    <a:pt x="0" y="174"/>
                    <a:pt x="0" y="174"/>
                  </a:cubicBezTo>
                  <a:cubicBezTo>
                    <a:pt x="95" y="180"/>
                    <a:pt x="171" y="256"/>
                    <a:pt x="177" y="351"/>
                  </a:cubicBezTo>
                  <a:cubicBezTo>
                    <a:pt x="215" y="351"/>
                    <a:pt x="215" y="351"/>
                    <a:pt x="215" y="351"/>
                  </a:cubicBezTo>
                  <a:cubicBezTo>
                    <a:pt x="224" y="352"/>
                    <a:pt x="232" y="356"/>
                    <a:pt x="237" y="362"/>
                  </a:cubicBezTo>
                  <a:cubicBezTo>
                    <a:pt x="239" y="363"/>
                    <a:pt x="241" y="365"/>
                    <a:pt x="242" y="367"/>
                  </a:cubicBezTo>
                  <a:cubicBezTo>
                    <a:pt x="242" y="368"/>
                    <a:pt x="243" y="369"/>
                    <a:pt x="243" y="369"/>
                  </a:cubicBezTo>
                  <a:cubicBezTo>
                    <a:pt x="243" y="370"/>
                    <a:pt x="243" y="370"/>
                    <a:pt x="243" y="370"/>
                  </a:cubicBezTo>
                  <a:cubicBezTo>
                    <a:pt x="244" y="370"/>
                    <a:pt x="244" y="371"/>
                    <a:pt x="244" y="372"/>
                  </a:cubicBezTo>
                  <a:cubicBezTo>
                    <a:pt x="244" y="372"/>
                    <a:pt x="244" y="372"/>
                    <a:pt x="244" y="372"/>
                  </a:cubicBezTo>
                  <a:cubicBezTo>
                    <a:pt x="244" y="372"/>
                    <a:pt x="244" y="372"/>
                    <a:pt x="244" y="372"/>
                  </a:cubicBezTo>
                  <a:cubicBezTo>
                    <a:pt x="245" y="375"/>
                    <a:pt x="246" y="378"/>
                    <a:pt x="246" y="382"/>
                  </a:cubicBezTo>
                  <a:cubicBezTo>
                    <a:pt x="246" y="382"/>
                    <a:pt x="246" y="382"/>
                    <a:pt x="246" y="382"/>
                  </a:cubicBezTo>
                  <a:cubicBezTo>
                    <a:pt x="246" y="383"/>
                    <a:pt x="246" y="384"/>
                    <a:pt x="246" y="385"/>
                  </a:cubicBezTo>
                  <a:cubicBezTo>
                    <a:pt x="246" y="385"/>
                    <a:pt x="246" y="385"/>
                    <a:pt x="246" y="385"/>
                  </a:cubicBezTo>
                  <a:cubicBezTo>
                    <a:pt x="246" y="387"/>
                    <a:pt x="245" y="390"/>
                    <a:pt x="245" y="392"/>
                  </a:cubicBezTo>
                  <a:cubicBezTo>
                    <a:pt x="245" y="392"/>
                    <a:pt x="245" y="392"/>
                    <a:pt x="245" y="392"/>
                  </a:cubicBezTo>
                  <a:cubicBezTo>
                    <a:pt x="244" y="393"/>
                    <a:pt x="244" y="394"/>
                    <a:pt x="244" y="395"/>
                  </a:cubicBezTo>
                  <a:cubicBezTo>
                    <a:pt x="244" y="396"/>
                    <a:pt x="243" y="396"/>
                    <a:pt x="243" y="396"/>
                  </a:cubicBezTo>
                  <a:cubicBezTo>
                    <a:pt x="243" y="397"/>
                    <a:pt x="242" y="398"/>
                    <a:pt x="242" y="399"/>
                  </a:cubicBezTo>
                  <a:cubicBezTo>
                    <a:pt x="237" y="408"/>
                    <a:pt x="232" y="421"/>
                    <a:pt x="232" y="426"/>
                  </a:cubicBezTo>
                  <a:cubicBezTo>
                    <a:pt x="232" y="439"/>
                    <a:pt x="246" y="450"/>
                    <a:pt x="262" y="450"/>
                  </a:cubicBezTo>
                  <a:cubicBezTo>
                    <a:pt x="278" y="450"/>
                    <a:pt x="292" y="439"/>
                    <a:pt x="292" y="426"/>
                  </a:cubicBezTo>
                  <a:cubicBezTo>
                    <a:pt x="292" y="421"/>
                    <a:pt x="286" y="408"/>
                    <a:pt x="282" y="399"/>
                  </a:cubicBezTo>
                  <a:cubicBezTo>
                    <a:pt x="281" y="398"/>
                    <a:pt x="281" y="397"/>
                    <a:pt x="280" y="396"/>
                  </a:cubicBezTo>
                  <a:cubicBezTo>
                    <a:pt x="280" y="396"/>
                    <a:pt x="280" y="396"/>
                    <a:pt x="280" y="395"/>
                  </a:cubicBezTo>
                  <a:cubicBezTo>
                    <a:pt x="280" y="394"/>
                    <a:pt x="279" y="393"/>
                    <a:pt x="279" y="392"/>
                  </a:cubicBezTo>
                  <a:cubicBezTo>
                    <a:pt x="279" y="392"/>
                    <a:pt x="279" y="392"/>
                    <a:pt x="279" y="392"/>
                  </a:cubicBezTo>
                  <a:cubicBezTo>
                    <a:pt x="278" y="390"/>
                    <a:pt x="278" y="387"/>
                    <a:pt x="278" y="385"/>
                  </a:cubicBezTo>
                  <a:cubicBezTo>
                    <a:pt x="278" y="385"/>
                    <a:pt x="278" y="385"/>
                    <a:pt x="278" y="385"/>
                  </a:cubicBezTo>
                  <a:cubicBezTo>
                    <a:pt x="278" y="384"/>
                    <a:pt x="278" y="383"/>
                    <a:pt x="278" y="382"/>
                  </a:cubicBezTo>
                  <a:cubicBezTo>
                    <a:pt x="278" y="382"/>
                    <a:pt x="278" y="382"/>
                    <a:pt x="278" y="382"/>
                  </a:cubicBezTo>
                  <a:cubicBezTo>
                    <a:pt x="278" y="378"/>
                    <a:pt x="278" y="375"/>
                    <a:pt x="280" y="372"/>
                  </a:cubicBezTo>
                  <a:cubicBezTo>
                    <a:pt x="280" y="371"/>
                    <a:pt x="280" y="370"/>
                    <a:pt x="281" y="370"/>
                  </a:cubicBezTo>
                  <a:cubicBezTo>
                    <a:pt x="281" y="370"/>
                    <a:pt x="281" y="370"/>
                    <a:pt x="281" y="369"/>
                  </a:cubicBezTo>
                  <a:cubicBezTo>
                    <a:pt x="281" y="369"/>
                    <a:pt x="281" y="368"/>
                    <a:pt x="282" y="367"/>
                  </a:cubicBezTo>
                  <a:cubicBezTo>
                    <a:pt x="283" y="365"/>
                    <a:pt x="285" y="363"/>
                    <a:pt x="286" y="362"/>
                  </a:cubicBezTo>
                  <a:cubicBezTo>
                    <a:pt x="292" y="356"/>
                    <a:pt x="299" y="353"/>
                    <a:pt x="308" y="351"/>
                  </a:cubicBezTo>
                  <a:cubicBezTo>
                    <a:pt x="308" y="351"/>
                    <a:pt x="308" y="351"/>
                    <a:pt x="308" y="351"/>
                  </a:cubicBezTo>
                  <a:cubicBezTo>
                    <a:pt x="312" y="351"/>
                    <a:pt x="312" y="351"/>
                    <a:pt x="312" y="351"/>
                  </a:cubicBezTo>
                  <a:cubicBezTo>
                    <a:pt x="313" y="351"/>
                    <a:pt x="313" y="351"/>
                    <a:pt x="313" y="351"/>
                  </a:cubicBezTo>
                  <a:cubicBezTo>
                    <a:pt x="316" y="351"/>
                    <a:pt x="316" y="351"/>
                    <a:pt x="316" y="351"/>
                  </a:cubicBezTo>
                  <a:cubicBezTo>
                    <a:pt x="351" y="351"/>
                    <a:pt x="351" y="351"/>
                    <a:pt x="351" y="351"/>
                  </a:cubicBezTo>
                  <a:cubicBezTo>
                    <a:pt x="345" y="160"/>
                    <a:pt x="191" y="6"/>
                    <a:pt x="0" y="0"/>
                  </a:cubicBez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矩形 15"/>
            <p:cNvSpPr/>
            <p:nvPr/>
          </p:nvSpPr>
          <p:spPr>
            <a:xfrm>
              <a:off x="6836109" y="303074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5611146" y="4176802"/>
            <a:ext cx="2342025" cy="1805773"/>
            <a:chOff x="5611146" y="4176802"/>
            <a:chExt cx="2342025" cy="1805773"/>
          </a:xfrm>
        </p:grpSpPr>
        <p:sp>
          <p:nvSpPr>
            <p:cNvPr id="24" name="Freeform 5"/>
            <p:cNvSpPr/>
            <p:nvPr/>
          </p:nvSpPr>
          <p:spPr bwMode="auto">
            <a:xfrm>
              <a:off x="5611146" y="4176802"/>
              <a:ext cx="2342025" cy="1805773"/>
            </a:xfrm>
            <a:custGeom>
              <a:avLst/>
              <a:gdLst>
                <a:gd name="T0" fmla="*/ 414 w 455"/>
                <a:gd name="T1" fmla="*/ 0 h 351"/>
                <a:gd name="T2" fmla="*/ 404 w 455"/>
                <a:gd name="T3" fmla="*/ 6 h 351"/>
                <a:gd name="T4" fmla="*/ 404 w 455"/>
                <a:gd name="T5" fmla="*/ 18 h 351"/>
                <a:gd name="T6" fmla="*/ 416 w 455"/>
                <a:gd name="T7" fmla="*/ 54 h 351"/>
                <a:gd name="T8" fmla="*/ 366 w 455"/>
                <a:gd name="T9" fmla="*/ 98 h 351"/>
                <a:gd name="T10" fmla="*/ 315 w 455"/>
                <a:gd name="T11" fmla="*/ 54 h 351"/>
                <a:gd name="T12" fmla="*/ 327 w 455"/>
                <a:gd name="T13" fmla="*/ 18 h 351"/>
                <a:gd name="T14" fmla="*/ 328 w 455"/>
                <a:gd name="T15" fmla="*/ 6 h 351"/>
                <a:gd name="T16" fmla="*/ 317 w 455"/>
                <a:gd name="T17" fmla="*/ 0 h 351"/>
                <a:gd name="T18" fmla="*/ 281 w 455"/>
                <a:gd name="T19" fmla="*/ 0 h 351"/>
                <a:gd name="T20" fmla="*/ 104 w 455"/>
                <a:gd name="T21" fmla="*/ 177 h 351"/>
                <a:gd name="T22" fmla="*/ 104 w 455"/>
                <a:gd name="T23" fmla="*/ 215 h 351"/>
                <a:gd name="T24" fmla="*/ 93 w 455"/>
                <a:gd name="T25" fmla="*/ 238 h 351"/>
                <a:gd name="T26" fmla="*/ 87 w 455"/>
                <a:gd name="T27" fmla="*/ 243 h 351"/>
                <a:gd name="T28" fmla="*/ 83 w 455"/>
                <a:gd name="T29" fmla="*/ 245 h 351"/>
                <a:gd name="T30" fmla="*/ 54 w 455"/>
                <a:gd name="T31" fmla="*/ 243 h 351"/>
                <a:gd name="T32" fmla="*/ 26 w 455"/>
                <a:gd name="T33" fmla="*/ 232 h 351"/>
                <a:gd name="T34" fmla="*/ 0 w 455"/>
                <a:gd name="T35" fmla="*/ 264 h 351"/>
                <a:gd name="T36" fmla="*/ 26 w 455"/>
                <a:gd name="T37" fmla="*/ 296 h 351"/>
                <a:gd name="T38" fmla="*/ 54 w 455"/>
                <a:gd name="T39" fmla="*/ 286 h 351"/>
                <a:gd name="T40" fmla="*/ 83 w 455"/>
                <a:gd name="T41" fmla="*/ 284 h 351"/>
                <a:gd name="T42" fmla="*/ 87 w 455"/>
                <a:gd name="T43" fmla="*/ 286 h 351"/>
                <a:gd name="T44" fmla="*/ 93 w 455"/>
                <a:gd name="T45" fmla="*/ 291 h 351"/>
                <a:gd name="T46" fmla="*/ 104 w 455"/>
                <a:gd name="T47" fmla="*/ 312 h 351"/>
                <a:gd name="T48" fmla="*/ 104 w 455"/>
                <a:gd name="T49" fmla="*/ 313 h 351"/>
                <a:gd name="T50" fmla="*/ 104 w 455"/>
                <a:gd name="T51" fmla="*/ 317 h 351"/>
                <a:gd name="T52" fmla="*/ 104 w 455"/>
                <a:gd name="T53" fmla="*/ 318 h 351"/>
                <a:gd name="T54" fmla="*/ 104 w 455"/>
                <a:gd name="T55" fmla="*/ 321 h 351"/>
                <a:gd name="T56" fmla="*/ 104 w 455"/>
                <a:gd name="T57" fmla="*/ 351 h 351"/>
                <a:gd name="T58" fmla="*/ 455 w 455"/>
                <a:gd name="T59" fmla="*/ 0 h 351"/>
                <a:gd name="T60" fmla="*/ 414 w 455"/>
                <a:gd name="T6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14" y="0"/>
                  </a:moveTo>
                  <a:cubicBezTo>
                    <a:pt x="410" y="1"/>
                    <a:pt x="406" y="2"/>
                    <a:pt x="404" y="6"/>
                  </a:cubicBezTo>
                  <a:cubicBezTo>
                    <a:pt x="401" y="10"/>
                    <a:pt x="403" y="15"/>
                    <a:pt x="404" y="18"/>
                  </a:cubicBezTo>
                  <a:cubicBezTo>
                    <a:pt x="406" y="20"/>
                    <a:pt x="416" y="42"/>
                    <a:pt x="416" y="54"/>
                  </a:cubicBezTo>
                  <a:cubicBezTo>
                    <a:pt x="416" y="78"/>
                    <a:pt x="394" y="98"/>
                    <a:pt x="366" y="98"/>
                  </a:cubicBezTo>
                  <a:cubicBezTo>
                    <a:pt x="338" y="98"/>
                    <a:pt x="315" y="78"/>
                    <a:pt x="315" y="54"/>
                  </a:cubicBezTo>
                  <a:cubicBezTo>
                    <a:pt x="315" y="42"/>
                    <a:pt x="326" y="20"/>
                    <a:pt x="327" y="18"/>
                  </a:cubicBezTo>
                  <a:cubicBezTo>
                    <a:pt x="329" y="15"/>
                    <a:pt x="331" y="10"/>
                    <a:pt x="328" y="6"/>
                  </a:cubicBezTo>
                  <a:cubicBezTo>
                    <a:pt x="326" y="2"/>
                    <a:pt x="320" y="0"/>
                    <a:pt x="317" y="0"/>
                  </a:cubicBezTo>
                  <a:cubicBezTo>
                    <a:pt x="281" y="0"/>
                    <a:pt x="281" y="0"/>
                    <a:pt x="281" y="0"/>
                  </a:cubicBezTo>
                  <a:cubicBezTo>
                    <a:pt x="275" y="95"/>
                    <a:pt x="199" y="172"/>
                    <a:pt x="104" y="177"/>
                  </a:cubicBezTo>
                  <a:cubicBezTo>
                    <a:pt x="104" y="215"/>
                    <a:pt x="104" y="215"/>
                    <a:pt x="104" y="215"/>
                  </a:cubicBezTo>
                  <a:cubicBezTo>
                    <a:pt x="103" y="224"/>
                    <a:pt x="99" y="232"/>
                    <a:pt x="93" y="238"/>
                  </a:cubicBezTo>
                  <a:cubicBezTo>
                    <a:pt x="92" y="240"/>
                    <a:pt x="89" y="241"/>
                    <a:pt x="87" y="243"/>
                  </a:cubicBezTo>
                  <a:cubicBezTo>
                    <a:pt x="86" y="243"/>
                    <a:pt x="84" y="244"/>
                    <a:pt x="83" y="245"/>
                  </a:cubicBezTo>
                  <a:cubicBezTo>
                    <a:pt x="74" y="248"/>
                    <a:pt x="64" y="248"/>
                    <a:pt x="54" y="243"/>
                  </a:cubicBezTo>
                  <a:cubicBezTo>
                    <a:pt x="45" y="238"/>
                    <a:pt x="30" y="232"/>
                    <a:pt x="26" y="232"/>
                  </a:cubicBezTo>
                  <a:cubicBezTo>
                    <a:pt x="12" y="232"/>
                    <a:pt x="0" y="247"/>
                    <a:pt x="0" y="264"/>
                  </a:cubicBezTo>
                  <a:cubicBezTo>
                    <a:pt x="0" y="282"/>
                    <a:pt x="12" y="296"/>
                    <a:pt x="26" y="296"/>
                  </a:cubicBezTo>
                  <a:cubicBezTo>
                    <a:pt x="30" y="296"/>
                    <a:pt x="45" y="291"/>
                    <a:pt x="54" y="286"/>
                  </a:cubicBezTo>
                  <a:cubicBezTo>
                    <a:pt x="64" y="281"/>
                    <a:pt x="74" y="280"/>
                    <a:pt x="83" y="284"/>
                  </a:cubicBezTo>
                  <a:cubicBezTo>
                    <a:pt x="84" y="284"/>
                    <a:pt x="86" y="285"/>
                    <a:pt x="87" y="286"/>
                  </a:cubicBezTo>
                  <a:cubicBezTo>
                    <a:pt x="89" y="287"/>
                    <a:pt x="92" y="289"/>
                    <a:pt x="93" y="291"/>
                  </a:cubicBezTo>
                  <a:cubicBezTo>
                    <a:pt x="99" y="296"/>
                    <a:pt x="102" y="304"/>
                    <a:pt x="104" y="312"/>
                  </a:cubicBezTo>
                  <a:cubicBezTo>
                    <a:pt x="104" y="313"/>
                    <a:pt x="104" y="313"/>
                    <a:pt x="104" y="313"/>
                  </a:cubicBezTo>
                  <a:cubicBezTo>
                    <a:pt x="104" y="317"/>
                    <a:pt x="104" y="317"/>
                    <a:pt x="104" y="317"/>
                  </a:cubicBezTo>
                  <a:cubicBezTo>
                    <a:pt x="104" y="318"/>
                    <a:pt x="104" y="318"/>
                    <a:pt x="104" y="318"/>
                  </a:cubicBezTo>
                  <a:cubicBezTo>
                    <a:pt x="104" y="321"/>
                    <a:pt x="104" y="321"/>
                    <a:pt x="104" y="321"/>
                  </a:cubicBezTo>
                  <a:cubicBezTo>
                    <a:pt x="104" y="351"/>
                    <a:pt x="104" y="351"/>
                    <a:pt x="104" y="351"/>
                  </a:cubicBezTo>
                  <a:cubicBezTo>
                    <a:pt x="295" y="346"/>
                    <a:pt x="449" y="191"/>
                    <a:pt x="455" y="0"/>
                  </a:cubicBezTo>
                  <a:lnTo>
                    <a:pt x="414" y="0"/>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5" name="矩形 24"/>
            <p:cNvSpPr/>
            <p:nvPr/>
          </p:nvSpPr>
          <p:spPr>
            <a:xfrm>
              <a:off x="6636256" y="4950447"/>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4232026" y="3640550"/>
            <a:ext cx="1807078" cy="2342025"/>
            <a:chOff x="4232026" y="3640550"/>
            <a:chExt cx="1807078" cy="2342025"/>
          </a:xfrm>
        </p:grpSpPr>
        <p:sp>
          <p:nvSpPr>
            <p:cNvPr id="27" name="Freeform 8"/>
            <p:cNvSpPr/>
            <p:nvPr/>
          </p:nvSpPr>
          <p:spPr bwMode="auto">
            <a:xfrm>
              <a:off x="4232026" y="3640550"/>
              <a:ext cx="1807078" cy="2342025"/>
            </a:xfrm>
            <a:custGeom>
              <a:avLst/>
              <a:gdLst>
                <a:gd name="T0" fmla="*/ 294 w 351"/>
                <a:gd name="T1" fmla="*/ 316 h 455"/>
                <a:gd name="T2" fmla="*/ 332 w 351"/>
                <a:gd name="T3" fmla="*/ 328 h 455"/>
                <a:gd name="T4" fmla="*/ 344 w 351"/>
                <a:gd name="T5" fmla="*/ 329 h 455"/>
                <a:gd name="T6" fmla="*/ 351 w 351"/>
                <a:gd name="T7" fmla="*/ 317 h 455"/>
                <a:gd name="T8" fmla="*/ 351 w 351"/>
                <a:gd name="T9" fmla="*/ 281 h 455"/>
                <a:gd name="T10" fmla="*/ 174 w 351"/>
                <a:gd name="T11" fmla="*/ 104 h 455"/>
                <a:gd name="T12" fmla="*/ 135 w 351"/>
                <a:gd name="T13" fmla="*/ 104 h 455"/>
                <a:gd name="T14" fmla="*/ 107 w 351"/>
                <a:gd name="T15" fmla="*/ 87 h 455"/>
                <a:gd name="T16" fmla="*/ 105 w 351"/>
                <a:gd name="T17" fmla="*/ 83 h 455"/>
                <a:gd name="T18" fmla="*/ 107 w 351"/>
                <a:gd name="T19" fmla="*/ 54 h 455"/>
                <a:gd name="T20" fmla="*/ 118 w 351"/>
                <a:gd name="T21" fmla="*/ 26 h 455"/>
                <a:gd name="T22" fmla="*/ 86 w 351"/>
                <a:gd name="T23" fmla="*/ 0 h 455"/>
                <a:gd name="T24" fmla="*/ 54 w 351"/>
                <a:gd name="T25" fmla="*/ 26 h 455"/>
                <a:gd name="T26" fmla="*/ 64 w 351"/>
                <a:gd name="T27" fmla="*/ 54 h 455"/>
                <a:gd name="T28" fmla="*/ 66 w 351"/>
                <a:gd name="T29" fmla="*/ 83 h 455"/>
                <a:gd name="T30" fmla="*/ 64 w 351"/>
                <a:gd name="T31" fmla="*/ 87 h 455"/>
                <a:gd name="T32" fmla="*/ 37 w 351"/>
                <a:gd name="T33" fmla="*/ 104 h 455"/>
                <a:gd name="T34" fmla="*/ 37 w 351"/>
                <a:gd name="T35" fmla="*/ 104 h 455"/>
                <a:gd name="T36" fmla="*/ 32 w 351"/>
                <a:gd name="T37" fmla="*/ 104 h 455"/>
                <a:gd name="T38" fmla="*/ 31 w 351"/>
                <a:gd name="T39" fmla="*/ 104 h 455"/>
                <a:gd name="T40" fmla="*/ 29 w 351"/>
                <a:gd name="T41" fmla="*/ 104 h 455"/>
                <a:gd name="T42" fmla="*/ 0 w 351"/>
                <a:gd name="T43" fmla="*/ 104 h 455"/>
                <a:gd name="T44" fmla="*/ 351 w 351"/>
                <a:gd name="T45" fmla="*/ 455 h 455"/>
                <a:gd name="T46" fmla="*/ 351 w 351"/>
                <a:gd name="T47" fmla="*/ 419 h 455"/>
                <a:gd name="T48" fmla="*/ 344 w 351"/>
                <a:gd name="T49" fmla="*/ 407 h 455"/>
                <a:gd name="T50" fmla="*/ 332 w 351"/>
                <a:gd name="T51" fmla="*/ 408 h 455"/>
                <a:gd name="T52" fmla="*/ 294 w 351"/>
                <a:gd name="T53" fmla="*/ 421 h 455"/>
                <a:gd name="T54" fmla="*/ 247 w 351"/>
                <a:gd name="T55" fmla="*/ 368 h 455"/>
                <a:gd name="T56" fmla="*/ 294 w 351"/>
                <a:gd name="T57"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1" h="455">
                  <a:moveTo>
                    <a:pt x="294" y="316"/>
                  </a:moveTo>
                  <a:cubicBezTo>
                    <a:pt x="306" y="316"/>
                    <a:pt x="329" y="327"/>
                    <a:pt x="332" y="328"/>
                  </a:cubicBezTo>
                  <a:cubicBezTo>
                    <a:pt x="336" y="331"/>
                    <a:pt x="341" y="331"/>
                    <a:pt x="344" y="329"/>
                  </a:cubicBezTo>
                  <a:cubicBezTo>
                    <a:pt x="349" y="326"/>
                    <a:pt x="351" y="320"/>
                    <a:pt x="351" y="317"/>
                  </a:cubicBezTo>
                  <a:cubicBezTo>
                    <a:pt x="351" y="281"/>
                    <a:pt x="351" y="281"/>
                    <a:pt x="351" y="281"/>
                  </a:cubicBezTo>
                  <a:cubicBezTo>
                    <a:pt x="256" y="276"/>
                    <a:pt x="179" y="199"/>
                    <a:pt x="174" y="104"/>
                  </a:cubicBezTo>
                  <a:cubicBezTo>
                    <a:pt x="135" y="104"/>
                    <a:pt x="135" y="104"/>
                    <a:pt x="135" y="104"/>
                  </a:cubicBezTo>
                  <a:cubicBezTo>
                    <a:pt x="123" y="102"/>
                    <a:pt x="113" y="96"/>
                    <a:pt x="107" y="87"/>
                  </a:cubicBezTo>
                  <a:cubicBezTo>
                    <a:pt x="106" y="86"/>
                    <a:pt x="106" y="85"/>
                    <a:pt x="105" y="83"/>
                  </a:cubicBezTo>
                  <a:cubicBezTo>
                    <a:pt x="102" y="74"/>
                    <a:pt x="102" y="64"/>
                    <a:pt x="107" y="54"/>
                  </a:cubicBezTo>
                  <a:cubicBezTo>
                    <a:pt x="112" y="45"/>
                    <a:pt x="118" y="31"/>
                    <a:pt x="118" y="26"/>
                  </a:cubicBezTo>
                  <a:cubicBezTo>
                    <a:pt x="118" y="12"/>
                    <a:pt x="103" y="0"/>
                    <a:pt x="86" y="0"/>
                  </a:cubicBezTo>
                  <a:cubicBezTo>
                    <a:pt x="68" y="0"/>
                    <a:pt x="54" y="12"/>
                    <a:pt x="54" y="26"/>
                  </a:cubicBezTo>
                  <a:cubicBezTo>
                    <a:pt x="54" y="31"/>
                    <a:pt x="59" y="45"/>
                    <a:pt x="64" y="54"/>
                  </a:cubicBezTo>
                  <a:cubicBezTo>
                    <a:pt x="69" y="64"/>
                    <a:pt x="70" y="74"/>
                    <a:pt x="66" y="83"/>
                  </a:cubicBezTo>
                  <a:cubicBezTo>
                    <a:pt x="66" y="85"/>
                    <a:pt x="65" y="86"/>
                    <a:pt x="64" y="87"/>
                  </a:cubicBezTo>
                  <a:cubicBezTo>
                    <a:pt x="59" y="96"/>
                    <a:pt x="49" y="102"/>
                    <a:pt x="37" y="104"/>
                  </a:cubicBezTo>
                  <a:cubicBezTo>
                    <a:pt x="37" y="104"/>
                    <a:pt x="37" y="104"/>
                    <a:pt x="37" y="104"/>
                  </a:cubicBezTo>
                  <a:cubicBezTo>
                    <a:pt x="32" y="104"/>
                    <a:pt x="32" y="104"/>
                    <a:pt x="32" y="104"/>
                  </a:cubicBezTo>
                  <a:cubicBezTo>
                    <a:pt x="31" y="104"/>
                    <a:pt x="31" y="104"/>
                    <a:pt x="31" y="104"/>
                  </a:cubicBezTo>
                  <a:cubicBezTo>
                    <a:pt x="29" y="104"/>
                    <a:pt x="29" y="104"/>
                    <a:pt x="29" y="104"/>
                  </a:cubicBezTo>
                  <a:cubicBezTo>
                    <a:pt x="0" y="104"/>
                    <a:pt x="0" y="104"/>
                    <a:pt x="0" y="104"/>
                  </a:cubicBezTo>
                  <a:cubicBezTo>
                    <a:pt x="5" y="295"/>
                    <a:pt x="160" y="450"/>
                    <a:pt x="351" y="455"/>
                  </a:cubicBezTo>
                  <a:cubicBezTo>
                    <a:pt x="351" y="419"/>
                    <a:pt x="351" y="419"/>
                    <a:pt x="351" y="419"/>
                  </a:cubicBezTo>
                  <a:cubicBezTo>
                    <a:pt x="350" y="415"/>
                    <a:pt x="349" y="410"/>
                    <a:pt x="344" y="407"/>
                  </a:cubicBezTo>
                  <a:cubicBezTo>
                    <a:pt x="341" y="405"/>
                    <a:pt x="336" y="406"/>
                    <a:pt x="332" y="408"/>
                  </a:cubicBezTo>
                  <a:cubicBezTo>
                    <a:pt x="329" y="409"/>
                    <a:pt x="306" y="421"/>
                    <a:pt x="294" y="421"/>
                  </a:cubicBezTo>
                  <a:cubicBezTo>
                    <a:pt x="268" y="421"/>
                    <a:pt x="247" y="397"/>
                    <a:pt x="247" y="368"/>
                  </a:cubicBezTo>
                  <a:cubicBezTo>
                    <a:pt x="247" y="339"/>
                    <a:pt x="268" y="316"/>
                    <a:pt x="294" y="316"/>
                  </a:cubicBez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4576033" y="4686282"/>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sp>
        <p:nvSpPr>
          <p:cNvPr id="29" name="Freeform 26"/>
          <p:cNvSpPr>
            <a:spLocks noEditPoints="1"/>
          </p:cNvSpPr>
          <p:nvPr/>
        </p:nvSpPr>
        <p:spPr bwMode="auto">
          <a:xfrm>
            <a:off x="5804118" y="3851824"/>
            <a:ext cx="538194" cy="5654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BFBFB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文本框 29"/>
          <p:cNvSpPr txBox="1"/>
          <p:nvPr/>
        </p:nvSpPr>
        <p:spPr>
          <a:xfrm>
            <a:off x="941388" y="242570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41388" y="477517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917737" y="253422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17737" y="488370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253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decel="253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decel="253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6" decel="2530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4404" y="2415038"/>
            <a:ext cx="3541139" cy="329292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36521" y="4045173"/>
            <a:ext cx="2188513" cy="16627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06012" y="4045173"/>
            <a:ext cx="2188513" cy="16627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075502" y="4045173"/>
            <a:ext cx="2188513" cy="166279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536521" y="2415038"/>
            <a:ext cx="2188513" cy="1646464"/>
            <a:chOff x="4536521" y="2415038"/>
            <a:chExt cx="2188513" cy="1646464"/>
          </a:xfrm>
        </p:grpSpPr>
        <p:sp>
          <p:nvSpPr>
            <p:cNvPr id="16" name="矩形 15"/>
            <p:cNvSpPr/>
            <p:nvPr/>
          </p:nvSpPr>
          <p:spPr>
            <a:xfrm>
              <a:off x="4536521" y="2415038"/>
              <a:ext cx="2188513" cy="1559849"/>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40762"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806012" y="2415038"/>
            <a:ext cx="2188513" cy="1646464"/>
            <a:chOff x="6806012" y="2415038"/>
            <a:chExt cx="2188513" cy="1646464"/>
          </a:xfrm>
        </p:grpSpPr>
        <p:sp>
          <p:nvSpPr>
            <p:cNvPr id="25" name="矩形 24"/>
            <p:cNvSpPr/>
            <p:nvPr/>
          </p:nvSpPr>
          <p:spPr>
            <a:xfrm>
              <a:off x="6806012" y="2415038"/>
              <a:ext cx="2188513" cy="1559849"/>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910253"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075503" y="2415037"/>
            <a:ext cx="2188513" cy="1646465"/>
            <a:chOff x="9075503" y="2415037"/>
            <a:chExt cx="2188513" cy="1646465"/>
          </a:xfrm>
        </p:grpSpPr>
        <p:sp>
          <p:nvSpPr>
            <p:cNvPr id="28" name="矩形 27"/>
            <p:cNvSpPr/>
            <p:nvPr/>
          </p:nvSpPr>
          <p:spPr>
            <a:xfrm>
              <a:off x="9075503" y="2415037"/>
              <a:ext cx="2188513" cy="1559849"/>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176924"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strVal val="#ppt_x"/>
                                          </p:val>
                                        </p:tav>
                                        <p:tav tm="100000">
                                          <p:val>
                                            <p:strVal val="#ppt_x"/>
                                          </p:val>
                                        </p:tav>
                                      </p:tavLst>
                                    </p:anim>
                                    <p:anim calcmode="lin" valueType="num">
                                      <p:cBhvr>
                                        <p:cTn id="18" dur="75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anim calcmode="lin" valueType="num">
                                      <p:cBhvr>
                                        <p:cTn id="23" dur="750" fill="hold"/>
                                        <p:tgtEl>
                                          <p:spTgt spid="24"/>
                                        </p:tgtEl>
                                        <p:attrNameLst>
                                          <p:attrName>ppt_x</p:attrName>
                                        </p:attrNameLst>
                                      </p:cBhvr>
                                      <p:tavLst>
                                        <p:tav tm="0">
                                          <p:val>
                                            <p:strVal val="#ppt_x"/>
                                          </p:val>
                                        </p:tav>
                                        <p:tav tm="100000">
                                          <p:val>
                                            <p:strVal val="#ppt_x"/>
                                          </p:val>
                                        </p:tav>
                                      </p:tavLst>
                                    </p:anim>
                                    <p:anim calcmode="lin" valueType="num">
                                      <p:cBhvr>
                                        <p:cTn id="24" dur="75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750"/>
                                        <p:tgtEl>
                                          <p:spTgt spid="27"/>
                                        </p:tgtEl>
                                      </p:cBhvr>
                                    </p:animEffect>
                                    <p:anim calcmode="lin" valueType="num">
                                      <p:cBhvr>
                                        <p:cTn id="34" dur="750" fill="hold"/>
                                        <p:tgtEl>
                                          <p:spTgt spid="27"/>
                                        </p:tgtEl>
                                        <p:attrNameLst>
                                          <p:attrName>ppt_x</p:attrName>
                                        </p:attrNameLst>
                                      </p:cBhvr>
                                      <p:tavLst>
                                        <p:tav tm="0">
                                          <p:val>
                                            <p:strVal val="#ppt_x"/>
                                          </p:val>
                                        </p:tav>
                                        <p:tav tm="100000">
                                          <p:val>
                                            <p:strVal val="#ppt_x"/>
                                          </p:val>
                                        </p:tav>
                                      </p:tavLst>
                                    </p:anim>
                                    <p:anim calcmode="lin" valueType="num">
                                      <p:cBhvr>
                                        <p:cTn id="35" dur="75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843643"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9769"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210420" y="5531224"/>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602992"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457934" y="3082228"/>
            <a:ext cx="1414369" cy="2104307"/>
            <a:chOff x="1457934" y="3082228"/>
            <a:chExt cx="1414369" cy="2104307"/>
          </a:xfrm>
        </p:grpSpPr>
        <p:sp>
          <p:nvSpPr>
            <p:cNvPr id="16" name="任意多边形 15"/>
            <p:cNvSpPr/>
            <p:nvPr/>
          </p:nvSpPr>
          <p:spPr>
            <a:xfrm rot="16200000">
              <a:off x="1112965"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4"/>
            <p:cNvSpPr>
              <a:spLocks noChangeAspect="1" noEditPoints="1"/>
            </p:cNvSpPr>
            <p:nvPr/>
          </p:nvSpPr>
          <p:spPr bwMode="auto">
            <a:xfrm>
              <a:off x="1920064" y="3983992"/>
              <a:ext cx="477732" cy="47580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4" name="组合 23"/>
          <p:cNvGrpSpPr/>
          <p:nvPr/>
        </p:nvGrpSpPr>
        <p:grpSpPr>
          <a:xfrm>
            <a:off x="6672787" y="3082228"/>
            <a:ext cx="1414369" cy="2104307"/>
            <a:chOff x="6672787" y="3082228"/>
            <a:chExt cx="1414369" cy="2104307"/>
          </a:xfrm>
        </p:grpSpPr>
        <p:sp>
          <p:nvSpPr>
            <p:cNvPr id="25" name="任意多边形 24"/>
            <p:cNvSpPr/>
            <p:nvPr/>
          </p:nvSpPr>
          <p:spPr>
            <a:xfrm rot="16200000">
              <a:off x="6327818"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6"/>
            <p:cNvSpPr>
              <a:spLocks noEditPoints="1"/>
            </p:cNvSpPr>
            <p:nvPr/>
          </p:nvSpPr>
          <p:spPr bwMode="auto">
            <a:xfrm>
              <a:off x="7177738" y="4009423"/>
              <a:ext cx="404466" cy="42494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7" name="组合 26"/>
          <p:cNvGrpSpPr/>
          <p:nvPr/>
        </p:nvGrpSpPr>
        <p:grpSpPr>
          <a:xfrm>
            <a:off x="9299562" y="3082228"/>
            <a:ext cx="1414369" cy="2104307"/>
            <a:chOff x="9299562" y="3082228"/>
            <a:chExt cx="1414369" cy="2104307"/>
          </a:xfrm>
        </p:grpSpPr>
        <p:sp>
          <p:nvSpPr>
            <p:cNvPr id="28" name="任意多边形 27"/>
            <p:cNvSpPr/>
            <p:nvPr/>
          </p:nvSpPr>
          <p:spPr>
            <a:xfrm rot="16200000">
              <a:off x="8954593"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9770114" y="4015842"/>
              <a:ext cx="473264" cy="444475"/>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0" name="组合 29"/>
          <p:cNvGrpSpPr/>
          <p:nvPr/>
        </p:nvGrpSpPr>
        <p:grpSpPr>
          <a:xfrm>
            <a:off x="4058910" y="3082228"/>
            <a:ext cx="1414369" cy="2104307"/>
            <a:chOff x="4058910" y="3082228"/>
            <a:chExt cx="1414369" cy="2104307"/>
          </a:xfrm>
        </p:grpSpPr>
        <p:sp>
          <p:nvSpPr>
            <p:cNvPr id="31" name="任意多边形 30"/>
            <p:cNvSpPr/>
            <p:nvPr/>
          </p:nvSpPr>
          <p:spPr>
            <a:xfrm rot="16200000">
              <a:off x="3713941"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22"/>
            <p:cNvSpPr>
              <a:spLocks noChangeAspect="1" noEditPoints="1"/>
            </p:cNvSpPr>
            <p:nvPr/>
          </p:nvSpPr>
          <p:spPr bwMode="auto">
            <a:xfrm>
              <a:off x="4548943" y="3949780"/>
              <a:ext cx="434302" cy="51002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1457932" y="2075819"/>
            <a:ext cx="1427270" cy="1614828"/>
            <a:chOff x="1457932" y="2075819"/>
            <a:chExt cx="1427270" cy="1614828"/>
          </a:xfrm>
        </p:grpSpPr>
        <p:sp>
          <p:nvSpPr>
            <p:cNvPr id="37" name="任意多边形 36"/>
            <p:cNvSpPr/>
            <p:nvPr/>
          </p:nvSpPr>
          <p:spPr>
            <a:xfrm>
              <a:off x="1457932"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BFBFB"/>
            </a:solidFill>
            <a:ln w="15875">
              <a:solidFill>
                <a:srgbClr val="98DB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26309" y="2447475"/>
              <a:ext cx="890516" cy="769441"/>
            </a:xfrm>
            <a:prstGeom prst="rect">
              <a:avLst/>
            </a:prstGeom>
          </p:spPr>
          <p:txBody>
            <a:bodyPr wrap="square">
              <a:spAutoFit/>
            </a:bodyPr>
            <a:lstStyle/>
            <a:p>
              <a:pPr algn="ctr"/>
              <a:r>
                <a:rPr lang="en-US" altLang="zh-CN" sz="4400" b="1" dirty="0">
                  <a:solidFill>
                    <a:srgbClr val="98DB8B"/>
                  </a:solidFill>
                  <a:latin typeface="Agency FB" panose="020B0503020202020204" pitchFamily="34" charset="0"/>
                  <a:ea typeface="微软雅黑" panose="020B0503020204020204" pitchFamily="34" charset="-122"/>
                </a:rPr>
                <a:t>01</a:t>
              </a:r>
              <a:endParaRPr lang="zh-CN" altLang="en-US" sz="4400" b="1" dirty="0">
                <a:solidFill>
                  <a:srgbClr val="98DB8B"/>
                </a:solidFill>
                <a:latin typeface="Agency FB" panose="020B0503020202020204" pitchFamily="34" charset="0"/>
                <a:ea typeface="微软雅黑" panose="020B0503020204020204" pitchFamily="34" charset="-122"/>
              </a:endParaRPr>
            </a:p>
          </p:txBody>
        </p:sp>
      </p:grpSp>
      <p:grpSp>
        <p:nvGrpSpPr>
          <p:cNvPr id="39" name="组合 38"/>
          <p:cNvGrpSpPr/>
          <p:nvPr/>
        </p:nvGrpSpPr>
        <p:grpSpPr>
          <a:xfrm>
            <a:off x="4058908" y="2075818"/>
            <a:ext cx="1427270" cy="1614828"/>
            <a:chOff x="4058908" y="2075818"/>
            <a:chExt cx="1427270" cy="1614828"/>
          </a:xfrm>
        </p:grpSpPr>
        <p:sp>
          <p:nvSpPr>
            <p:cNvPr id="40" name="任意多边形 39"/>
            <p:cNvSpPr/>
            <p:nvPr/>
          </p:nvSpPr>
          <p:spPr>
            <a:xfrm>
              <a:off x="4058908"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AFAFA"/>
            </a:solidFill>
            <a:ln w="15875">
              <a:solidFill>
                <a:srgbClr val="FDDF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314937" y="2447474"/>
              <a:ext cx="890516" cy="769441"/>
            </a:xfrm>
            <a:prstGeom prst="rect">
              <a:avLst/>
            </a:prstGeom>
          </p:spPr>
          <p:txBody>
            <a:bodyPr wrap="square">
              <a:spAutoFit/>
            </a:bodyPr>
            <a:lstStyle/>
            <a:p>
              <a:pPr algn="ctr"/>
              <a:r>
                <a:rPr lang="en-US" altLang="zh-CN" sz="4400" b="1" dirty="0" smtClean="0">
                  <a:solidFill>
                    <a:srgbClr val="FDDF42"/>
                  </a:solidFill>
                  <a:latin typeface="Agency FB" panose="020B0503020202020204" pitchFamily="34" charset="0"/>
                  <a:ea typeface="微软雅黑" panose="020B0503020204020204" pitchFamily="34" charset="-122"/>
                </a:rPr>
                <a:t>02</a:t>
              </a:r>
              <a:endParaRPr lang="zh-CN" altLang="en-US" sz="4400" b="1" dirty="0">
                <a:solidFill>
                  <a:srgbClr val="FDDF42"/>
                </a:solidFill>
                <a:latin typeface="Agency FB" panose="020B0503020202020204" pitchFamily="34" charset="0"/>
                <a:ea typeface="微软雅黑" panose="020B0503020204020204" pitchFamily="34" charset="-122"/>
              </a:endParaRPr>
            </a:p>
          </p:txBody>
        </p:sp>
      </p:grpSp>
      <p:grpSp>
        <p:nvGrpSpPr>
          <p:cNvPr id="42" name="组合 41"/>
          <p:cNvGrpSpPr/>
          <p:nvPr/>
        </p:nvGrpSpPr>
        <p:grpSpPr>
          <a:xfrm>
            <a:off x="6672784" y="2075819"/>
            <a:ext cx="1427270" cy="1614828"/>
            <a:chOff x="6672784" y="2075819"/>
            <a:chExt cx="1427270" cy="1614828"/>
          </a:xfrm>
        </p:grpSpPr>
        <p:sp>
          <p:nvSpPr>
            <p:cNvPr id="43" name="任意多边形 42"/>
            <p:cNvSpPr/>
            <p:nvPr/>
          </p:nvSpPr>
          <p:spPr>
            <a:xfrm>
              <a:off x="6672784"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CFCFC"/>
            </a:solidFill>
            <a:ln w="15875">
              <a:solidFill>
                <a:srgbClr val="98DB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953786" y="2447474"/>
              <a:ext cx="890516" cy="769441"/>
            </a:xfrm>
            <a:prstGeom prst="rect">
              <a:avLst/>
            </a:prstGeom>
          </p:spPr>
          <p:txBody>
            <a:bodyPr wrap="square">
              <a:spAutoFit/>
            </a:bodyPr>
            <a:lstStyle/>
            <a:p>
              <a:pPr algn="ctr"/>
              <a:r>
                <a:rPr lang="en-US" altLang="zh-CN" sz="4400" b="1" dirty="0" smtClean="0">
                  <a:solidFill>
                    <a:srgbClr val="98DB8B"/>
                  </a:solidFill>
                  <a:latin typeface="Agency FB" panose="020B0503020202020204" pitchFamily="34" charset="0"/>
                  <a:ea typeface="微软雅黑" panose="020B0503020204020204" pitchFamily="34" charset="-122"/>
                </a:rPr>
                <a:t>03</a:t>
              </a:r>
              <a:endParaRPr lang="zh-CN" altLang="en-US" sz="4400" b="1" dirty="0">
                <a:solidFill>
                  <a:srgbClr val="98DB8B"/>
                </a:solidFill>
                <a:latin typeface="Agency FB" panose="020B0503020202020204" pitchFamily="34" charset="0"/>
                <a:ea typeface="微软雅黑" panose="020B0503020204020204" pitchFamily="34" charset="-122"/>
              </a:endParaRPr>
            </a:p>
          </p:txBody>
        </p:sp>
      </p:grpSp>
      <p:grpSp>
        <p:nvGrpSpPr>
          <p:cNvPr id="45" name="组合 44"/>
          <p:cNvGrpSpPr/>
          <p:nvPr/>
        </p:nvGrpSpPr>
        <p:grpSpPr>
          <a:xfrm>
            <a:off x="9299559" y="2075818"/>
            <a:ext cx="1427270" cy="1614828"/>
            <a:chOff x="9299559" y="2075818"/>
            <a:chExt cx="1427270" cy="1614828"/>
          </a:xfrm>
        </p:grpSpPr>
        <p:sp>
          <p:nvSpPr>
            <p:cNvPr id="46" name="任意多边形 45"/>
            <p:cNvSpPr/>
            <p:nvPr/>
          </p:nvSpPr>
          <p:spPr>
            <a:xfrm>
              <a:off x="9299559"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AFAFA"/>
            </a:solidFill>
            <a:ln w="15875">
              <a:solidFill>
                <a:srgbClr val="FDDF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555861" y="2447473"/>
              <a:ext cx="890516" cy="769441"/>
            </a:xfrm>
            <a:prstGeom prst="rect">
              <a:avLst/>
            </a:prstGeom>
          </p:spPr>
          <p:txBody>
            <a:bodyPr wrap="square">
              <a:spAutoFit/>
            </a:bodyPr>
            <a:lstStyle/>
            <a:p>
              <a:pPr algn="ctr"/>
              <a:r>
                <a:rPr lang="en-US" altLang="zh-CN" sz="4400" b="1" dirty="0" smtClean="0">
                  <a:solidFill>
                    <a:srgbClr val="FDDF42"/>
                  </a:solidFill>
                  <a:latin typeface="Agency FB" panose="020B0503020202020204" pitchFamily="34" charset="0"/>
                  <a:ea typeface="微软雅黑" panose="020B0503020204020204" pitchFamily="34" charset="-122"/>
                </a:rPr>
                <a:t>04</a:t>
              </a:r>
              <a:endParaRPr lang="zh-CN" altLang="en-US" sz="4400" b="1" dirty="0">
                <a:solidFill>
                  <a:srgbClr val="FDDF42"/>
                </a:solidFill>
                <a:latin typeface="Agency FB" panose="020B0503020202020204" pitchFamily="34"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5"/>
                                        </p:tgtEl>
                                      </p:cBhvr>
                                    </p:animEffect>
                                  </p:childTnLst>
                                </p:cTn>
                              </p:par>
                              <p:par>
                                <p:cTn id="36" presetID="25" presetClass="entr" presetSubtype="0" fill="hold" nodeType="withEffect">
                                  <p:stCondLst>
                                    <p:cond delay="25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1" dur="1000" fill="hold"/>
                                        <p:tgtEl>
                                          <p:spTgt spid="3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0"/>
                                        </p:tgtEl>
                                      </p:cBhvr>
                                    </p:animEffect>
                                  </p:childTnLst>
                                </p:cTn>
                              </p:par>
                              <p:par>
                                <p:cTn id="46" presetID="25"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1" dur="1000" fill="hold"/>
                                        <p:tgtEl>
                                          <p:spTgt spid="2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4"/>
                                        </p:tgtEl>
                                      </p:cBhvr>
                                    </p:animEffect>
                                  </p:childTnLst>
                                </p:cTn>
                              </p:par>
                              <p:par>
                                <p:cTn id="56" presetID="25" presetClass="entr" presetSubtype="0" fill="hold" nodeType="withEffect">
                                  <p:stCondLst>
                                    <p:cond delay="75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7"/>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论文框架与内容</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2317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02</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3219</Words>
  <Application>WPS 演示</Application>
  <PresentationFormat>宽屏</PresentationFormat>
  <Paragraphs>502</Paragraphs>
  <Slides>24</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幼圆</vt:lpstr>
      <vt:lpstr>Kartika</vt:lpstr>
      <vt:lpstr>Franklin Gothic Demi</vt:lpstr>
      <vt:lpstr>微软雅黑</vt:lpstr>
      <vt:lpstr>BrowalliaUPC</vt:lpstr>
      <vt:lpstr>Agency FB</vt:lpstr>
      <vt:lpstr>Haettenschweiler</vt:lpstr>
      <vt:lpstr>等线</vt:lpstr>
      <vt:lpstr>GoodVibrationsROB</vt:lpstr>
      <vt:lpstr>等线 Light</vt:lpstr>
      <vt:lpstr>Calibri</vt:lpstr>
      <vt:lpstr>方正姚体</vt:lpstr>
      <vt:lpstr>Arial Black</vt:lpstr>
      <vt:lpstr>Myriad Pro</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58</cp:revision>
  <dcterms:created xsi:type="dcterms:W3CDTF">2017-05-20T03:24:00Z</dcterms:created>
  <dcterms:modified xsi:type="dcterms:W3CDTF">2017-06-06T03:03:37Z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