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78" r:id="rId6"/>
    <p:sldId id="259" r:id="rId7"/>
    <p:sldId id="279" r:id="rId8"/>
    <p:sldId id="280" r:id="rId9"/>
    <p:sldId id="281" r:id="rId10"/>
    <p:sldId id="285" r:id="rId11"/>
    <p:sldId id="282" r:id="rId12"/>
    <p:sldId id="286" r:id="rId13"/>
    <p:sldId id="283" r:id="rId14"/>
    <p:sldId id="284" r:id="rId15"/>
    <p:sldId id="288" r:id="rId16"/>
    <p:sldId id="289" r:id="rId17"/>
    <p:sldId id="292" r:id="rId18"/>
    <p:sldId id="290" r:id="rId19"/>
    <p:sldId id="291" r:id="rId20"/>
    <p:sldId id="293" r:id="rId21"/>
    <p:sldId id="294" r:id="rId22"/>
    <p:sldId id="295" r:id="rId23"/>
    <p:sldId id="297" r:id="rId24"/>
    <p:sldId id="296" r:id="rId25"/>
    <p:sldId id="29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B3D3"/>
    <a:srgbClr val="007C90"/>
    <a:srgbClr val="017D91"/>
    <a:srgbClr val="FFFFFF"/>
    <a:srgbClr val="404040"/>
    <a:srgbClr val="39A5C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12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560DA-D68B-4BFE-9831-A1AEE35BB3F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BFC-CB27-4328-8DEC-4B00AE6D14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E88BFC-CB27-4328-8DEC-4B00AE6D14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AC57CCD4-9E52-4427-A4A5-1EDB3C1332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EC70C-5DBB-4019-B0C3-758B74C275F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7CCD4-9E52-4427-A4A5-1EDB3C1332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EC70C-5DBB-4019-B0C3-758B74C275F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23144" t="571" r="21242" b="13905"/>
          <a:stretch>
            <a:fillRect/>
          </a:stretch>
        </p:blipFill>
        <p:spPr>
          <a:xfrm rot="16200000" flipV="1">
            <a:off x="1505685" y="-1505685"/>
            <a:ext cx="6858000" cy="9869369"/>
          </a:xfrm>
          <a:prstGeom prst="rect">
            <a:avLst/>
          </a:prstGeom>
        </p:spPr>
      </p:pic>
      <p:sp>
        <p:nvSpPr>
          <p:cNvPr id="7" name="文本框 6"/>
          <p:cNvSpPr txBox="1"/>
          <p:nvPr/>
        </p:nvSpPr>
        <p:spPr>
          <a:xfrm>
            <a:off x="-165842" y="404449"/>
            <a:ext cx="7109099" cy="1733680"/>
          </a:xfrm>
          <a:prstGeom prst="rect">
            <a:avLst/>
          </a:prstGeom>
          <a:noFill/>
        </p:spPr>
        <p:txBody>
          <a:bodyPr wrap="square" rtlCol="0">
            <a:spAutoFit/>
          </a:bodyPr>
          <a:lstStyle/>
          <a:p>
            <a:pPr algn="ctr"/>
            <a:r>
              <a:rPr lang="zh-CN" altLang="en-US" sz="5335" dirty="0" smtClean="0">
                <a:solidFill>
                  <a:schemeClr val="bg1"/>
                </a:solidFill>
                <a:latin typeface="幼圆" panose="02010509060101010101" pitchFamily="49" charset="-122"/>
                <a:ea typeface="幼圆" panose="02010509060101010101" pitchFamily="49" charset="-122"/>
              </a:rPr>
              <a:t>蓝色墨迹</a:t>
            </a:r>
            <a:endParaRPr lang="en-US" altLang="zh-CN" sz="5335" dirty="0" smtClean="0">
              <a:solidFill>
                <a:schemeClr val="bg1"/>
              </a:solidFill>
              <a:latin typeface="幼圆" panose="02010509060101010101" pitchFamily="49" charset="-122"/>
              <a:ea typeface="幼圆" panose="02010509060101010101" pitchFamily="49" charset="-122"/>
            </a:endParaRPr>
          </a:p>
          <a:p>
            <a:pPr algn="ctr"/>
            <a:r>
              <a:rPr lang="zh-CN" altLang="en-US" sz="5335" dirty="0" smtClean="0">
                <a:solidFill>
                  <a:schemeClr val="bg1"/>
                </a:solidFill>
                <a:latin typeface="幼圆" panose="02010509060101010101" pitchFamily="49" charset="-122"/>
                <a:ea typeface="幼圆" panose="02010509060101010101" pitchFamily="49" charset="-122"/>
              </a:rPr>
              <a:t>毕业论文答辩</a:t>
            </a:r>
            <a:endParaRPr lang="zh-CN" altLang="en-US" sz="5335" dirty="0">
              <a:solidFill>
                <a:schemeClr val="bg1"/>
              </a:solidFill>
              <a:latin typeface="幼圆" panose="02010509060101010101" pitchFamily="49" charset="-122"/>
              <a:ea typeface="幼圆" panose="02010509060101010101" pitchFamily="49" charset="-122"/>
            </a:endParaRPr>
          </a:p>
        </p:txBody>
      </p:sp>
      <p:sp>
        <p:nvSpPr>
          <p:cNvPr id="8" name="文本框 7"/>
          <p:cNvSpPr txBox="1"/>
          <p:nvPr/>
        </p:nvSpPr>
        <p:spPr>
          <a:xfrm>
            <a:off x="222337" y="2347369"/>
            <a:ext cx="6813544" cy="461665"/>
          </a:xfrm>
          <a:prstGeom prst="rect">
            <a:avLst/>
          </a:prstGeom>
          <a:noFill/>
        </p:spPr>
        <p:txBody>
          <a:bodyPr wrap="square" rtlCol="0">
            <a:spAutoFit/>
          </a:bodyPr>
          <a:lstStyle/>
          <a:p>
            <a:pPr algn="ctr"/>
            <a:r>
              <a:rPr lang="en-US" altLang="zh-CN" sz="1200" dirty="0">
                <a:solidFill>
                  <a:schemeClr val="bg1"/>
                </a:solidFill>
              </a:rPr>
              <a:t>Summary of the work of the minimalist Nordic wind work of the minimalist Nordic wind Summary of the work of the minimalist Nordic wind Summary of the work of the minimalist</a:t>
            </a:r>
            <a:endParaRPr lang="zh-CN" altLang="en-US" sz="1200" dirty="0">
              <a:solidFill>
                <a:schemeClr val="bg1"/>
              </a:solidFill>
            </a:endParaRPr>
          </a:p>
        </p:txBody>
      </p:sp>
      <p:sp>
        <p:nvSpPr>
          <p:cNvPr id="9" name="文本框 8"/>
          <p:cNvSpPr txBox="1"/>
          <p:nvPr/>
        </p:nvSpPr>
        <p:spPr>
          <a:xfrm>
            <a:off x="764312" y="3070674"/>
            <a:ext cx="4779010" cy="768350"/>
          </a:xfrm>
          <a:prstGeom prst="rect">
            <a:avLst/>
          </a:prstGeom>
          <a:noFill/>
          <a:effectLst/>
        </p:spPr>
        <p:txBody>
          <a:bodyPr wrap="none" rtlCol="0">
            <a:spAutoFit/>
          </a:bodyPr>
          <a:lstStyle/>
          <a:p>
            <a:pPr algn="l"/>
            <a:r>
              <a:rPr lang="zh-CN" altLang="en-US" sz="2000" b="1" dirty="0" smtClean="0">
                <a:solidFill>
                  <a:schemeClr val="bg1"/>
                </a:solidFill>
                <a:latin typeface="幼圆" panose="02010509060101010101" pitchFamily="49" charset="-122"/>
                <a:ea typeface="幼圆" panose="02010509060101010101" pitchFamily="49" charset="-122"/>
              </a:rPr>
              <a:t>答辩人：</a:t>
            </a:r>
            <a:r>
              <a:rPr lang="en-US" altLang="zh-CN" sz="2000" b="1" dirty="0">
                <a:solidFill>
                  <a:schemeClr val="bg1"/>
                </a:solidFill>
                <a:latin typeface="幼圆" panose="02010509060101010101" pitchFamily="49" charset="-122"/>
                <a:ea typeface="幼圆" panose="02010509060101010101" pitchFamily="49" charset="-122"/>
              </a:rPr>
              <a:t>情缘素材</a:t>
            </a:r>
            <a:r>
              <a:rPr lang="en-US" altLang="zh-CN" sz="2000" b="1" dirty="0" smtClean="0">
                <a:solidFill>
                  <a:schemeClr val="bg1"/>
                </a:solidFill>
                <a:latin typeface="幼圆" panose="02010509060101010101" pitchFamily="49" charset="-122"/>
                <a:ea typeface="幼圆" panose="02010509060101010101" pitchFamily="49" charset="-122"/>
              </a:rPr>
              <a:t>  </a:t>
            </a:r>
            <a:r>
              <a:rPr lang="zh-CN" altLang="en-US" sz="2000" b="1" dirty="0" smtClean="0">
                <a:solidFill>
                  <a:schemeClr val="bg1"/>
                </a:solidFill>
                <a:latin typeface="幼圆" panose="02010509060101010101" pitchFamily="49" charset="-122"/>
                <a:ea typeface="幼圆" panose="02010509060101010101" pitchFamily="49" charset="-122"/>
              </a:rPr>
              <a:t>指导老师：</a:t>
            </a:r>
            <a:r>
              <a:rPr sz="2000" b="1" dirty="0" smtClean="0">
                <a:solidFill>
                  <a:schemeClr val="bg1"/>
                </a:solidFill>
                <a:latin typeface="幼圆" panose="02010509060101010101" pitchFamily="49" charset="-122"/>
                <a:ea typeface="幼圆" panose="02010509060101010101" pitchFamily="49" charset="-122"/>
              </a:rPr>
              <a:t>情缘素材</a:t>
            </a:r>
            <a:endParaRPr sz="2000" b="1" dirty="0" smtClean="0">
              <a:solidFill>
                <a:schemeClr val="bg1"/>
              </a:solidFill>
              <a:latin typeface="幼圆" panose="02010509060101010101" pitchFamily="49" charset="-122"/>
              <a:ea typeface="幼圆" panose="02010509060101010101" pitchFamily="49" charset="-122"/>
            </a:endParaRPr>
          </a:p>
          <a:p>
            <a:endParaRPr lang="zh-CN" altLang="en-US" sz="2400" b="1" dirty="0" smtClean="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0" name="Group 4"/>
          <p:cNvGrpSpPr>
            <a:grpSpLocks noChangeAspect="1"/>
          </p:cNvGrpSpPr>
          <p:nvPr/>
        </p:nvGrpSpPr>
        <p:grpSpPr bwMode="auto">
          <a:xfrm>
            <a:off x="9227841" y="563103"/>
            <a:ext cx="2293040" cy="2135616"/>
            <a:chOff x="1164" y="687"/>
            <a:chExt cx="3219" cy="2998"/>
          </a:xfrm>
          <a:solidFill>
            <a:srgbClr val="017D91"/>
          </a:solidFill>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p:spPr>
          <p:txBody>
            <a:bodyPr vert="horz" wrap="square" lIns="91440" tIns="45720" rIns="91440" bIns="45720" numCol="1" anchor="t" anchorCtr="0" compatLnSpc="1"/>
            <a:lstStyle/>
            <a:p>
              <a:endParaRPr lang="zh-HK" altLang="en-US"/>
            </a:p>
          </p:txBody>
        </p:sp>
      </p:grpSp>
      <p:pic>
        <p:nvPicPr>
          <p:cNvPr id="13"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812856" y="-729387"/>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750"/>
                                        <p:tgtEl>
                                          <p:spTgt spid="5"/>
                                        </p:tgtEl>
                                      </p:cBhvr>
                                    </p:animEffect>
                                  </p:childTnLst>
                                </p:cTn>
                              </p:par>
                            </p:childTnLst>
                          </p:cTn>
                        </p:par>
                        <p:par>
                          <p:cTn id="10" fill="hold">
                            <p:stCondLst>
                              <p:cond delay="0"/>
                            </p:stCondLst>
                            <p:childTnLst>
                              <p:par>
                                <p:cTn id="11" presetID="5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Scale>
                                      <p:cBhvr>
                                        <p:cTn id="1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gtEl>
                                        <p:attrNameLst>
                                          <p:attrName>ppt_x</p:attrName>
                                          <p:attrName>ppt_y</p:attrName>
                                        </p:attrNameLst>
                                      </p:cBhvr>
                                    </p:animMotion>
                                    <p:animEffect transition="in" filter="fade">
                                      <p:cBhvr>
                                        <p:cTn id="15" dur="10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13"/>
                </p:tgtEl>
              </p:cMediaNode>
            </p:audio>
          </p:childTnLst>
        </p:cTn>
      </p:par>
    </p:tnLst>
    <p:bldLst>
      <p:bldP spid="7" grpId="0"/>
      <p:bldP spid="8" grpId="0"/>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论文框架与内容</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组合 6"/>
          <p:cNvGrpSpPr/>
          <p:nvPr/>
        </p:nvGrpSpPr>
        <p:grpSpPr>
          <a:xfrm>
            <a:off x="5739431" y="1964497"/>
            <a:ext cx="1981200" cy="1417638"/>
            <a:chOff x="5725579" y="1562712"/>
            <a:chExt cx="1981200" cy="1417638"/>
          </a:xfrm>
        </p:grpSpPr>
        <p:sp>
          <p:nvSpPr>
            <p:cNvPr id="8" name="Freeform 25"/>
            <p:cNvSpPr/>
            <p:nvPr/>
          </p:nvSpPr>
          <p:spPr bwMode="auto">
            <a:xfrm>
              <a:off x="5725579" y="1562712"/>
              <a:ext cx="1981200" cy="1417638"/>
            </a:xfrm>
            <a:custGeom>
              <a:avLst/>
              <a:gdLst>
                <a:gd name="T0" fmla="*/ 0 w 527"/>
                <a:gd name="T1" fmla="*/ 212 h 377"/>
                <a:gd name="T2" fmla="*/ 53 w 527"/>
                <a:gd name="T3" fmla="*/ 271 h 377"/>
                <a:gd name="T4" fmla="*/ 169 w 527"/>
                <a:gd name="T5" fmla="*/ 347 h 377"/>
                <a:gd name="T6" fmla="*/ 325 w 527"/>
                <a:gd name="T7" fmla="*/ 370 h 377"/>
                <a:gd name="T8" fmla="*/ 461 w 527"/>
                <a:gd name="T9" fmla="*/ 303 h 377"/>
                <a:gd name="T10" fmla="*/ 467 w 527"/>
                <a:gd name="T11" fmla="*/ 298 h 377"/>
                <a:gd name="T12" fmla="*/ 515 w 527"/>
                <a:gd name="T13" fmla="*/ 211 h 377"/>
                <a:gd name="T14" fmla="*/ 524 w 527"/>
                <a:gd name="T15" fmla="*/ 118 h 377"/>
                <a:gd name="T16" fmla="*/ 503 w 527"/>
                <a:gd name="T17" fmla="*/ 45 h 377"/>
                <a:gd name="T18" fmla="*/ 463 w 527"/>
                <a:gd name="T19" fmla="*/ 6 h 377"/>
                <a:gd name="T20" fmla="*/ 417 w 527"/>
                <a:gd name="T21" fmla="*/ 3 h 377"/>
                <a:gd name="T22" fmla="*/ 373 w 527"/>
                <a:gd name="T23" fmla="*/ 21 h 377"/>
                <a:gd name="T24" fmla="*/ 333 w 527"/>
                <a:gd name="T25" fmla="*/ 48 h 377"/>
                <a:gd name="T26" fmla="*/ 296 w 527"/>
                <a:gd name="T27" fmla="*/ 82 h 377"/>
                <a:gd name="T28" fmla="*/ 294 w 527"/>
                <a:gd name="T29" fmla="*/ 85 h 377"/>
                <a:gd name="T30" fmla="*/ 235 w 527"/>
                <a:gd name="T31" fmla="*/ 148 h 377"/>
                <a:gd name="T32" fmla="*/ 154 w 527"/>
                <a:gd name="T33" fmla="*/ 200 h 377"/>
                <a:gd name="T34" fmla="*/ 62 w 527"/>
                <a:gd name="T35" fmla="*/ 218 h 377"/>
                <a:gd name="T36" fmla="*/ 0 w 527"/>
                <a:gd name="T37" fmla="*/ 21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77">
                  <a:moveTo>
                    <a:pt x="0" y="212"/>
                  </a:moveTo>
                  <a:cubicBezTo>
                    <a:pt x="7" y="222"/>
                    <a:pt x="25" y="245"/>
                    <a:pt x="53" y="271"/>
                  </a:cubicBezTo>
                  <a:cubicBezTo>
                    <a:pt x="82" y="297"/>
                    <a:pt x="121" y="327"/>
                    <a:pt x="169" y="347"/>
                  </a:cubicBezTo>
                  <a:cubicBezTo>
                    <a:pt x="217" y="367"/>
                    <a:pt x="272" y="377"/>
                    <a:pt x="325" y="370"/>
                  </a:cubicBezTo>
                  <a:cubicBezTo>
                    <a:pt x="377" y="364"/>
                    <a:pt x="427" y="340"/>
                    <a:pt x="461" y="303"/>
                  </a:cubicBezTo>
                  <a:cubicBezTo>
                    <a:pt x="463" y="302"/>
                    <a:pt x="465" y="300"/>
                    <a:pt x="467" y="298"/>
                  </a:cubicBezTo>
                  <a:cubicBezTo>
                    <a:pt x="489" y="273"/>
                    <a:pt x="505" y="243"/>
                    <a:pt x="515" y="211"/>
                  </a:cubicBezTo>
                  <a:cubicBezTo>
                    <a:pt x="524" y="180"/>
                    <a:pt x="527" y="147"/>
                    <a:pt x="524" y="118"/>
                  </a:cubicBezTo>
                  <a:cubicBezTo>
                    <a:pt x="521" y="90"/>
                    <a:pt x="513" y="64"/>
                    <a:pt x="503" y="45"/>
                  </a:cubicBezTo>
                  <a:cubicBezTo>
                    <a:pt x="492" y="26"/>
                    <a:pt x="478" y="13"/>
                    <a:pt x="463" y="6"/>
                  </a:cubicBezTo>
                  <a:cubicBezTo>
                    <a:pt x="447" y="0"/>
                    <a:pt x="432" y="0"/>
                    <a:pt x="417" y="3"/>
                  </a:cubicBezTo>
                  <a:cubicBezTo>
                    <a:pt x="402" y="6"/>
                    <a:pt x="387" y="13"/>
                    <a:pt x="373" y="21"/>
                  </a:cubicBezTo>
                  <a:cubicBezTo>
                    <a:pt x="359" y="29"/>
                    <a:pt x="345" y="38"/>
                    <a:pt x="333" y="48"/>
                  </a:cubicBezTo>
                  <a:cubicBezTo>
                    <a:pt x="320" y="58"/>
                    <a:pt x="308" y="69"/>
                    <a:pt x="296" y="82"/>
                  </a:cubicBezTo>
                  <a:cubicBezTo>
                    <a:pt x="295" y="83"/>
                    <a:pt x="295" y="84"/>
                    <a:pt x="294" y="85"/>
                  </a:cubicBezTo>
                  <a:cubicBezTo>
                    <a:pt x="276" y="103"/>
                    <a:pt x="259" y="127"/>
                    <a:pt x="235" y="148"/>
                  </a:cubicBezTo>
                  <a:cubicBezTo>
                    <a:pt x="213" y="169"/>
                    <a:pt x="185" y="188"/>
                    <a:pt x="154" y="200"/>
                  </a:cubicBezTo>
                  <a:cubicBezTo>
                    <a:pt x="124" y="213"/>
                    <a:pt x="90" y="218"/>
                    <a:pt x="62" y="218"/>
                  </a:cubicBezTo>
                  <a:cubicBezTo>
                    <a:pt x="33" y="219"/>
                    <a:pt x="9" y="213"/>
                    <a:pt x="0" y="212"/>
                  </a:cubicBezTo>
                  <a:close/>
                </a:path>
              </a:pathLst>
            </a:custGeom>
            <a:solidFill>
              <a:srgbClr val="007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9" name="Freeform 26"/>
            <p:cNvSpPr/>
            <p:nvPr/>
          </p:nvSpPr>
          <p:spPr bwMode="auto">
            <a:xfrm>
              <a:off x="5755742" y="2378687"/>
              <a:ext cx="22225" cy="15875"/>
            </a:xfrm>
            <a:custGeom>
              <a:avLst/>
              <a:gdLst>
                <a:gd name="T0" fmla="*/ 4 w 6"/>
                <a:gd name="T1" fmla="*/ 4 h 4"/>
                <a:gd name="T2" fmla="*/ 4 w 6"/>
                <a:gd name="T3" fmla="*/ 4 h 4"/>
                <a:gd name="T4" fmla="*/ 4 w 6"/>
                <a:gd name="T5" fmla="*/ 3 h 4"/>
                <a:gd name="T6" fmla="*/ 3 w 6"/>
                <a:gd name="T7" fmla="*/ 2 h 4"/>
                <a:gd name="T8" fmla="*/ 5 w 6"/>
                <a:gd name="T9" fmla="*/ 2 h 4"/>
                <a:gd name="T10" fmla="*/ 6 w 6"/>
                <a:gd name="T11" fmla="*/ 1 h 4"/>
                <a:gd name="T12" fmla="*/ 5 w 6"/>
                <a:gd name="T13" fmla="*/ 0 h 4"/>
                <a:gd name="T14" fmla="*/ 1 w 6"/>
                <a:gd name="T15" fmla="*/ 0 h 4"/>
                <a:gd name="T16" fmla="*/ 0 w 6"/>
                <a:gd name="T17" fmla="*/ 0 h 4"/>
                <a:gd name="T18" fmla="*/ 1 w 6"/>
                <a:gd name="T19" fmla="*/ 1 h 4"/>
                <a:gd name="T20" fmla="*/ 3 w 6"/>
                <a:gd name="T21" fmla="*/ 4 h 4"/>
                <a:gd name="T22" fmla="*/ 4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4"/>
                  </a:moveTo>
                  <a:cubicBezTo>
                    <a:pt x="4" y="4"/>
                    <a:pt x="4" y="4"/>
                    <a:pt x="4" y="4"/>
                  </a:cubicBezTo>
                  <a:cubicBezTo>
                    <a:pt x="4" y="4"/>
                    <a:pt x="4" y="3"/>
                    <a:pt x="4" y="3"/>
                  </a:cubicBezTo>
                  <a:cubicBezTo>
                    <a:pt x="4" y="3"/>
                    <a:pt x="4" y="2"/>
                    <a:pt x="3" y="2"/>
                  </a:cubicBezTo>
                  <a:cubicBezTo>
                    <a:pt x="4" y="2"/>
                    <a:pt x="4" y="2"/>
                    <a:pt x="5" y="2"/>
                  </a:cubicBezTo>
                  <a:cubicBezTo>
                    <a:pt x="5" y="2"/>
                    <a:pt x="5" y="2"/>
                    <a:pt x="6" y="1"/>
                  </a:cubicBezTo>
                  <a:cubicBezTo>
                    <a:pt x="6" y="1"/>
                    <a:pt x="5" y="0"/>
                    <a:pt x="5" y="0"/>
                  </a:cubicBezTo>
                  <a:cubicBezTo>
                    <a:pt x="4" y="0"/>
                    <a:pt x="2" y="0"/>
                    <a:pt x="1" y="0"/>
                  </a:cubicBezTo>
                  <a:cubicBezTo>
                    <a:pt x="1" y="0"/>
                    <a:pt x="1" y="0"/>
                    <a:pt x="0" y="0"/>
                  </a:cubicBezTo>
                  <a:cubicBezTo>
                    <a:pt x="0" y="1"/>
                    <a:pt x="0" y="1"/>
                    <a:pt x="1" y="1"/>
                  </a:cubicBezTo>
                  <a:cubicBezTo>
                    <a:pt x="1" y="2"/>
                    <a:pt x="2" y="3"/>
                    <a:pt x="3" y="4"/>
                  </a:cubicBezTo>
                  <a:cubicBezTo>
                    <a:pt x="3" y="4"/>
                    <a:pt x="3"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0" name="Freeform 27"/>
            <p:cNvSpPr>
              <a:spLocks noEditPoints="1"/>
            </p:cNvSpPr>
            <p:nvPr/>
          </p:nvSpPr>
          <p:spPr bwMode="auto">
            <a:xfrm>
              <a:off x="5781142" y="1578587"/>
              <a:ext cx="1908175" cy="1371600"/>
            </a:xfrm>
            <a:custGeom>
              <a:avLst/>
              <a:gdLst>
                <a:gd name="T0" fmla="*/ 370 w 507"/>
                <a:gd name="T1" fmla="*/ 345 h 365"/>
                <a:gd name="T2" fmla="*/ 351 w 507"/>
                <a:gd name="T3" fmla="*/ 354 h 365"/>
                <a:gd name="T4" fmla="*/ 402 w 507"/>
                <a:gd name="T5" fmla="*/ 331 h 365"/>
                <a:gd name="T6" fmla="*/ 420 w 507"/>
                <a:gd name="T7" fmla="*/ 318 h 365"/>
                <a:gd name="T8" fmla="*/ 424 w 507"/>
                <a:gd name="T9" fmla="*/ 314 h 365"/>
                <a:gd name="T10" fmla="*/ 309 w 507"/>
                <a:gd name="T11" fmla="*/ 361 h 365"/>
                <a:gd name="T12" fmla="*/ 435 w 507"/>
                <a:gd name="T13" fmla="*/ 305 h 365"/>
                <a:gd name="T14" fmla="*/ 451 w 507"/>
                <a:gd name="T15" fmla="*/ 289 h 365"/>
                <a:gd name="T16" fmla="*/ 288 w 507"/>
                <a:gd name="T17" fmla="*/ 365 h 365"/>
                <a:gd name="T18" fmla="*/ 274 w 507"/>
                <a:gd name="T19" fmla="*/ 364 h 365"/>
                <a:gd name="T20" fmla="*/ 463 w 507"/>
                <a:gd name="T21" fmla="*/ 272 h 365"/>
                <a:gd name="T22" fmla="*/ 246 w 507"/>
                <a:gd name="T23" fmla="*/ 364 h 365"/>
                <a:gd name="T24" fmla="*/ 225 w 507"/>
                <a:gd name="T25" fmla="*/ 359 h 365"/>
                <a:gd name="T26" fmla="*/ 218 w 507"/>
                <a:gd name="T27" fmla="*/ 359 h 365"/>
                <a:gd name="T28" fmla="*/ 485 w 507"/>
                <a:gd name="T29" fmla="*/ 237 h 365"/>
                <a:gd name="T30" fmla="*/ 492 w 507"/>
                <a:gd name="T31" fmla="*/ 216 h 365"/>
                <a:gd name="T32" fmla="*/ 190 w 507"/>
                <a:gd name="T33" fmla="*/ 352 h 365"/>
                <a:gd name="T34" fmla="*/ 169 w 507"/>
                <a:gd name="T35" fmla="*/ 345 h 365"/>
                <a:gd name="T36" fmla="*/ 498 w 507"/>
                <a:gd name="T37" fmla="*/ 197 h 365"/>
                <a:gd name="T38" fmla="*/ 504 w 507"/>
                <a:gd name="T39" fmla="*/ 176 h 365"/>
                <a:gd name="T40" fmla="*/ 503 w 507"/>
                <a:gd name="T41" fmla="*/ 169 h 365"/>
                <a:gd name="T42" fmla="*/ 138 w 507"/>
                <a:gd name="T43" fmla="*/ 332 h 365"/>
                <a:gd name="T44" fmla="*/ 506 w 507"/>
                <a:gd name="T45" fmla="*/ 147 h 365"/>
                <a:gd name="T46" fmla="*/ 506 w 507"/>
                <a:gd name="T47" fmla="*/ 141 h 365"/>
                <a:gd name="T48" fmla="*/ 102 w 507"/>
                <a:gd name="T49" fmla="*/ 311 h 365"/>
                <a:gd name="T50" fmla="*/ 83 w 507"/>
                <a:gd name="T51" fmla="*/ 298 h 365"/>
                <a:gd name="T52" fmla="*/ 505 w 507"/>
                <a:gd name="T53" fmla="*/ 113 h 365"/>
                <a:gd name="T54" fmla="*/ 502 w 507"/>
                <a:gd name="T55" fmla="*/ 91 h 365"/>
                <a:gd name="T56" fmla="*/ 499 w 507"/>
                <a:gd name="T57" fmla="*/ 85 h 365"/>
                <a:gd name="T58" fmla="*/ 56 w 507"/>
                <a:gd name="T59" fmla="*/ 278 h 365"/>
                <a:gd name="T60" fmla="*/ 39 w 507"/>
                <a:gd name="T61" fmla="*/ 262 h 365"/>
                <a:gd name="T62" fmla="*/ 491 w 507"/>
                <a:gd name="T63" fmla="*/ 55 h 365"/>
                <a:gd name="T64" fmla="*/ 142 w 507"/>
                <a:gd name="T65" fmla="*/ 199 h 365"/>
                <a:gd name="T66" fmla="*/ 163 w 507"/>
                <a:gd name="T67" fmla="*/ 191 h 365"/>
                <a:gd name="T68" fmla="*/ 168 w 507"/>
                <a:gd name="T69" fmla="*/ 186 h 365"/>
                <a:gd name="T70" fmla="*/ 123 w 507"/>
                <a:gd name="T71" fmla="*/ 207 h 365"/>
                <a:gd name="T72" fmla="*/ 180 w 507"/>
                <a:gd name="T73" fmla="*/ 179 h 365"/>
                <a:gd name="T74" fmla="*/ 25 w 507"/>
                <a:gd name="T75" fmla="*/ 249 h 365"/>
                <a:gd name="T76" fmla="*/ 199 w 507"/>
                <a:gd name="T77" fmla="*/ 167 h 365"/>
                <a:gd name="T78" fmla="*/ 203 w 507"/>
                <a:gd name="T79" fmla="*/ 164 h 365"/>
                <a:gd name="T80" fmla="*/ 83 w 507"/>
                <a:gd name="T81" fmla="*/ 216 h 365"/>
                <a:gd name="T82" fmla="*/ 60 w 507"/>
                <a:gd name="T83" fmla="*/ 218 h 365"/>
                <a:gd name="T84" fmla="*/ 477 w 507"/>
                <a:gd name="T85" fmla="*/ 34 h 365"/>
                <a:gd name="T86" fmla="*/ 15 w 507"/>
                <a:gd name="T87" fmla="*/ 237 h 365"/>
                <a:gd name="T88" fmla="*/ 235 w 507"/>
                <a:gd name="T89" fmla="*/ 134 h 365"/>
                <a:gd name="T90" fmla="*/ 40 w 507"/>
                <a:gd name="T91" fmla="*/ 219 h 365"/>
                <a:gd name="T92" fmla="*/ 463 w 507"/>
                <a:gd name="T93" fmla="*/ 17 h 365"/>
                <a:gd name="T94" fmla="*/ 6 w 507"/>
                <a:gd name="T95" fmla="*/ 228 h 365"/>
                <a:gd name="T96" fmla="*/ 260 w 507"/>
                <a:gd name="T97" fmla="*/ 108 h 365"/>
                <a:gd name="T98" fmla="*/ 263 w 507"/>
                <a:gd name="T99" fmla="*/ 104 h 365"/>
                <a:gd name="T100" fmla="*/ 453 w 507"/>
                <a:gd name="T101" fmla="*/ 8 h 365"/>
                <a:gd name="T102" fmla="*/ 282 w 507"/>
                <a:gd name="T103" fmla="*/ 83 h 365"/>
                <a:gd name="T104" fmla="*/ 438 w 507"/>
                <a:gd name="T105" fmla="*/ 3 h 365"/>
                <a:gd name="T106" fmla="*/ 292 w 507"/>
                <a:gd name="T107" fmla="*/ 73 h 365"/>
                <a:gd name="T108" fmla="*/ 426 w 507"/>
                <a:gd name="T109" fmla="*/ 0 h 365"/>
                <a:gd name="T110" fmla="*/ 323 w 507"/>
                <a:gd name="T111" fmla="*/ 45 h 365"/>
                <a:gd name="T112" fmla="*/ 419 w 507"/>
                <a:gd name="T113" fmla="*/ 1 h 365"/>
                <a:gd name="T114" fmla="*/ 352 w 507"/>
                <a:gd name="T115" fmla="*/ 24 h 365"/>
                <a:gd name="T116" fmla="*/ 405 w 507"/>
                <a:gd name="T117" fmla="*/ 2 h 365"/>
                <a:gd name="T118" fmla="*/ 391 w 507"/>
                <a:gd name="T119" fmla="*/ 7 h 365"/>
                <a:gd name="T120" fmla="*/ 378 w 507"/>
                <a:gd name="T121" fmla="*/ 1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365">
                  <a:moveTo>
                    <a:pt x="376" y="344"/>
                  </a:moveTo>
                  <a:cubicBezTo>
                    <a:pt x="376" y="343"/>
                    <a:pt x="376" y="343"/>
                    <a:pt x="376" y="342"/>
                  </a:cubicBezTo>
                  <a:cubicBezTo>
                    <a:pt x="378" y="341"/>
                    <a:pt x="381" y="340"/>
                    <a:pt x="383" y="339"/>
                  </a:cubicBezTo>
                  <a:cubicBezTo>
                    <a:pt x="383" y="339"/>
                    <a:pt x="384" y="339"/>
                    <a:pt x="384" y="340"/>
                  </a:cubicBezTo>
                  <a:cubicBezTo>
                    <a:pt x="384" y="340"/>
                    <a:pt x="384" y="341"/>
                    <a:pt x="383" y="341"/>
                  </a:cubicBezTo>
                  <a:cubicBezTo>
                    <a:pt x="381" y="342"/>
                    <a:pt x="379" y="343"/>
                    <a:pt x="377" y="344"/>
                  </a:cubicBezTo>
                  <a:cubicBezTo>
                    <a:pt x="377" y="344"/>
                    <a:pt x="377" y="344"/>
                    <a:pt x="377" y="344"/>
                  </a:cubicBezTo>
                  <a:cubicBezTo>
                    <a:pt x="377" y="344"/>
                    <a:pt x="376" y="344"/>
                    <a:pt x="376" y="344"/>
                  </a:cubicBezTo>
                  <a:close/>
                  <a:moveTo>
                    <a:pt x="371" y="347"/>
                  </a:moveTo>
                  <a:cubicBezTo>
                    <a:pt x="368" y="348"/>
                    <a:pt x="366" y="349"/>
                    <a:pt x="364" y="349"/>
                  </a:cubicBezTo>
                  <a:cubicBezTo>
                    <a:pt x="364" y="350"/>
                    <a:pt x="363" y="349"/>
                    <a:pt x="363" y="349"/>
                  </a:cubicBezTo>
                  <a:cubicBezTo>
                    <a:pt x="363" y="348"/>
                    <a:pt x="363" y="348"/>
                    <a:pt x="363" y="348"/>
                  </a:cubicBezTo>
                  <a:cubicBezTo>
                    <a:pt x="366" y="347"/>
                    <a:pt x="368" y="346"/>
                    <a:pt x="370" y="345"/>
                  </a:cubicBezTo>
                  <a:cubicBezTo>
                    <a:pt x="370" y="345"/>
                    <a:pt x="371" y="345"/>
                    <a:pt x="371" y="346"/>
                  </a:cubicBezTo>
                  <a:cubicBezTo>
                    <a:pt x="371" y="346"/>
                    <a:pt x="371" y="347"/>
                    <a:pt x="371" y="347"/>
                  </a:cubicBezTo>
                  <a:cubicBezTo>
                    <a:pt x="371" y="347"/>
                    <a:pt x="371" y="347"/>
                    <a:pt x="371" y="347"/>
                  </a:cubicBezTo>
                  <a:close/>
                  <a:moveTo>
                    <a:pt x="389" y="337"/>
                  </a:moveTo>
                  <a:cubicBezTo>
                    <a:pt x="388" y="337"/>
                    <a:pt x="389" y="336"/>
                    <a:pt x="389" y="336"/>
                  </a:cubicBezTo>
                  <a:cubicBezTo>
                    <a:pt x="391" y="335"/>
                    <a:pt x="393" y="334"/>
                    <a:pt x="395" y="333"/>
                  </a:cubicBezTo>
                  <a:cubicBezTo>
                    <a:pt x="396" y="333"/>
                    <a:pt x="396" y="333"/>
                    <a:pt x="396" y="333"/>
                  </a:cubicBezTo>
                  <a:cubicBezTo>
                    <a:pt x="397" y="334"/>
                    <a:pt x="396" y="334"/>
                    <a:pt x="396" y="334"/>
                  </a:cubicBezTo>
                  <a:cubicBezTo>
                    <a:pt x="394" y="336"/>
                    <a:pt x="392" y="337"/>
                    <a:pt x="390" y="338"/>
                  </a:cubicBezTo>
                  <a:cubicBezTo>
                    <a:pt x="390" y="338"/>
                    <a:pt x="390" y="338"/>
                    <a:pt x="390" y="338"/>
                  </a:cubicBezTo>
                  <a:cubicBezTo>
                    <a:pt x="389" y="338"/>
                    <a:pt x="389" y="338"/>
                    <a:pt x="389" y="337"/>
                  </a:cubicBezTo>
                  <a:close/>
                  <a:moveTo>
                    <a:pt x="357" y="352"/>
                  </a:moveTo>
                  <a:cubicBezTo>
                    <a:pt x="355" y="353"/>
                    <a:pt x="353" y="353"/>
                    <a:pt x="351" y="354"/>
                  </a:cubicBezTo>
                  <a:cubicBezTo>
                    <a:pt x="350" y="354"/>
                    <a:pt x="350" y="354"/>
                    <a:pt x="350" y="353"/>
                  </a:cubicBezTo>
                  <a:cubicBezTo>
                    <a:pt x="349" y="353"/>
                    <a:pt x="350" y="353"/>
                    <a:pt x="350" y="352"/>
                  </a:cubicBezTo>
                  <a:cubicBezTo>
                    <a:pt x="352" y="352"/>
                    <a:pt x="355" y="351"/>
                    <a:pt x="357" y="350"/>
                  </a:cubicBezTo>
                  <a:cubicBezTo>
                    <a:pt x="357" y="350"/>
                    <a:pt x="358" y="350"/>
                    <a:pt x="358" y="351"/>
                  </a:cubicBezTo>
                  <a:cubicBezTo>
                    <a:pt x="358" y="351"/>
                    <a:pt x="358" y="352"/>
                    <a:pt x="357" y="352"/>
                  </a:cubicBezTo>
                  <a:cubicBezTo>
                    <a:pt x="357" y="352"/>
                    <a:pt x="357" y="352"/>
                    <a:pt x="357" y="352"/>
                  </a:cubicBezTo>
                  <a:close/>
                  <a:moveTo>
                    <a:pt x="401" y="330"/>
                  </a:moveTo>
                  <a:cubicBezTo>
                    <a:pt x="401" y="330"/>
                    <a:pt x="401" y="330"/>
                    <a:pt x="401" y="329"/>
                  </a:cubicBezTo>
                  <a:cubicBezTo>
                    <a:pt x="403" y="328"/>
                    <a:pt x="405" y="327"/>
                    <a:pt x="407" y="326"/>
                  </a:cubicBezTo>
                  <a:cubicBezTo>
                    <a:pt x="408" y="325"/>
                    <a:pt x="408" y="325"/>
                    <a:pt x="408" y="326"/>
                  </a:cubicBezTo>
                  <a:cubicBezTo>
                    <a:pt x="409" y="326"/>
                    <a:pt x="409" y="327"/>
                    <a:pt x="408" y="327"/>
                  </a:cubicBezTo>
                  <a:cubicBezTo>
                    <a:pt x="406" y="328"/>
                    <a:pt x="404" y="330"/>
                    <a:pt x="402" y="331"/>
                  </a:cubicBezTo>
                  <a:cubicBezTo>
                    <a:pt x="402" y="331"/>
                    <a:pt x="402" y="331"/>
                    <a:pt x="402" y="331"/>
                  </a:cubicBezTo>
                  <a:cubicBezTo>
                    <a:pt x="402" y="331"/>
                    <a:pt x="401" y="331"/>
                    <a:pt x="401" y="330"/>
                  </a:cubicBezTo>
                  <a:close/>
                  <a:moveTo>
                    <a:pt x="344" y="356"/>
                  </a:moveTo>
                  <a:cubicBezTo>
                    <a:pt x="342" y="357"/>
                    <a:pt x="339" y="357"/>
                    <a:pt x="337" y="358"/>
                  </a:cubicBezTo>
                  <a:cubicBezTo>
                    <a:pt x="337" y="358"/>
                    <a:pt x="336" y="358"/>
                    <a:pt x="336" y="357"/>
                  </a:cubicBezTo>
                  <a:cubicBezTo>
                    <a:pt x="336" y="357"/>
                    <a:pt x="336" y="356"/>
                    <a:pt x="337" y="356"/>
                  </a:cubicBezTo>
                  <a:cubicBezTo>
                    <a:pt x="339" y="356"/>
                    <a:pt x="341" y="355"/>
                    <a:pt x="343" y="354"/>
                  </a:cubicBezTo>
                  <a:cubicBezTo>
                    <a:pt x="344" y="354"/>
                    <a:pt x="344" y="355"/>
                    <a:pt x="344" y="355"/>
                  </a:cubicBezTo>
                  <a:cubicBezTo>
                    <a:pt x="345" y="355"/>
                    <a:pt x="344" y="356"/>
                    <a:pt x="344" y="356"/>
                  </a:cubicBezTo>
                  <a:cubicBezTo>
                    <a:pt x="344" y="356"/>
                    <a:pt x="344" y="356"/>
                    <a:pt x="344" y="356"/>
                  </a:cubicBezTo>
                  <a:close/>
                  <a:moveTo>
                    <a:pt x="413" y="323"/>
                  </a:moveTo>
                  <a:cubicBezTo>
                    <a:pt x="412" y="322"/>
                    <a:pt x="413" y="322"/>
                    <a:pt x="413" y="322"/>
                  </a:cubicBezTo>
                  <a:cubicBezTo>
                    <a:pt x="415" y="320"/>
                    <a:pt x="417" y="319"/>
                    <a:pt x="419" y="317"/>
                  </a:cubicBezTo>
                  <a:cubicBezTo>
                    <a:pt x="419" y="317"/>
                    <a:pt x="420" y="317"/>
                    <a:pt x="420" y="318"/>
                  </a:cubicBezTo>
                  <a:cubicBezTo>
                    <a:pt x="420" y="318"/>
                    <a:pt x="420" y="319"/>
                    <a:pt x="420" y="319"/>
                  </a:cubicBezTo>
                  <a:cubicBezTo>
                    <a:pt x="418" y="320"/>
                    <a:pt x="416" y="322"/>
                    <a:pt x="414" y="323"/>
                  </a:cubicBezTo>
                  <a:cubicBezTo>
                    <a:pt x="414" y="323"/>
                    <a:pt x="414" y="323"/>
                    <a:pt x="414" y="323"/>
                  </a:cubicBezTo>
                  <a:cubicBezTo>
                    <a:pt x="413" y="323"/>
                    <a:pt x="413" y="323"/>
                    <a:pt x="413" y="323"/>
                  </a:cubicBezTo>
                  <a:close/>
                  <a:moveTo>
                    <a:pt x="330" y="360"/>
                  </a:moveTo>
                  <a:cubicBezTo>
                    <a:pt x="328" y="360"/>
                    <a:pt x="325" y="360"/>
                    <a:pt x="323" y="361"/>
                  </a:cubicBezTo>
                  <a:cubicBezTo>
                    <a:pt x="323" y="361"/>
                    <a:pt x="322" y="361"/>
                    <a:pt x="322" y="360"/>
                  </a:cubicBezTo>
                  <a:cubicBezTo>
                    <a:pt x="322" y="360"/>
                    <a:pt x="322" y="359"/>
                    <a:pt x="323" y="359"/>
                  </a:cubicBezTo>
                  <a:cubicBezTo>
                    <a:pt x="325" y="359"/>
                    <a:pt x="327" y="358"/>
                    <a:pt x="330" y="358"/>
                  </a:cubicBezTo>
                  <a:cubicBezTo>
                    <a:pt x="330" y="358"/>
                    <a:pt x="331" y="358"/>
                    <a:pt x="331" y="358"/>
                  </a:cubicBezTo>
                  <a:cubicBezTo>
                    <a:pt x="331" y="359"/>
                    <a:pt x="331" y="359"/>
                    <a:pt x="330" y="359"/>
                  </a:cubicBezTo>
                  <a:cubicBezTo>
                    <a:pt x="330" y="359"/>
                    <a:pt x="330" y="359"/>
                    <a:pt x="330" y="360"/>
                  </a:cubicBezTo>
                  <a:close/>
                  <a:moveTo>
                    <a:pt x="424" y="314"/>
                  </a:moveTo>
                  <a:cubicBezTo>
                    <a:pt x="424" y="314"/>
                    <a:pt x="424" y="313"/>
                    <a:pt x="424" y="313"/>
                  </a:cubicBezTo>
                  <a:cubicBezTo>
                    <a:pt x="426" y="312"/>
                    <a:pt x="428" y="310"/>
                    <a:pt x="430" y="309"/>
                  </a:cubicBezTo>
                  <a:cubicBezTo>
                    <a:pt x="430" y="308"/>
                    <a:pt x="431" y="308"/>
                    <a:pt x="431" y="309"/>
                  </a:cubicBezTo>
                  <a:cubicBezTo>
                    <a:pt x="431" y="309"/>
                    <a:pt x="431" y="310"/>
                    <a:pt x="431" y="310"/>
                  </a:cubicBezTo>
                  <a:cubicBezTo>
                    <a:pt x="429" y="311"/>
                    <a:pt x="427" y="313"/>
                    <a:pt x="425" y="314"/>
                  </a:cubicBezTo>
                  <a:cubicBezTo>
                    <a:pt x="425" y="315"/>
                    <a:pt x="425" y="315"/>
                    <a:pt x="425" y="315"/>
                  </a:cubicBezTo>
                  <a:cubicBezTo>
                    <a:pt x="425" y="315"/>
                    <a:pt x="424" y="315"/>
                    <a:pt x="424" y="314"/>
                  </a:cubicBezTo>
                  <a:close/>
                  <a:moveTo>
                    <a:pt x="316" y="362"/>
                  </a:moveTo>
                  <a:cubicBezTo>
                    <a:pt x="314" y="362"/>
                    <a:pt x="312" y="363"/>
                    <a:pt x="309" y="363"/>
                  </a:cubicBezTo>
                  <a:cubicBezTo>
                    <a:pt x="309" y="362"/>
                    <a:pt x="309" y="362"/>
                    <a:pt x="309" y="362"/>
                  </a:cubicBezTo>
                  <a:cubicBezTo>
                    <a:pt x="309" y="363"/>
                    <a:pt x="309" y="363"/>
                    <a:pt x="309" y="363"/>
                  </a:cubicBezTo>
                  <a:cubicBezTo>
                    <a:pt x="309" y="363"/>
                    <a:pt x="308" y="363"/>
                    <a:pt x="308" y="362"/>
                  </a:cubicBezTo>
                  <a:cubicBezTo>
                    <a:pt x="308" y="362"/>
                    <a:pt x="308" y="361"/>
                    <a:pt x="309" y="361"/>
                  </a:cubicBezTo>
                  <a:cubicBezTo>
                    <a:pt x="309" y="361"/>
                    <a:pt x="309" y="361"/>
                    <a:pt x="309" y="361"/>
                  </a:cubicBezTo>
                  <a:cubicBezTo>
                    <a:pt x="311" y="361"/>
                    <a:pt x="314" y="361"/>
                    <a:pt x="316" y="360"/>
                  </a:cubicBezTo>
                  <a:cubicBezTo>
                    <a:pt x="316" y="360"/>
                    <a:pt x="317" y="361"/>
                    <a:pt x="317" y="361"/>
                  </a:cubicBezTo>
                  <a:cubicBezTo>
                    <a:pt x="317" y="361"/>
                    <a:pt x="317" y="362"/>
                    <a:pt x="316" y="362"/>
                  </a:cubicBezTo>
                  <a:cubicBezTo>
                    <a:pt x="316" y="362"/>
                    <a:pt x="316" y="362"/>
                    <a:pt x="316" y="362"/>
                  </a:cubicBezTo>
                  <a:close/>
                  <a:moveTo>
                    <a:pt x="435" y="305"/>
                  </a:moveTo>
                  <a:cubicBezTo>
                    <a:pt x="434" y="305"/>
                    <a:pt x="434" y="304"/>
                    <a:pt x="435" y="304"/>
                  </a:cubicBezTo>
                  <a:cubicBezTo>
                    <a:pt x="437" y="302"/>
                    <a:pt x="438" y="301"/>
                    <a:pt x="440" y="299"/>
                  </a:cubicBezTo>
                  <a:cubicBezTo>
                    <a:pt x="440" y="299"/>
                    <a:pt x="441" y="299"/>
                    <a:pt x="441" y="299"/>
                  </a:cubicBezTo>
                  <a:cubicBezTo>
                    <a:pt x="441" y="299"/>
                    <a:pt x="441" y="300"/>
                    <a:pt x="441" y="300"/>
                  </a:cubicBezTo>
                  <a:cubicBezTo>
                    <a:pt x="439" y="302"/>
                    <a:pt x="438" y="304"/>
                    <a:pt x="436" y="305"/>
                  </a:cubicBezTo>
                  <a:cubicBezTo>
                    <a:pt x="436" y="305"/>
                    <a:pt x="436" y="305"/>
                    <a:pt x="436" y="305"/>
                  </a:cubicBezTo>
                  <a:cubicBezTo>
                    <a:pt x="435" y="306"/>
                    <a:pt x="435" y="305"/>
                    <a:pt x="435" y="305"/>
                  </a:cubicBezTo>
                  <a:close/>
                  <a:moveTo>
                    <a:pt x="302" y="364"/>
                  </a:moveTo>
                  <a:cubicBezTo>
                    <a:pt x="300" y="364"/>
                    <a:pt x="297" y="364"/>
                    <a:pt x="295" y="365"/>
                  </a:cubicBezTo>
                  <a:cubicBezTo>
                    <a:pt x="295" y="365"/>
                    <a:pt x="294" y="364"/>
                    <a:pt x="294" y="364"/>
                  </a:cubicBezTo>
                  <a:cubicBezTo>
                    <a:pt x="294" y="363"/>
                    <a:pt x="294" y="363"/>
                    <a:pt x="295" y="363"/>
                  </a:cubicBezTo>
                  <a:cubicBezTo>
                    <a:pt x="297" y="363"/>
                    <a:pt x="300" y="362"/>
                    <a:pt x="302" y="362"/>
                  </a:cubicBezTo>
                  <a:cubicBezTo>
                    <a:pt x="302" y="362"/>
                    <a:pt x="303" y="362"/>
                    <a:pt x="303" y="363"/>
                  </a:cubicBezTo>
                  <a:cubicBezTo>
                    <a:pt x="303" y="363"/>
                    <a:pt x="303" y="364"/>
                    <a:pt x="302" y="364"/>
                  </a:cubicBezTo>
                  <a:cubicBezTo>
                    <a:pt x="302" y="364"/>
                    <a:pt x="302" y="364"/>
                    <a:pt x="302" y="364"/>
                  </a:cubicBezTo>
                  <a:close/>
                  <a:moveTo>
                    <a:pt x="445" y="295"/>
                  </a:moveTo>
                  <a:cubicBezTo>
                    <a:pt x="444" y="295"/>
                    <a:pt x="444" y="294"/>
                    <a:pt x="445" y="294"/>
                  </a:cubicBezTo>
                  <a:cubicBezTo>
                    <a:pt x="446" y="293"/>
                    <a:pt x="447" y="292"/>
                    <a:pt x="448" y="291"/>
                  </a:cubicBezTo>
                  <a:cubicBezTo>
                    <a:pt x="449" y="290"/>
                    <a:pt x="449" y="289"/>
                    <a:pt x="450" y="289"/>
                  </a:cubicBezTo>
                  <a:cubicBezTo>
                    <a:pt x="450" y="289"/>
                    <a:pt x="450" y="289"/>
                    <a:pt x="451" y="289"/>
                  </a:cubicBezTo>
                  <a:cubicBezTo>
                    <a:pt x="451" y="289"/>
                    <a:pt x="451" y="290"/>
                    <a:pt x="451" y="290"/>
                  </a:cubicBezTo>
                  <a:cubicBezTo>
                    <a:pt x="450" y="291"/>
                    <a:pt x="450" y="291"/>
                    <a:pt x="449" y="292"/>
                  </a:cubicBezTo>
                  <a:cubicBezTo>
                    <a:pt x="448" y="293"/>
                    <a:pt x="447" y="294"/>
                    <a:pt x="446" y="295"/>
                  </a:cubicBezTo>
                  <a:cubicBezTo>
                    <a:pt x="446" y="295"/>
                    <a:pt x="446" y="295"/>
                    <a:pt x="446" y="295"/>
                  </a:cubicBezTo>
                  <a:cubicBezTo>
                    <a:pt x="445" y="296"/>
                    <a:pt x="445" y="296"/>
                    <a:pt x="445" y="295"/>
                  </a:cubicBezTo>
                  <a:close/>
                  <a:moveTo>
                    <a:pt x="288" y="365"/>
                  </a:moveTo>
                  <a:cubicBezTo>
                    <a:pt x="286" y="365"/>
                    <a:pt x="283" y="365"/>
                    <a:pt x="281" y="365"/>
                  </a:cubicBezTo>
                  <a:cubicBezTo>
                    <a:pt x="280" y="365"/>
                    <a:pt x="280" y="365"/>
                    <a:pt x="280" y="364"/>
                  </a:cubicBezTo>
                  <a:cubicBezTo>
                    <a:pt x="280" y="364"/>
                    <a:pt x="280" y="363"/>
                    <a:pt x="281" y="363"/>
                  </a:cubicBezTo>
                  <a:cubicBezTo>
                    <a:pt x="283" y="363"/>
                    <a:pt x="286" y="363"/>
                    <a:pt x="288" y="363"/>
                  </a:cubicBezTo>
                  <a:cubicBezTo>
                    <a:pt x="288" y="363"/>
                    <a:pt x="289" y="364"/>
                    <a:pt x="289" y="364"/>
                  </a:cubicBezTo>
                  <a:cubicBezTo>
                    <a:pt x="289" y="364"/>
                    <a:pt x="289" y="365"/>
                    <a:pt x="288" y="365"/>
                  </a:cubicBezTo>
                  <a:cubicBezTo>
                    <a:pt x="288" y="365"/>
                    <a:pt x="288" y="365"/>
                    <a:pt x="288" y="365"/>
                  </a:cubicBezTo>
                  <a:close/>
                  <a:moveTo>
                    <a:pt x="454" y="285"/>
                  </a:moveTo>
                  <a:cubicBezTo>
                    <a:pt x="454" y="284"/>
                    <a:pt x="454" y="284"/>
                    <a:pt x="454" y="284"/>
                  </a:cubicBezTo>
                  <a:cubicBezTo>
                    <a:pt x="456" y="282"/>
                    <a:pt x="457" y="280"/>
                    <a:pt x="459" y="278"/>
                  </a:cubicBezTo>
                  <a:cubicBezTo>
                    <a:pt x="459" y="278"/>
                    <a:pt x="459" y="278"/>
                    <a:pt x="460" y="278"/>
                  </a:cubicBezTo>
                  <a:cubicBezTo>
                    <a:pt x="460" y="278"/>
                    <a:pt x="460" y="279"/>
                    <a:pt x="460" y="279"/>
                  </a:cubicBezTo>
                  <a:cubicBezTo>
                    <a:pt x="458" y="281"/>
                    <a:pt x="457" y="283"/>
                    <a:pt x="455" y="285"/>
                  </a:cubicBezTo>
                  <a:cubicBezTo>
                    <a:pt x="455" y="285"/>
                    <a:pt x="455" y="285"/>
                    <a:pt x="455" y="285"/>
                  </a:cubicBezTo>
                  <a:cubicBezTo>
                    <a:pt x="455" y="285"/>
                    <a:pt x="455" y="285"/>
                    <a:pt x="454" y="285"/>
                  </a:cubicBezTo>
                  <a:close/>
                  <a:moveTo>
                    <a:pt x="274" y="365"/>
                  </a:moveTo>
                  <a:cubicBezTo>
                    <a:pt x="272" y="365"/>
                    <a:pt x="269" y="365"/>
                    <a:pt x="267" y="365"/>
                  </a:cubicBezTo>
                  <a:cubicBezTo>
                    <a:pt x="266" y="365"/>
                    <a:pt x="266" y="365"/>
                    <a:pt x="266" y="364"/>
                  </a:cubicBezTo>
                  <a:cubicBezTo>
                    <a:pt x="266" y="364"/>
                    <a:pt x="266" y="363"/>
                    <a:pt x="267" y="363"/>
                  </a:cubicBezTo>
                  <a:cubicBezTo>
                    <a:pt x="269" y="363"/>
                    <a:pt x="272" y="364"/>
                    <a:pt x="274" y="364"/>
                  </a:cubicBezTo>
                  <a:cubicBezTo>
                    <a:pt x="274" y="364"/>
                    <a:pt x="275" y="364"/>
                    <a:pt x="275" y="364"/>
                  </a:cubicBezTo>
                  <a:cubicBezTo>
                    <a:pt x="275" y="365"/>
                    <a:pt x="275" y="365"/>
                    <a:pt x="274" y="365"/>
                  </a:cubicBezTo>
                  <a:cubicBezTo>
                    <a:pt x="274" y="365"/>
                    <a:pt x="274" y="365"/>
                    <a:pt x="274" y="365"/>
                  </a:cubicBezTo>
                  <a:close/>
                  <a:moveTo>
                    <a:pt x="260" y="365"/>
                  </a:moveTo>
                  <a:cubicBezTo>
                    <a:pt x="257" y="365"/>
                    <a:pt x="255" y="365"/>
                    <a:pt x="253" y="364"/>
                  </a:cubicBezTo>
                  <a:cubicBezTo>
                    <a:pt x="252" y="364"/>
                    <a:pt x="252" y="364"/>
                    <a:pt x="252" y="363"/>
                  </a:cubicBezTo>
                  <a:cubicBezTo>
                    <a:pt x="252" y="363"/>
                    <a:pt x="252" y="363"/>
                    <a:pt x="253" y="363"/>
                  </a:cubicBezTo>
                  <a:cubicBezTo>
                    <a:pt x="255" y="363"/>
                    <a:pt x="257" y="363"/>
                    <a:pt x="260" y="363"/>
                  </a:cubicBezTo>
                  <a:cubicBezTo>
                    <a:pt x="260" y="363"/>
                    <a:pt x="261" y="364"/>
                    <a:pt x="261" y="364"/>
                  </a:cubicBezTo>
                  <a:cubicBezTo>
                    <a:pt x="261" y="364"/>
                    <a:pt x="260" y="365"/>
                    <a:pt x="260" y="365"/>
                  </a:cubicBezTo>
                  <a:cubicBezTo>
                    <a:pt x="260" y="365"/>
                    <a:pt x="260" y="365"/>
                    <a:pt x="260" y="365"/>
                  </a:cubicBezTo>
                  <a:close/>
                  <a:moveTo>
                    <a:pt x="463" y="274"/>
                  </a:moveTo>
                  <a:cubicBezTo>
                    <a:pt x="463" y="273"/>
                    <a:pt x="462" y="273"/>
                    <a:pt x="463" y="272"/>
                  </a:cubicBezTo>
                  <a:cubicBezTo>
                    <a:pt x="464" y="271"/>
                    <a:pt x="465" y="269"/>
                    <a:pt x="467" y="267"/>
                  </a:cubicBezTo>
                  <a:cubicBezTo>
                    <a:pt x="467" y="266"/>
                    <a:pt x="468" y="266"/>
                    <a:pt x="468" y="266"/>
                  </a:cubicBezTo>
                  <a:cubicBezTo>
                    <a:pt x="468" y="267"/>
                    <a:pt x="468" y="267"/>
                    <a:pt x="468" y="268"/>
                  </a:cubicBezTo>
                  <a:cubicBezTo>
                    <a:pt x="467" y="270"/>
                    <a:pt x="465" y="272"/>
                    <a:pt x="464" y="273"/>
                  </a:cubicBezTo>
                  <a:cubicBezTo>
                    <a:pt x="464" y="274"/>
                    <a:pt x="464" y="274"/>
                    <a:pt x="464" y="274"/>
                  </a:cubicBezTo>
                  <a:cubicBezTo>
                    <a:pt x="464" y="274"/>
                    <a:pt x="463" y="274"/>
                    <a:pt x="463" y="274"/>
                  </a:cubicBezTo>
                  <a:close/>
                  <a:moveTo>
                    <a:pt x="246" y="364"/>
                  </a:moveTo>
                  <a:cubicBezTo>
                    <a:pt x="243" y="363"/>
                    <a:pt x="241" y="363"/>
                    <a:pt x="239" y="363"/>
                  </a:cubicBezTo>
                  <a:cubicBezTo>
                    <a:pt x="238" y="363"/>
                    <a:pt x="238" y="362"/>
                    <a:pt x="238" y="362"/>
                  </a:cubicBezTo>
                  <a:cubicBezTo>
                    <a:pt x="238" y="361"/>
                    <a:pt x="238" y="361"/>
                    <a:pt x="239" y="361"/>
                  </a:cubicBezTo>
                  <a:cubicBezTo>
                    <a:pt x="241" y="361"/>
                    <a:pt x="243" y="362"/>
                    <a:pt x="246" y="362"/>
                  </a:cubicBezTo>
                  <a:cubicBezTo>
                    <a:pt x="246" y="362"/>
                    <a:pt x="247" y="362"/>
                    <a:pt x="247" y="363"/>
                  </a:cubicBezTo>
                  <a:cubicBezTo>
                    <a:pt x="247" y="363"/>
                    <a:pt x="246" y="363"/>
                    <a:pt x="246" y="364"/>
                  </a:cubicBezTo>
                  <a:cubicBezTo>
                    <a:pt x="246" y="364"/>
                    <a:pt x="246" y="364"/>
                    <a:pt x="246" y="364"/>
                  </a:cubicBezTo>
                  <a:close/>
                  <a:moveTo>
                    <a:pt x="471" y="262"/>
                  </a:moveTo>
                  <a:cubicBezTo>
                    <a:pt x="470" y="262"/>
                    <a:pt x="470" y="261"/>
                    <a:pt x="470" y="261"/>
                  </a:cubicBezTo>
                  <a:cubicBezTo>
                    <a:pt x="472" y="259"/>
                    <a:pt x="473" y="257"/>
                    <a:pt x="474" y="255"/>
                  </a:cubicBezTo>
                  <a:cubicBezTo>
                    <a:pt x="474" y="254"/>
                    <a:pt x="475" y="254"/>
                    <a:pt x="475" y="254"/>
                  </a:cubicBezTo>
                  <a:cubicBezTo>
                    <a:pt x="476" y="255"/>
                    <a:pt x="476" y="255"/>
                    <a:pt x="476" y="256"/>
                  </a:cubicBezTo>
                  <a:cubicBezTo>
                    <a:pt x="474" y="258"/>
                    <a:pt x="473" y="260"/>
                    <a:pt x="472" y="262"/>
                  </a:cubicBezTo>
                  <a:cubicBezTo>
                    <a:pt x="472" y="262"/>
                    <a:pt x="472" y="262"/>
                    <a:pt x="472" y="262"/>
                  </a:cubicBezTo>
                  <a:cubicBezTo>
                    <a:pt x="471" y="262"/>
                    <a:pt x="471" y="262"/>
                    <a:pt x="471" y="262"/>
                  </a:cubicBezTo>
                  <a:close/>
                  <a:moveTo>
                    <a:pt x="232" y="362"/>
                  </a:moveTo>
                  <a:cubicBezTo>
                    <a:pt x="229" y="361"/>
                    <a:pt x="227" y="361"/>
                    <a:pt x="225" y="361"/>
                  </a:cubicBezTo>
                  <a:cubicBezTo>
                    <a:pt x="224" y="361"/>
                    <a:pt x="224" y="360"/>
                    <a:pt x="224" y="360"/>
                  </a:cubicBezTo>
                  <a:cubicBezTo>
                    <a:pt x="224" y="359"/>
                    <a:pt x="224" y="359"/>
                    <a:pt x="225" y="359"/>
                  </a:cubicBezTo>
                  <a:cubicBezTo>
                    <a:pt x="227" y="359"/>
                    <a:pt x="229" y="360"/>
                    <a:pt x="232" y="360"/>
                  </a:cubicBezTo>
                  <a:cubicBezTo>
                    <a:pt x="232" y="360"/>
                    <a:pt x="233" y="361"/>
                    <a:pt x="233" y="361"/>
                  </a:cubicBezTo>
                  <a:cubicBezTo>
                    <a:pt x="232" y="361"/>
                    <a:pt x="232" y="362"/>
                    <a:pt x="232" y="362"/>
                  </a:cubicBezTo>
                  <a:cubicBezTo>
                    <a:pt x="232" y="362"/>
                    <a:pt x="232" y="362"/>
                    <a:pt x="232" y="362"/>
                  </a:cubicBezTo>
                  <a:close/>
                  <a:moveTo>
                    <a:pt x="478" y="250"/>
                  </a:moveTo>
                  <a:cubicBezTo>
                    <a:pt x="477" y="250"/>
                    <a:pt x="477" y="249"/>
                    <a:pt x="477" y="249"/>
                  </a:cubicBezTo>
                  <a:cubicBezTo>
                    <a:pt x="479" y="247"/>
                    <a:pt x="480" y="244"/>
                    <a:pt x="481" y="242"/>
                  </a:cubicBezTo>
                  <a:cubicBezTo>
                    <a:pt x="481" y="242"/>
                    <a:pt x="481" y="242"/>
                    <a:pt x="482" y="242"/>
                  </a:cubicBezTo>
                  <a:cubicBezTo>
                    <a:pt x="482" y="242"/>
                    <a:pt x="482" y="243"/>
                    <a:pt x="482" y="243"/>
                  </a:cubicBezTo>
                  <a:cubicBezTo>
                    <a:pt x="481" y="245"/>
                    <a:pt x="480" y="247"/>
                    <a:pt x="479" y="249"/>
                  </a:cubicBezTo>
                  <a:cubicBezTo>
                    <a:pt x="479" y="250"/>
                    <a:pt x="479" y="250"/>
                    <a:pt x="479" y="250"/>
                  </a:cubicBezTo>
                  <a:cubicBezTo>
                    <a:pt x="478" y="250"/>
                    <a:pt x="478" y="250"/>
                    <a:pt x="478" y="250"/>
                  </a:cubicBezTo>
                  <a:close/>
                  <a:moveTo>
                    <a:pt x="218" y="359"/>
                  </a:moveTo>
                  <a:cubicBezTo>
                    <a:pt x="215" y="359"/>
                    <a:pt x="213" y="358"/>
                    <a:pt x="211" y="358"/>
                  </a:cubicBezTo>
                  <a:cubicBezTo>
                    <a:pt x="210" y="358"/>
                    <a:pt x="210" y="357"/>
                    <a:pt x="210" y="357"/>
                  </a:cubicBezTo>
                  <a:cubicBezTo>
                    <a:pt x="210" y="356"/>
                    <a:pt x="211" y="356"/>
                    <a:pt x="211" y="356"/>
                  </a:cubicBezTo>
                  <a:cubicBezTo>
                    <a:pt x="213" y="357"/>
                    <a:pt x="216" y="357"/>
                    <a:pt x="218" y="358"/>
                  </a:cubicBezTo>
                  <a:cubicBezTo>
                    <a:pt x="218" y="358"/>
                    <a:pt x="219" y="358"/>
                    <a:pt x="219" y="359"/>
                  </a:cubicBezTo>
                  <a:cubicBezTo>
                    <a:pt x="219" y="359"/>
                    <a:pt x="218" y="359"/>
                    <a:pt x="218" y="359"/>
                  </a:cubicBezTo>
                  <a:cubicBezTo>
                    <a:pt x="218" y="359"/>
                    <a:pt x="218" y="359"/>
                    <a:pt x="218" y="359"/>
                  </a:cubicBezTo>
                  <a:close/>
                  <a:moveTo>
                    <a:pt x="484" y="237"/>
                  </a:moveTo>
                  <a:cubicBezTo>
                    <a:pt x="484" y="237"/>
                    <a:pt x="483" y="236"/>
                    <a:pt x="484" y="236"/>
                  </a:cubicBezTo>
                  <a:cubicBezTo>
                    <a:pt x="485" y="234"/>
                    <a:pt x="486" y="232"/>
                    <a:pt x="486" y="230"/>
                  </a:cubicBezTo>
                  <a:cubicBezTo>
                    <a:pt x="487" y="229"/>
                    <a:pt x="487" y="229"/>
                    <a:pt x="488" y="229"/>
                  </a:cubicBezTo>
                  <a:cubicBezTo>
                    <a:pt x="488" y="229"/>
                    <a:pt x="488" y="230"/>
                    <a:pt x="488" y="230"/>
                  </a:cubicBezTo>
                  <a:cubicBezTo>
                    <a:pt x="487" y="232"/>
                    <a:pt x="486" y="235"/>
                    <a:pt x="485" y="237"/>
                  </a:cubicBezTo>
                  <a:cubicBezTo>
                    <a:pt x="485" y="237"/>
                    <a:pt x="485" y="237"/>
                    <a:pt x="485" y="237"/>
                  </a:cubicBezTo>
                  <a:cubicBezTo>
                    <a:pt x="485" y="237"/>
                    <a:pt x="484" y="237"/>
                    <a:pt x="484" y="237"/>
                  </a:cubicBezTo>
                  <a:close/>
                  <a:moveTo>
                    <a:pt x="204" y="356"/>
                  </a:moveTo>
                  <a:cubicBezTo>
                    <a:pt x="202" y="356"/>
                    <a:pt x="199" y="355"/>
                    <a:pt x="197" y="354"/>
                  </a:cubicBezTo>
                  <a:cubicBezTo>
                    <a:pt x="196" y="354"/>
                    <a:pt x="196" y="354"/>
                    <a:pt x="196" y="353"/>
                  </a:cubicBezTo>
                  <a:cubicBezTo>
                    <a:pt x="196" y="353"/>
                    <a:pt x="197" y="353"/>
                    <a:pt x="197" y="353"/>
                  </a:cubicBezTo>
                  <a:cubicBezTo>
                    <a:pt x="200" y="353"/>
                    <a:pt x="202" y="354"/>
                    <a:pt x="204" y="354"/>
                  </a:cubicBezTo>
                  <a:cubicBezTo>
                    <a:pt x="205" y="355"/>
                    <a:pt x="205" y="355"/>
                    <a:pt x="205" y="356"/>
                  </a:cubicBezTo>
                  <a:cubicBezTo>
                    <a:pt x="205" y="356"/>
                    <a:pt x="205" y="356"/>
                    <a:pt x="204" y="356"/>
                  </a:cubicBezTo>
                  <a:cubicBezTo>
                    <a:pt x="204" y="356"/>
                    <a:pt x="204" y="356"/>
                    <a:pt x="204" y="356"/>
                  </a:cubicBezTo>
                  <a:close/>
                  <a:moveTo>
                    <a:pt x="490" y="224"/>
                  </a:moveTo>
                  <a:cubicBezTo>
                    <a:pt x="489" y="224"/>
                    <a:pt x="489" y="223"/>
                    <a:pt x="489" y="223"/>
                  </a:cubicBezTo>
                  <a:cubicBezTo>
                    <a:pt x="490" y="221"/>
                    <a:pt x="491" y="219"/>
                    <a:pt x="492" y="216"/>
                  </a:cubicBezTo>
                  <a:cubicBezTo>
                    <a:pt x="492" y="216"/>
                    <a:pt x="492" y="216"/>
                    <a:pt x="493" y="216"/>
                  </a:cubicBezTo>
                  <a:cubicBezTo>
                    <a:pt x="493" y="216"/>
                    <a:pt x="493" y="217"/>
                    <a:pt x="493" y="217"/>
                  </a:cubicBezTo>
                  <a:cubicBezTo>
                    <a:pt x="492" y="219"/>
                    <a:pt x="492" y="221"/>
                    <a:pt x="491" y="224"/>
                  </a:cubicBezTo>
                  <a:cubicBezTo>
                    <a:pt x="491" y="224"/>
                    <a:pt x="490" y="224"/>
                    <a:pt x="490" y="224"/>
                  </a:cubicBezTo>
                  <a:cubicBezTo>
                    <a:pt x="490" y="224"/>
                    <a:pt x="490" y="224"/>
                    <a:pt x="490" y="224"/>
                  </a:cubicBezTo>
                  <a:close/>
                  <a:moveTo>
                    <a:pt x="190" y="352"/>
                  </a:moveTo>
                  <a:cubicBezTo>
                    <a:pt x="188" y="352"/>
                    <a:pt x="186" y="351"/>
                    <a:pt x="183" y="350"/>
                  </a:cubicBezTo>
                  <a:cubicBezTo>
                    <a:pt x="183" y="350"/>
                    <a:pt x="183" y="350"/>
                    <a:pt x="183" y="349"/>
                  </a:cubicBezTo>
                  <a:cubicBezTo>
                    <a:pt x="183" y="349"/>
                    <a:pt x="183" y="348"/>
                    <a:pt x="184" y="349"/>
                  </a:cubicBezTo>
                  <a:cubicBezTo>
                    <a:pt x="186" y="349"/>
                    <a:pt x="188" y="350"/>
                    <a:pt x="191" y="351"/>
                  </a:cubicBezTo>
                  <a:cubicBezTo>
                    <a:pt x="191" y="351"/>
                    <a:pt x="191" y="351"/>
                    <a:pt x="191" y="352"/>
                  </a:cubicBezTo>
                  <a:cubicBezTo>
                    <a:pt x="191" y="352"/>
                    <a:pt x="191" y="352"/>
                    <a:pt x="191" y="352"/>
                  </a:cubicBezTo>
                  <a:cubicBezTo>
                    <a:pt x="191" y="352"/>
                    <a:pt x="190" y="352"/>
                    <a:pt x="190" y="352"/>
                  </a:cubicBezTo>
                  <a:close/>
                  <a:moveTo>
                    <a:pt x="494" y="211"/>
                  </a:moveTo>
                  <a:cubicBezTo>
                    <a:pt x="494" y="211"/>
                    <a:pt x="494" y="210"/>
                    <a:pt x="494" y="210"/>
                  </a:cubicBezTo>
                  <a:cubicBezTo>
                    <a:pt x="494" y="208"/>
                    <a:pt x="495" y="207"/>
                    <a:pt x="495" y="206"/>
                  </a:cubicBezTo>
                  <a:cubicBezTo>
                    <a:pt x="495" y="205"/>
                    <a:pt x="495" y="204"/>
                    <a:pt x="496" y="203"/>
                  </a:cubicBezTo>
                  <a:cubicBezTo>
                    <a:pt x="496" y="203"/>
                    <a:pt x="496" y="202"/>
                    <a:pt x="497" y="202"/>
                  </a:cubicBezTo>
                  <a:cubicBezTo>
                    <a:pt x="497" y="203"/>
                    <a:pt x="498" y="203"/>
                    <a:pt x="497" y="203"/>
                  </a:cubicBezTo>
                  <a:cubicBezTo>
                    <a:pt x="497" y="204"/>
                    <a:pt x="497" y="205"/>
                    <a:pt x="497" y="206"/>
                  </a:cubicBezTo>
                  <a:cubicBezTo>
                    <a:pt x="496" y="208"/>
                    <a:pt x="496" y="209"/>
                    <a:pt x="495" y="210"/>
                  </a:cubicBezTo>
                  <a:cubicBezTo>
                    <a:pt x="495" y="211"/>
                    <a:pt x="495" y="211"/>
                    <a:pt x="495" y="211"/>
                  </a:cubicBezTo>
                  <a:cubicBezTo>
                    <a:pt x="495" y="211"/>
                    <a:pt x="495" y="211"/>
                    <a:pt x="494" y="211"/>
                  </a:cubicBezTo>
                  <a:close/>
                  <a:moveTo>
                    <a:pt x="177" y="348"/>
                  </a:moveTo>
                  <a:cubicBezTo>
                    <a:pt x="174" y="347"/>
                    <a:pt x="172" y="347"/>
                    <a:pt x="170" y="346"/>
                  </a:cubicBezTo>
                  <a:cubicBezTo>
                    <a:pt x="170" y="346"/>
                    <a:pt x="169" y="345"/>
                    <a:pt x="169" y="345"/>
                  </a:cubicBezTo>
                  <a:cubicBezTo>
                    <a:pt x="170" y="344"/>
                    <a:pt x="170" y="344"/>
                    <a:pt x="171" y="344"/>
                  </a:cubicBezTo>
                  <a:cubicBezTo>
                    <a:pt x="173" y="345"/>
                    <a:pt x="175" y="346"/>
                    <a:pt x="177" y="346"/>
                  </a:cubicBezTo>
                  <a:cubicBezTo>
                    <a:pt x="178" y="347"/>
                    <a:pt x="178" y="347"/>
                    <a:pt x="178" y="348"/>
                  </a:cubicBezTo>
                  <a:cubicBezTo>
                    <a:pt x="178" y="348"/>
                    <a:pt x="178" y="348"/>
                    <a:pt x="177" y="348"/>
                  </a:cubicBezTo>
                  <a:cubicBezTo>
                    <a:pt x="177" y="348"/>
                    <a:pt x="177" y="348"/>
                    <a:pt x="177" y="348"/>
                  </a:cubicBezTo>
                  <a:close/>
                  <a:moveTo>
                    <a:pt x="498" y="197"/>
                  </a:moveTo>
                  <a:cubicBezTo>
                    <a:pt x="498" y="197"/>
                    <a:pt x="497" y="197"/>
                    <a:pt x="498" y="196"/>
                  </a:cubicBezTo>
                  <a:cubicBezTo>
                    <a:pt x="498" y="194"/>
                    <a:pt x="499" y="192"/>
                    <a:pt x="499" y="189"/>
                  </a:cubicBezTo>
                  <a:cubicBezTo>
                    <a:pt x="499" y="189"/>
                    <a:pt x="500" y="189"/>
                    <a:pt x="500" y="189"/>
                  </a:cubicBezTo>
                  <a:cubicBezTo>
                    <a:pt x="501" y="189"/>
                    <a:pt x="501" y="189"/>
                    <a:pt x="501" y="190"/>
                  </a:cubicBezTo>
                  <a:cubicBezTo>
                    <a:pt x="500" y="192"/>
                    <a:pt x="500" y="194"/>
                    <a:pt x="499" y="197"/>
                  </a:cubicBezTo>
                  <a:cubicBezTo>
                    <a:pt x="499" y="197"/>
                    <a:pt x="499" y="197"/>
                    <a:pt x="499" y="197"/>
                  </a:cubicBezTo>
                  <a:cubicBezTo>
                    <a:pt x="499" y="197"/>
                    <a:pt x="498" y="197"/>
                    <a:pt x="498" y="197"/>
                  </a:cubicBezTo>
                  <a:close/>
                  <a:moveTo>
                    <a:pt x="163" y="343"/>
                  </a:moveTo>
                  <a:cubicBezTo>
                    <a:pt x="161" y="342"/>
                    <a:pt x="159" y="341"/>
                    <a:pt x="157" y="340"/>
                  </a:cubicBezTo>
                  <a:cubicBezTo>
                    <a:pt x="156" y="340"/>
                    <a:pt x="156" y="340"/>
                    <a:pt x="156" y="339"/>
                  </a:cubicBezTo>
                  <a:cubicBezTo>
                    <a:pt x="157" y="339"/>
                    <a:pt x="157" y="339"/>
                    <a:pt x="157" y="339"/>
                  </a:cubicBezTo>
                  <a:cubicBezTo>
                    <a:pt x="160" y="340"/>
                    <a:pt x="162" y="341"/>
                    <a:pt x="164" y="342"/>
                  </a:cubicBezTo>
                  <a:cubicBezTo>
                    <a:pt x="164" y="342"/>
                    <a:pt x="165" y="342"/>
                    <a:pt x="165" y="343"/>
                  </a:cubicBezTo>
                  <a:cubicBezTo>
                    <a:pt x="164" y="343"/>
                    <a:pt x="164" y="343"/>
                    <a:pt x="164" y="343"/>
                  </a:cubicBezTo>
                  <a:cubicBezTo>
                    <a:pt x="164" y="343"/>
                    <a:pt x="164" y="343"/>
                    <a:pt x="163" y="343"/>
                  </a:cubicBezTo>
                  <a:close/>
                  <a:moveTo>
                    <a:pt x="501" y="184"/>
                  </a:moveTo>
                  <a:cubicBezTo>
                    <a:pt x="501" y="183"/>
                    <a:pt x="501" y="183"/>
                    <a:pt x="501" y="182"/>
                  </a:cubicBezTo>
                  <a:cubicBezTo>
                    <a:pt x="501" y="180"/>
                    <a:pt x="501" y="178"/>
                    <a:pt x="502" y="176"/>
                  </a:cubicBezTo>
                  <a:cubicBezTo>
                    <a:pt x="502" y="175"/>
                    <a:pt x="502" y="175"/>
                    <a:pt x="503" y="175"/>
                  </a:cubicBezTo>
                  <a:cubicBezTo>
                    <a:pt x="503" y="175"/>
                    <a:pt x="504" y="175"/>
                    <a:pt x="504" y="176"/>
                  </a:cubicBezTo>
                  <a:cubicBezTo>
                    <a:pt x="503" y="178"/>
                    <a:pt x="503" y="181"/>
                    <a:pt x="502" y="183"/>
                  </a:cubicBezTo>
                  <a:cubicBezTo>
                    <a:pt x="502" y="183"/>
                    <a:pt x="502" y="183"/>
                    <a:pt x="502" y="183"/>
                  </a:cubicBezTo>
                  <a:cubicBezTo>
                    <a:pt x="502" y="184"/>
                    <a:pt x="502" y="184"/>
                    <a:pt x="501" y="184"/>
                  </a:cubicBezTo>
                  <a:close/>
                  <a:moveTo>
                    <a:pt x="150" y="338"/>
                  </a:moveTo>
                  <a:cubicBezTo>
                    <a:pt x="148" y="337"/>
                    <a:pt x="146" y="336"/>
                    <a:pt x="144" y="335"/>
                  </a:cubicBezTo>
                  <a:cubicBezTo>
                    <a:pt x="143" y="335"/>
                    <a:pt x="143" y="334"/>
                    <a:pt x="143" y="334"/>
                  </a:cubicBezTo>
                  <a:cubicBezTo>
                    <a:pt x="144" y="333"/>
                    <a:pt x="144" y="333"/>
                    <a:pt x="145" y="333"/>
                  </a:cubicBezTo>
                  <a:cubicBezTo>
                    <a:pt x="147" y="334"/>
                    <a:pt x="149" y="335"/>
                    <a:pt x="151" y="336"/>
                  </a:cubicBezTo>
                  <a:cubicBezTo>
                    <a:pt x="151" y="336"/>
                    <a:pt x="152" y="337"/>
                    <a:pt x="151" y="337"/>
                  </a:cubicBezTo>
                  <a:cubicBezTo>
                    <a:pt x="151" y="337"/>
                    <a:pt x="151" y="338"/>
                    <a:pt x="151" y="338"/>
                  </a:cubicBezTo>
                  <a:cubicBezTo>
                    <a:pt x="151" y="338"/>
                    <a:pt x="151" y="338"/>
                    <a:pt x="150" y="338"/>
                  </a:cubicBezTo>
                  <a:close/>
                  <a:moveTo>
                    <a:pt x="504" y="170"/>
                  </a:moveTo>
                  <a:cubicBezTo>
                    <a:pt x="503" y="170"/>
                    <a:pt x="503" y="169"/>
                    <a:pt x="503" y="169"/>
                  </a:cubicBezTo>
                  <a:cubicBezTo>
                    <a:pt x="503" y="166"/>
                    <a:pt x="503" y="164"/>
                    <a:pt x="504" y="162"/>
                  </a:cubicBezTo>
                  <a:cubicBezTo>
                    <a:pt x="504" y="161"/>
                    <a:pt x="504" y="161"/>
                    <a:pt x="505" y="161"/>
                  </a:cubicBezTo>
                  <a:cubicBezTo>
                    <a:pt x="505" y="161"/>
                    <a:pt x="506" y="161"/>
                    <a:pt x="505" y="162"/>
                  </a:cubicBezTo>
                  <a:cubicBezTo>
                    <a:pt x="505" y="164"/>
                    <a:pt x="505" y="167"/>
                    <a:pt x="505" y="169"/>
                  </a:cubicBezTo>
                  <a:cubicBezTo>
                    <a:pt x="505" y="169"/>
                    <a:pt x="504" y="169"/>
                    <a:pt x="504" y="170"/>
                  </a:cubicBezTo>
                  <a:cubicBezTo>
                    <a:pt x="504" y="170"/>
                    <a:pt x="504" y="170"/>
                    <a:pt x="504" y="170"/>
                  </a:cubicBezTo>
                  <a:close/>
                  <a:moveTo>
                    <a:pt x="137" y="332"/>
                  </a:moveTo>
                  <a:cubicBezTo>
                    <a:pt x="135" y="331"/>
                    <a:pt x="133" y="330"/>
                    <a:pt x="131" y="329"/>
                  </a:cubicBezTo>
                  <a:cubicBezTo>
                    <a:pt x="131" y="328"/>
                    <a:pt x="131" y="328"/>
                    <a:pt x="131" y="327"/>
                  </a:cubicBezTo>
                  <a:cubicBezTo>
                    <a:pt x="131" y="327"/>
                    <a:pt x="131" y="327"/>
                    <a:pt x="132" y="327"/>
                  </a:cubicBezTo>
                  <a:cubicBezTo>
                    <a:pt x="134" y="328"/>
                    <a:pt x="136" y="329"/>
                    <a:pt x="138" y="330"/>
                  </a:cubicBezTo>
                  <a:cubicBezTo>
                    <a:pt x="139" y="330"/>
                    <a:pt x="139" y="331"/>
                    <a:pt x="139" y="331"/>
                  </a:cubicBezTo>
                  <a:cubicBezTo>
                    <a:pt x="139" y="332"/>
                    <a:pt x="138" y="332"/>
                    <a:pt x="138" y="332"/>
                  </a:cubicBezTo>
                  <a:cubicBezTo>
                    <a:pt x="138" y="332"/>
                    <a:pt x="138" y="332"/>
                    <a:pt x="137" y="332"/>
                  </a:cubicBezTo>
                  <a:close/>
                  <a:moveTo>
                    <a:pt x="125" y="325"/>
                  </a:moveTo>
                  <a:cubicBezTo>
                    <a:pt x="123" y="324"/>
                    <a:pt x="121" y="323"/>
                    <a:pt x="119" y="322"/>
                  </a:cubicBezTo>
                  <a:cubicBezTo>
                    <a:pt x="118" y="322"/>
                    <a:pt x="118" y="321"/>
                    <a:pt x="118" y="321"/>
                  </a:cubicBezTo>
                  <a:cubicBezTo>
                    <a:pt x="119" y="320"/>
                    <a:pt x="119" y="320"/>
                    <a:pt x="120" y="320"/>
                  </a:cubicBezTo>
                  <a:cubicBezTo>
                    <a:pt x="122" y="322"/>
                    <a:pt x="124" y="323"/>
                    <a:pt x="126" y="324"/>
                  </a:cubicBezTo>
                  <a:cubicBezTo>
                    <a:pt x="126" y="324"/>
                    <a:pt x="126" y="325"/>
                    <a:pt x="126" y="325"/>
                  </a:cubicBezTo>
                  <a:cubicBezTo>
                    <a:pt x="126" y="325"/>
                    <a:pt x="126" y="325"/>
                    <a:pt x="126" y="325"/>
                  </a:cubicBezTo>
                  <a:cubicBezTo>
                    <a:pt x="125" y="325"/>
                    <a:pt x="125" y="325"/>
                    <a:pt x="125" y="325"/>
                  </a:cubicBezTo>
                  <a:close/>
                  <a:moveTo>
                    <a:pt x="505" y="156"/>
                  </a:moveTo>
                  <a:cubicBezTo>
                    <a:pt x="505" y="156"/>
                    <a:pt x="504" y="155"/>
                    <a:pt x="504" y="155"/>
                  </a:cubicBezTo>
                  <a:cubicBezTo>
                    <a:pt x="505" y="152"/>
                    <a:pt x="505" y="150"/>
                    <a:pt x="505" y="148"/>
                  </a:cubicBezTo>
                  <a:cubicBezTo>
                    <a:pt x="505" y="147"/>
                    <a:pt x="505" y="147"/>
                    <a:pt x="506" y="147"/>
                  </a:cubicBezTo>
                  <a:cubicBezTo>
                    <a:pt x="506" y="147"/>
                    <a:pt x="507" y="147"/>
                    <a:pt x="507" y="148"/>
                  </a:cubicBezTo>
                  <a:cubicBezTo>
                    <a:pt x="506" y="150"/>
                    <a:pt x="506" y="152"/>
                    <a:pt x="506" y="155"/>
                  </a:cubicBezTo>
                  <a:cubicBezTo>
                    <a:pt x="506" y="155"/>
                    <a:pt x="506" y="155"/>
                    <a:pt x="506" y="156"/>
                  </a:cubicBezTo>
                  <a:cubicBezTo>
                    <a:pt x="505" y="156"/>
                    <a:pt x="505" y="156"/>
                    <a:pt x="505" y="156"/>
                  </a:cubicBezTo>
                  <a:close/>
                  <a:moveTo>
                    <a:pt x="113" y="318"/>
                  </a:moveTo>
                  <a:cubicBezTo>
                    <a:pt x="110" y="317"/>
                    <a:pt x="108" y="316"/>
                    <a:pt x="106" y="315"/>
                  </a:cubicBezTo>
                  <a:cubicBezTo>
                    <a:pt x="106" y="315"/>
                    <a:pt x="106" y="314"/>
                    <a:pt x="106" y="314"/>
                  </a:cubicBezTo>
                  <a:cubicBezTo>
                    <a:pt x="106" y="313"/>
                    <a:pt x="107" y="313"/>
                    <a:pt x="107" y="313"/>
                  </a:cubicBezTo>
                  <a:cubicBezTo>
                    <a:pt x="109" y="315"/>
                    <a:pt x="111" y="316"/>
                    <a:pt x="113" y="317"/>
                  </a:cubicBezTo>
                  <a:cubicBezTo>
                    <a:pt x="114" y="317"/>
                    <a:pt x="114" y="318"/>
                    <a:pt x="114" y="318"/>
                  </a:cubicBezTo>
                  <a:cubicBezTo>
                    <a:pt x="114" y="318"/>
                    <a:pt x="113" y="318"/>
                    <a:pt x="113" y="318"/>
                  </a:cubicBezTo>
                  <a:cubicBezTo>
                    <a:pt x="113" y="319"/>
                    <a:pt x="113" y="319"/>
                    <a:pt x="113" y="318"/>
                  </a:cubicBezTo>
                  <a:close/>
                  <a:moveTo>
                    <a:pt x="506" y="141"/>
                  </a:moveTo>
                  <a:cubicBezTo>
                    <a:pt x="505" y="141"/>
                    <a:pt x="505" y="141"/>
                    <a:pt x="505" y="141"/>
                  </a:cubicBezTo>
                  <a:cubicBezTo>
                    <a:pt x="505" y="138"/>
                    <a:pt x="505" y="136"/>
                    <a:pt x="505" y="134"/>
                  </a:cubicBezTo>
                  <a:cubicBezTo>
                    <a:pt x="505" y="133"/>
                    <a:pt x="505" y="133"/>
                    <a:pt x="506" y="133"/>
                  </a:cubicBezTo>
                  <a:cubicBezTo>
                    <a:pt x="506" y="133"/>
                    <a:pt x="507" y="133"/>
                    <a:pt x="507" y="134"/>
                  </a:cubicBezTo>
                  <a:cubicBezTo>
                    <a:pt x="507" y="136"/>
                    <a:pt x="507" y="138"/>
                    <a:pt x="507" y="141"/>
                  </a:cubicBezTo>
                  <a:cubicBezTo>
                    <a:pt x="507" y="141"/>
                    <a:pt x="507" y="141"/>
                    <a:pt x="506" y="141"/>
                  </a:cubicBezTo>
                  <a:cubicBezTo>
                    <a:pt x="506" y="141"/>
                    <a:pt x="506" y="141"/>
                    <a:pt x="506" y="141"/>
                  </a:cubicBezTo>
                  <a:close/>
                  <a:moveTo>
                    <a:pt x="100" y="311"/>
                  </a:moveTo>
                  <a:cubicBezTo>
                    <a:pt x="98" y="310"/>
                    <a:pt x="96" y="309"/>
                    <a:pt x="95" y="307"/>
                  </a:cubicBezTo>
                  <a:cubicBezTo>
                    <a:pt x="94" y="307"/>
                    <a:pt x="94" y="306"/>
                    <a:pt x="94" y="306"/>
                  </a:cubicBezTo>
                  <a:cubicBezTo>
                    <a:pt x="95" y="306"/>
                    <a:pt x="95" y="305"/>
                    <a:pt x="95" y="306"/>
                  </a:cubicBezTo>
                  <a:cubicBezTo>
                    <a:pt x="97" y="307"/>
                    <a:pt x="99" y="308"/>
                    <a:pt x="101" y="310"/>
                  </a:cubicBezTo>
                  <a:cubicBezTo>
                    <a:pt x="102" y="310"/>
                    <a:pt x="102" y="310"/>
                    <a:pt x="102" y="311"/>
                  </a:cubicBezTo>
                  <a:cubicBezTo>
                    <a:pt x="102" y="311"/>
                    <a:pt x="101" y="311"/>
                    <a:pt x="101" y="311"/>
                  </a:cubicBezTo>
                  <a:cubicBezTo>
                    <a:pt x="101" y="311"/>
                    <a:pt x="101" y="311"/>
                    <a:pt x="100" y="311"/>
                  </a:cubicBezTo>
                  <a:close/>
                  <a:moveTo>
                    <a:pt x="506" y="127"/>
                  </a:moveTo>
                  <a:cubicBezTo>
                    <a:pt x="505" y="127"/>
                    <a:pt x="505" y="127"/>
                    <a:pt x="505" y="127"/>
                  </a:cubicBezTo>
                  <a:cubicBezTo>
                    <a:pt x="505" y="124"/>
                    <a:pt x="505" y="122"/>
                    <a:pt x="504" y="120"/>
                  </a:cubicBezTo>
                  <a:cubicBezTo>
                    <a:pt x="504" y="119"/>
                    <a:pt x="505" y="119"/>
                    <a:pt x="505" y="119"/>
                  </a:cubicBezTo>
                  <a:cubicBezTo>
                    <a:pt x="506" y="119"/>
                    <a:pt x="506" y="119"/>
                    <a:pt x="506" y="119"/>
                  </a:cubicBezTo>
                  <a:cubicBezTo>
                    <a:pt x="506" y="122"/>
                    <a:pt x="507" y="124"/>
                    <a:pt x="507" y="126"/>
                  </a:cubicBezTo>
                  <a:cubicBezTo>
                    <a:pt x="507" y="127"/>
                    <a:pt x="506" y="127"/>
                    <a:pt x="506" y="127"/>
                  </a:cubicBezTo>
                  <a:cubicBezTo>
                    <a:pt x="506" y="127"/>
                    <a:pt x="506" y="127"/>
                    <a:pt x="506" y="127"/>
                  </a:cubicBezTo>
                  <a:close/>
                  <a:moveTo>
                    <a:pt x="89" y="303"/>
                  </a:moveTo>
                  <a:cubicBezTo>
                    <a:pt x="87" y="302"/>
                    <a:pt x="85" y="301"/>
                    <a:pt x="83" y="299"/>
                  </a:cubicBezTo>
                  <a:cubicBezTo>
                    <a:pt x="82" y="299"/>
                    <a:pt x="82" y="298"/>
                    <a:pt x="83" y="298"/>
                  </a:cubicBezTo>
                  <a:cubicBezTo>
                    <a:pt x="83" y="298"/>
                    <a:pt x="83" y="297"/>
                    <a:pt x="84" y="298"/>
                  </a:cubicBezTo>
                  <a:cubicBezTo>
                    <a:pt x="86" y="299"/>
                    <a:pt x="88" y="300"/>
                    <a:pt x="90" y="302"/>
                  </a:cubicBezTo>
                  <a:cubicBezTo>
                    <a:pt x="90" y="302"/>
                    <a:pt x="90" y="303"/>
                    <a:pt x="90" y="303"/>
                  </a:cubicBezTo>
                  <a:cubicBezTo>
                    <a:pt x="90" y="303"/>
                    <a:pt x="90" y="303"/>
                    <a:pt x="90" y="303"/>
                  </a:cubicBezTo>
                  <a:cubicBezTo>
                    <a:pt x="89" y="303"/>
                    <a:pt x="89" y="303"/>
                    <a:pt x="89" y="303"/>
                  </a:cubicBezTo>
                  <a:close/>
                  <a:moveTo>
                    <a:pt x="505" y="113"/>
                  </a:moveTo>
                  <a:cubicBezTo>
                    <a:pt x="504" y="113"/>
                    <a:pt x="504" y="113"/>
                    <a:pt x="504" y="113"/>
                  </a:cubicBezTo>
                  <a:cubicBezTo>
                    <a:pt x="504" y="110"/>
                    <a:pt x="503" y="108"/>
                    <a:pt x="503" y="106"/>
                  </a:cubicBezTo>
                  <a:cubicBezTo>
                    <a:pt x="503" y="105"/>
                    <a:pt x="503" y="105"/>
                    <a:pt x="504" y="105"/>
                  </a:cubicBezTo>
                  <a:cubicBezTo>
                    <a:pt x="504" y="104"/>
                    <a:pt x="505" y="105"/>
                    <a:pt x="505" y="105"/>
                  </a:cubicBezTo>
                  <a:cubicBezTo>
                    <a:pt x="505" y="108"/>
                    <a:pt x="505" y="110"/>
                    <a:pt x="506" y="112"/>
                  </a:cubicBezTo>
                  <a:cubicBezTo>
                    <a:pt x="506" y="113"/>
                    <a:pt x="505" y="113"/>
                    <a:pt x="505" y="113"/>
                  </a:cubicBezTo>
                  <a:cubicBezTo>
                    <a:pt x="505" y="113"/>
                    <a:pt x="505" y="113"/>
                    <a:pt x="505" y="113"/>
                  </a:cubicBezTo>
                  <a:close/>
                  <a:moveTo>
                    <a:pt x="77" y="295"/>
                  </a:moveTo>
                  <a:cubicBezTo>
                    <a:pt x="75" y="294"/>
                    <a:pt x="73" y="292"/>
                    <a:pt x="71" y="291"/>
                  </a:cubicBezTo>
                  <a:cubicBezTo>
                    <a:pt x="71" y="291"/>
                    <a:pt x="71" y="290"/>
                    <a:pt x="71" y="290"/>
                  </a:cubicBezTo>
                  <a:cubicBezTo>
                    <a:pt x="72" y="289"/>
                    <a:pt x="72" y="289"/>
                    <a:pt x="73" y="289"/>
                  </a:cubicBezTo>
                  <a:cubicBezTo>
                    <a:pt x="74" y="291"/>
                    <a:pt x="76" y="292"/>
                    <a:pt x="78" y="294"/>
                  </a:cubicBezTo>
                  <a:cubicBezTo>
                    <a:pt x="79" y="294"/>
                    <a:pt x="79" y="294"/>
                    <a:pt x="78" y="295"/>
                  </a:cubicBezTo>
                  <a:cubicBezTo>
                    <a:pt x="78" y="295"/>
                    <a:pt x="78" y="295"/>
                    <a:pt x="78" y="295"/>
                  </a:cubicBezTo>
                  <a:cubicBezTo>
                    <a:pt x="78" y="295"/>
                    <a:pt x="77" y="295"/>
                    <a:pt x="77" y="295"/>
                  </a:cubicBezTo>
                  <a:close/>
                  <a:moveTo>
                    <a:pt x="503" y="99"/>
                  </a:moveTo>
                  <a:cubicBezTo>
                    <a:pt x="502" y="99"/>
                    <a:pt x="502" y="99"/>
                    <a:pt x="502" y="99"/>
                  </a:cubicBezTo>
                  <a:cubicBezTo>
                    <a:pt x="502" y="96"/>
                    <a:pt x="501" y="94"/>
                    <a:pt x="501" y="92"/>
                  </a:cubicBezTo>
                  <a:cubicBezTo>
                    <a:pt x="501" y="91"/>
                    <a:pt x="501" y="91"/>
                    <a:pt x="501" y="91"/>
                  </a:cubicBezTo>
                  <a:cubicBezTo>
                    <a:pt x="502" y="91"/>
                    <a:pt x="502" y="91"/>
                    <a:pt x="502" y="91"/>
                  </a:cubicBezTo>
                  <a:cubicBezTo>
                    <a:pt x="503" y="94"/>
                    <a:pt x="503" y="96"/>
                    <a:pt x="504" y="98"/>
                  </a:cubicBezTo>
                  <a:cubicBezTo>
                    <a:pt x="504" y="99"/>
                    <a:pt x="504" y="99"/>
                    <a:pt x="503" y="99"/>
                  </a:cubicBezTo>
                  <a:cubicBezTo>
                    <a:pt x="503" y="99"/>
                    <a:pt x="503" y="99"/>
                    <a:pt x="503" y="99"/>
                  </a:cubicBezTo>
                  <a:close/>
                  <a:moveTo>
                    <a:pt x="66" y="286"/>
                  </a:moveTo>
                  <a:cubicBezTo>
                    <a:pt x="64" y="285"/>
                    <a:pt x="62" y="284"/>
                    <a:pt x="60" y="282"/>
                  </a:cubicBezTo>
                  <a:cubicBezTo>
                    <a:pt x="60" y="282"/>
                    <a:pt x="60" y="281"/>
                    <a:pt x="60" y="281"/>
                  </a:cubicBezTo>
                  <a:cubicBezTo>
                    <a:pt x="61" y="280"/>
                    <a:pt x="61" y="280"/>
                    <a:pt x="61" y="281"/>
                  </a:cubicBezTo>
                  <a:cubicBezTo>
                    <a:pt x="63" y="282"/>
                    <a:pt x="65" y="284"/>
                    <a:pt x="67" y="285"/>
                  </a:cubicBezTo>
                  <a:cubicBezTo>
                    <a:pt x="67" y="285"/>
                    <a:pt x="67" y="286"/>
                    <a:pt x="67" y="286"/>
                  </a:cubicBezTo>
                  <a:cubicBezTo>
                    <a:pt x="67" y="286"/>
                    <a:pt x="67" y="287"/>
                    <a:pt x="67" y="287"/>
                  </a:cubicBezTo>
                  <a:cubicBezTo>
                    <a:pt x="67" y="287"/>
                    <a:pt x="66" y="287"/>
                    <a:pt x="66" y="286"/>
                  </a:cubicBezTo>
                  <a:close/>
                  <a:moveTo>
                    <a:pt x="500" y="85"/>
                  </a:moveTo>
                  <a:cubicBezTo>
                    <a:pt x="500" y="86"/>
                    <a:pt x="499" y="85"/>
                    <a:pt x="499" y="85"/>
                  </a:cubicBezTo>
                  <a:cubicBezTo>
                    <a:pt x="499" y="83"/>
                    <a:pt x="498" y="80"/>
                    <a:pt x="497" y="78"/>
                  </a:cubicBezTo>
                  <a:cubicBezTo>
                    <a:pt x="497" y="78"/>
                    <a:pt x="498" y="77"/>
                    <a:pt x="498" y="77"/>
                  </a:cubicBezTo>
                  <a:cubicBezTo>
                    <a:pt x="498" y="77"/>
                    <a:pt x="499" y="77"/>
                    <a:pt x="499" y="78"/>
                  </a:cubicBezTo>
                  <a:cubicBezTo>
                    <a:pt x="500" y="80"/>
                    <a:pt x="500" y="82"/>
                    <a:pt x="501" y="84"/>
                  </a:cubicBezTo>
                  <a:cubicBezTo>
                    <a:pt x="501" y="85"/>
                    <a:pt x="501" y="85"/>
                    <a:pt x="500" y="85"/>
                  </a:cubicBezTo>
                  <a:cubicBezTo>
                    <a:pt x="500" y="85"/>
                    <a:pt x="500" y="85"/>
                    <a:pt x="500" y="85"/>
                  </a:cubicBezTo>
                  <a:close/>
                  <a:moveTo>
                    <a:pt x="55" y="278"/>
                  </a:moveTo>
                  <a:cubicBezTo>
                    <a:pt x="53" y="276"/>
                    <a:pt x="51" y="274"/>
                    <a:pt x="50" y="273"/>
                  </a:cubicBezTo>
                  <a:cubicBezTo>
                    <a:pt x="49" y="273"/>
                    <a:pt x="49" y="272"/>
                    <a:pt x="49" y="272"/>
                  </a:cubicBezTo>
                  <a:cubicBezTo>
                    <a:pt x="50" y="271"/>
                    <a:pt x="50" y="271"/>
                    <a:pt x="51" y="272"/>
                  </a:cubicBezTo>
                  <a:cubicBezTo>
                    <a:pt x="52" y="273"/>
                    <a:pt x="54" y="275"/>
                    <a:pt x="56" y="276"/>
                  </a:cubicBezTo>
                  <a:cubicBezTo>
                    <a:pt x="56" y="277"/>
                    <a:pt x="56" y="277"/>
                    <a:pt x="56" y="277"/>
                  </a:cubicBezTo>
                  <a:cubicBezTo>
                    <a:pt x="56" y="278"/>
                    <a:pt x="56" y="278"/>
                    <a:pt x="56" y="278"/>
                  </a:cubicBezTo>
                  <a:cubicBezTo>
                    <a:pt x="56" y="278"/>
                    <a:pt x="55" y="278"/>
                    <a:pt x="55" y="278"/>
                  </a:cubicBezTo>
                  <a:close/>
                  <a:moveTo>
                    <a:pt x="496" y="72"/>
                  </a:moveTo>
                  <a:cubicBezTo>
                    <a:pt x="496" y="72"/>
                    <a:pt x="496" y="72"/>
                    <a:pt x="495" y="71"/>
                  </a:cubicBezTo>
                  <a:cubicBezTo>
                    <a:pt x="495" y="69"/>
                    <a:pt x="494" y="67"/>
                    <a:pt x="493" y="65"/>
                  </a:cubicBezTo>
                  <a:cubicBezTo>
                    <a:pt x="493" y="64"/>
                    <a:pt x="493" y="64"/>
                    <a:pt x="494" y="64"/>
                  </a:cubicBezTo>
                  <a:cubicBezTo>
                    <a:pt x="494" y="63"/>
                    <a:pt x="495" y="64"/>
                    <a:pt x="495" y="64"/>
                  </a:cubicBezTo>
                  <a:cubicBezTo>
                    <a:pt x="496" y="66"/>
                    <a:pt x="496" y="69"/>
                    <a:pt x="497" y="71"/>
                  </a:cubicBezTo>
                  <a:cubicBezTo>
                    <a:pt x="497" y="71"/>
                    <a:pt x="497" y="72"/>
                    <a:pt x="497" y="72"/>
                  </a:cubicBezTo>
                  <a:cubicBezTo>
                    <a:pt x="497" y="72"/>
                    <a:pt x="496" y="72"/>
                    <a:pt x="496" y="72"/>
                  </a:cubicBezTo>
                  <a:close/>
                  <a:moveTo>
                    <a:pt x="44" y="268"/>
                  </a:moveTo>
                  <a:cubicBezTo>
                    <a:pt x="43" y="267"/>
                    <a:pt x="42" y="266"/>
                    <a:pt x="40" y="265"/>
                  </a:cubicBezTo>
                  <a:cubicBezTo>
                    <a:pt x="40" y="264"/>
                    <a:pt x="40" y="264"/>
                    <a:pt x="39" y="263"/>
                  </a:cubicBezTo>
                  <a:cubicBezTo>
                    <a:pt x="39" y="263"/>
                    <a:pt x="39" y="263"/>
                    <a:pt x="39" y="262"/>
                  </a:cubicBezTo>
                  <a:cubicBezTo>
                    <a:pt x="39" y="262"/>
                    <a:pt x="40" y="262"/>
                    <a:pt x="40" y="262"/>
                  </a:cubicBezTo>
                  <a:cubicBezTo>
                    <a:pt x="41" y="263"/>
                    <a:pt x="41" y="263"/>
                    <a:pt x="42" y="263"/>
                  </a:cubicBezTo>
                  <a:cubicBezTo>
                    <a:pt x="43" y="265"/>
                    <a:pt x="44" y="266"/>
                    <a:pt x="45" y="267"/>
                  </a:cubicBezTo>
                  <a:cubicBezTo>
                    <a:pt x="46" y="267"/>
                    <a:pt x="46" y="268"/>
                    <a:pt x="46" y="268"/>
                  </a:cubicBezTo>
                  <a:cubicBezTo>
                    <a:pt x="45" y="268"/>
                    <a:pt x="45" y="268"/>
                    <a:pt x="45" y="268"/>
                  </a:cubicBezTo>
                  <a:cubicBezTo>
                    <a:pt x="45" y="269"/>
                    <a:pt x="45" y="268"/>
                    <a:pt x="44" y="268"/>
                  </a:cubicBezTo>
                  <a:close/>
                  <a:moveTo>
                    <a:pt x="492" y="59"/>
                  </a:moveTo>
                  <a:cubicBezTo>
                    <a:pt x="491" y="59"/>
                    <a:pt x="491" y="59"/>
                    <a:pt x="490" y="58"/>
                  </a:cubicBezTo>
                  <a:cubicBezTo>
                    <a:pt x="490" y="57"/>
                    <a:pt x="490" y="56"/>
                    <a:pt x="489" y="55"/>
                  </a:cubicBezTo>
                  <a:cubicBezTo>
                    <a:pt x="489" y="54"/>
                    <a:pt x="488" y="53"/>
                    <a:pt x="488" y="52"/>
                  </a:cubicBezTo>
                  <a:cubicBezTo>
                    <a:pt x="487" y="51"/>
                    <a:pt x="488" y="51"/>
                    <a:pt x="488" y="51"/>
                  </a:cubicBezTo>
                  <a:cubicBezTo>
                    <a:pt x="488" y="50"/>
                    <a:pt x="489" y="51"/>
                    <a:pt x="489" y="51"/>
                  </a:cubicBezTo>
                  <a:cubicBezTo>
                    <a:pt x="490" y="52"/>
                    <a:pt x="490" y="53"/>
                    <a:pt x="491" y="55"/>
                  </a:cubicBezTo>
                  <a:cubicBezTo>
                    <a:pt x="491" y="56"/>
                    <a:pt x="492" y="57"/>
                    <a:pt x="492" y="57"/>
                  </a:cubicBezTo>
                  <a:cubicBezTo>
                    <a:pt x="492" y="58"/>
                    <a:pt x="492" y="58"/>
                    <a:pt x="492" y="59"/>
                  </a:cubicBezTo>
                  <a:cubicBezTo>
                    <a:pt x="492" y="59"/>
                    <a:pt x="492" y="59"/>
                    <a:pt x="492" y="59"/>
                  </a:cubicBezTo>
                  <a:close/>
                  <a:moveTo>
                    <a:pt x="34" y="259"/>
                  </a:moveTo>
                  <a:cubicBezTo>
                    <a:pt x="32" y="257"/>
                    <a:pt x="31" y="255"/>
                    <a:pt x="29" y="254"/>
                  </a:cubicBezTo>
                  <a:cubicBezTo>
                    <a:pt x="29" y="253"/>
                    <a:pt x="29" y="253"/>
                    <a:pt x="29" y="252"/>
                  </a:cubicBezTo>
                  <a:cubicBezTo>
                    <a:pt x="29" y="252"/>
                    <a:pt x="30" y="252"/>
                    <a:pt x="30" y="252"/>
                  </a:cubicBezTo>
                  <a:cubicBezTo>
                    <a:pt x="32" y="254"/>
                    <a:pt x="33" y="256"/>
                    <a:pt x="35" y="257"/>
                  </a:cubicBezTo>
                  <a:cubicBezTo>
                    <a:pt x="35" y="258"/>
                    <a:pt x="36" y="258"/>
                    <a:pt x="35" y="259"/>
                  </a:cubicBezTo>
                  <a:cubicBezTo>
                    <a:pt x="35" y="259"/>
                    <a:pt x="35" y="259"/>
                    <a:pt x="35" y="259"/>
                  </a:cubicBezTo>
                  <a:cubicBezTo>
                    <a:pt x="35" y="259"/>
                    <a:pt x="34" y="259"/>
                    <a:pt x="34" y="259"/>
                  </a:cubicBezTo>
                  <a:close/>
                  <a:moveTo>
                    <a:pt x="143" y="200"/>
                  </a:moveTo>
                  <a:cubicBezTo>
                    <a:pt x="143" y="200"/>
                    <a:pt x="142" y="200"/>
                    <a:pt x="142" y="199"/>
                  </a:cubicBezTo>
                  <a:cubicBezTo>
                    <a:pt x="142" y="199"/>
                    <a:pt x="142" y="198"/>
                    <a:pt x="143" y="198"/>
                  </a:cubicBezTo>
                  <a:cubicBezTo>
                    <a:pt x="145" y="197"/>
                    <a:pt x="147" y="196"/>
                    <a:pt x="149" y="195"/>
                  </a:cubicBezTo>
                  <a:cubicBezTo>
                    <a:pt x="149" y="195"/>
                    <a:pt x="149" y="195"/>
                    <a:pt x="149" y="195"/>
                  </a:cubicBezTo>
                  <a:cubicBezTo>
                    <a:pt x="149" y="195"/>
                    <a:pt x="149" y="195"/>
                    <a:pt x="149" y="195"/>
                  </a:cubicBezTo>
                  <a:cubicBezTo>
                    <a:pt x="149" y="195"/>
                    <a:pt x="150" y="195"/>
                    <a:pt x="150" y="196"/>
                  </a:cubicBezTo>
                  <a:cubicBezTo>
                    <a:pt x="150" y="196"/>
                    <a:pt x="150" y="197"/>
                    <a:pt x="150" y="197"/>
                  </a:cubicBezTo>
                  <a:cubicBezTo>
                    <a:pt x="149" y="197"/>
                    <a:pt x="149" y="197"/>
                    <a:pt x="149" y="197"/>
                  </a:cubicBezTo>
                  <a:cubicBezTo>
                    <a:pt x="147" y="198"/>
                    <a:pt x="145" y="199"/>
                    <a:pt x="143" y="200"/>
                  </a:cubicBezTo>
                  <a:close/>
                  <a:moveTo>
                    <a:pt x="155" y="193"/>
                  </a:moveTo>
                  <a:cubicBezTo>
                    <a:pt x="155" y="193"/>
                    <a:pt x="155" y="193"/>
                    <a:pt x="155" y="192"/>
                  </a:cubicBezTo>
                  <a:cubicBezTo>
                    <a:pt x="158" y="191"/>
                    <a:pt x="160" y="190"/>
                    <a:pt x="162" y="189"/>
                  </a:cubicBezTo>
                  <a:cubicBezTo>
                    <a:pt x="162" y="189"/>
                    <a:pt x="163" y="189"/>
                    <a:pt x="163" y="190"/>
                  </a:cubicBezTo>
                  <a:cubicBezTo>
                    <a:pt x="163" y="190"/>
                    <a:pt x="163" y="190"/>
                    <a:pt x="163" y="191"/>
                  </a:cubicBezTo>
                  <a:cubicBezTo>
                    <a:pt x="160" y="192"/>
                    <a:pt x="158" y="193"/>
                    <a:pt x="156" y="194"/>
                  </a:cubicBezTo>
                  <a:cubicBezTo>
                    <a:pt x="156" y="194"/>
                    <a:pt x="156" y="194"/>
                    <a:pt x="156" y="194"/>
                  </a:cubicBezTo>
                  <a:cubicBezTo>
                    <a:pt x="156" y="194"/>
                    <a:pt x="155" y="194"/>
                    <a:pt x="155" y="193"/>
                  </a:cubicBezTo>
                  <a:close/>
                  <a:moveTo>
                    <a:pt x="137" y="202"/>
                  </a:moveTo>
                  <a:cubicBezTo>
                    <a:pt x="135" y="203"/>
                    <a:pt x="132" y="204"/>
                    <a:pt x="130" y="205"/>
                  </a:cubicBezTo>
                  <a:cubicBezTo>
                    <a:pt x="130" y="205"/>
                    <a:pt x="129" y="205"/>
                    <a:pt x="129" y="204"/>
                  </a:cubicBezTo>
                  <a:cubicBezTo>
                    <a:pt x="129" y="204"/>
                    <a:pt x="129" y="203"/>
                    <a:pt x="129" y="203"/>
                  </a:cubicBezTo>
                  <a:cubicBezTo>
                    <a:pt x="132" y="202"/>
                    <a:pt x="134" y="201"/>
                    <a:pt x="136" y="201"/>
                  </a:cubicBezTo>
                  <a:cubicBezTo>
                    <a:pt x="137" y="200"/>
                    <a:pt x="137" y="201"/>
                    <a:pt x="137" y="201"/>
                  </a:cubicBezTo>
                  <a:cubicBezTo>
                    <a:pt x="137" y="202"/>
                    <a:pt x="137" y="202"/>
                    <a:pt x="137" y="202"/>
                  </a:cubicBezTo>
                  <a:cubicBezTo>
                    <a:pt x="137" y="202"/>
                    <a:pt x="137" y="202"/>
                    <a:pt x="137" y="202"/>
                  </a:cubicBezTo>
                  <a:close/>
                  <a:moveTo>
                    <a:pt x="168" y="187"/>
                  </a:moveTo>
                  <a:cubicBezTo>
                    <a:pt x="167" y="187"/>
                    <a:pt x="167" y="186"/>
                    <a:pt x="168" y="186"/>
                  </a:cubicBezTo>
                  <a:cubicBezTo>
                    <a:pt x="170" y="185"/>
                    <a:pt x="172" y="184"/>
                    <a:pt x="174" y="182"/>
                  </a:cubicBezTo>
                  <a:cubicBezTo>
                    <a:pt x="174" y="182"/>
                    <a:pt x="175" y="182"/>
                    <a:pt x="175" y="183"/>
                  </a:cubicBezTo>
                  <a:cubicBezTo>
                    <a:pt x="175" y="183"/>
                    <a:pt x="175" y="184"/>
                    <a:pt x="175" y="184"/>
                  </a:cubicBezTo>
                  <a:cubicBezTo>
                    <a:pt x="173" y="185"/>
                    <a:pt x="171" y="186"/>
                    <a:pt x="169" y="187"/>
                  </a:cubicBezTo>
                  <a:cubicBezTo>
                    <a:pt x="169" y="187"/>
                    <a:pt x="169" y="187"/>
                    <a:pt x="169" y="187"/>
                  </a:cubicBezTo>
                  <a:cubicBezTo>
                    <a:pt x="168" y="188"/>
                    <a:pt x="168" y="187"/>
                    <a:pt x="168" y="187"/>
                  </a:cubicBezTo>
                  <a:close/>
                  <a:moveTo>
                    <a:pt x="123" y="207"/>
                  </a:moveTo>
                  <a:cubicBezTo>
                    <a:pt x="121" y="208"/>
                    <a:pt x="119" y="208"/>
                    <a:pt x="117" y="209"/>
                  </a:cubicBezTo>
                  <a:cubicBezTo>
                    <a:pt x="116" y="209"/>
                    <a:pt x="116" y="209"/>
                    <a:pt x="115" y="208"/>
                  </a:cubicBezTo>
                  <a:cubicBezTo>
                    <a:pt x="115" y="208"/>
                    <a:pt x="116" y="208"/>
                    <a:pt x="116" y="207"/>
                  </a:cubicBezTo>
                  <a:cubicBezTo>
                    <a:pt x="118" y="207"/>
                    <a:pt x="121" y="206"/>
                    <a:pt x="123" y="205"/>
                  </a:cubicBezTo>
                  <a:cubicBezTo>
                    <a:pt x="123" y="205"/>
                    <a:pt x="124" y="205"/>
                    <a:pt x="124" y="206"/>
                  </a:cubicBezTo>
                  <a:cubicBezTo>
                    <a:pt x="124" y="206"/>
                    <a:pt x="124" y="207"/>
                    <a:pt x="123" y="207"/>
                  </a:cubicBezTo>
                  <a:cubicBezTo>
                    <a:pt x="123" y="207"/>
                    <a:pt x="123" y="207"/>
                    <a:pt x="123" y="207"/>
                  </a:cubicBezTo>
                  <a:close/>
                  <a:moveTo>
                    <a:pt x="484" y="46"/>
                  </a:moveTo>
                  <a:cubicBezTo>
                    <a:pt x="484" y="45"/>
                    <a:pt x="484" y="44"/>
                    <a:pt x="483" y="44"/>
                  </a:cubicBezTo>
                  <a:cubicBezTo>
                    <a:pt x="483" y="42"/>
                    <a:pt x="482" y="41"/>
                    <a:pt x="481" y="39"/>
                  </a:cubicBezTo>
                  <a:cubicBezTo>
                    <a:pt x="481" y="39"/>
                    <a:pt x="481" y="38"/>
                    <a:pt x="481" y="38"/>
                  </a:cubicBezTo>
                  <a:cubicBezTo>
                    <a:pt x="482" y="38"/>
                    <a:pt x="482" y="38"/>
                    <a:pt x="482" y="39"/>
                  </a:cubicBezTo>
                  <a:cubicBezTo>
                    <a:pt x="483" y="40"/>
                    <a:pt x="484" y="41"/>
                    <a:pt x="485" y="43"/>
                  </a:cubicBezTo>
                  <a:cubicBezTo>
                    <a:pt x="485" y="43"/>
                    <a:pt x="486" y="44"/>
                    <a:pt x="486" y="45"/>
                  </a:cubicBezTo>
                  <a:cubicBezTo>
                    <a:pt x="486" y="45"/>
                    <a:pt x="486" y="46"/>
                    <a:pt x="486" y="46"/>
                  </a:cubicBezTo>
                  <a:cubicBezTo>
                    <a:pt x="486" y="46"/>
                    <a:pt x="486" y="46"/>
                    <a:pt x="486" y="46"/>
                  </a:cubicBezTo>
                  <a:cubicBezTo>
                    <a:pt x="485" y="46"/>
                    <a:pt x="485" y="46"/>
                    <a:pt x="484" y="46"/>
                  </a:cubicBezTo>
                  <a:close/>
                  <a:moveTo>
                    <a:pt x="180" y="180"/>
                  </a:moveTo>
                  <a:cubicBezTo>
                    <a:pt x="179" y="179"/>
                    <a:pt x="180" y="179"/>
                    <a:pt x="180" y="179"/>
                  </a:cubicBezTo>
                  <a:cubicBezTo>
                    <a:pt x="182" y="177"/>
                    <a:pt x="184" y="176"/>
                    <a:pt x="186" y="175"/>
                  </a:cubicBezTo>
                  <a:cubicBezTo>
                    <a:pt x="186" y="175"/>
                    <a:pt x="187" y="175"/>
                    <a:pt x="187" y="175"/>
                  </a:cubicBezTo>
                  <a:cubicBezTo>
                    <a:pt x="187" y="176"/>
                    <a:pt x="187" y="176"/>
                    <a:pt x="187" y="176"/>
                  </a:cubicBezTo>
                  <a:cubicBezTo>
                    <a:pt x="185" y="178"/>
                    <a:pt x="183" y="179"/>
                    <a:pt x="181" y="180"/>
                  </a:cubicBezTo>
                  <a:cubicBezTo>
                    <a:pt x="181" y="180"/>
                    <a:pt x="181" y="180"/>
                    <a:pt x="181" y="180"/>
                  </a:cubicBezTo>
                  <a:cubicBezTo>
                    <a:pt x="180" y="180"/>
                    <a:pt x="180" y="180"/>
                    <a:pt x="180" y="180"/>
                  </a:cubicBezTo>
                  <a:close/>
                  <a:moveTo>
                    <a:pt x="24" y="249"/>
                  </a:moveTo>
                  <a:cubicBezTo>
                    <a:pt x="22" y="247"/>
                    <a:pt x="21" y="245"/>
                    <a:pt x="19" y="244"/>
                  </a:cubicBezTo>
                  <a:cubicBezTo>
                    <a:pt x="19" y="243"/>
                    <a:pt x="19" y="243"/>
                    <a:pt x="19" y="242"/>
                  </a:cubicBezTo>
                  <a:cubicBezTo>
                    <a:pt x="19" y="242"/>
                    <a:pt x="20" y="242"/>
                    <a:pt x="20" y="242"/>
                  </a:cubicBezTo>
                  <a:cubicBezTo>
                    <a:pt x="22" y="244"/>
                    <a:pt x="23" y="246"/>
                    <a:pt x="25" y="247"/>
                  </a:cubicBezTo>
                  <a:cubicBezTo>
                    <a:pt x="25" y="248"/>
                    <a:pt x="25" y="248"/>
                    <a:pt x="25" y="249"/>
                  </a:cubicBezTo>
                  <a:cubicBezTo>
                    <a:pt x="25" y="249"/>
                    <a:pt x="25" y="249"/>
                    <a:pt x="25" y="249"/>
                  </a:cubicBezTo>
                  <a:cubicBezTo>
                    <a:pt x="25" y="249"/>
                    <a:pt x="24" y="249"/>
                    <a:pt x="24" y="249"/>
                  </a:cubicBezTo>
                  <a:close/>
                  <a:moveTo>
                    <a:pt x="110" y="211"/>
                  </a:moveTo>
                  <a:cubicBezTo>
                    <a:pt x="107" y="212"/>
                    <a:pt x="105" y="212"/>
                    <a:pt x="103" y="213"/>
                  </a:cubicBezTo>
                  <a:cubicBezTo>
                    <a:pt x="102" y="213"/>
                    <a:pt x="102" y="212"/>
                    <a:pt x="102" y="212"/>
                  </a:cubicBezTo>
                  <a:cubicBezTo>
                    <a:pt x="102" y="212"/>
                    <a:pt x="102" y="211"/>
                    <a:pt x="102" y="211"/>
                  </a:cubicBezTo>
                  <a:cubicBezTo>
                    <a:pt x="105" y="210"/>
                    <a:pt x="107" y="210"/>
                    <a:pt x="109" y="209"/>
                  </a:cubicBezTo>
                  <a:cubicBezTo>
                    <a:pt x="110" y="209"/>
                    <a:pt x="110" y="209"/>
                    <a:pt x="110" y="210"/>
                  </a:cubicBezTo>
                  <a:cubicBezTo>
                    <a:pt x="110" y="210"/>
                    <a:pt x="110" y="211"/>
                    <a:pt x="110" y="211"/>
                  </a:cubicBezTo>
                  <a:cubicBezTo>
                    <a:pt x="110" y="211"/>
                    <a:pt x="110" y="211"/>
                    <a:pt x="110" y="211"/>
                  </a:cubicBezTo>
                  <a:close/>
                  <a:moveTo>
                    <a:pt x="192" y="172"/>
                  </a:moveTo>
                  <a:cubicBezTo>
                    <a:pt x="191" y="172"/>
                    <a:pt x="191" y="171"/>
                    <a:pt x="192" y="171"/>
                  </a:cubicBezTo>
                  <a:cubicBezTo>
                    <a:pt x="194" y="170"/>
                    <a:pt x="196" y="168"/>
                    <a:pt x="197" y="167"/>
                  </a:cubicBezTo>
                  <a:cubicBezTo>
                    <a:pt x="198" y="167"/>
                    <a:pt x="198" y="167"/>
                    <a:pt x="199" y="167"/>
                  </a:cubicBezTo>
                  <a:cubicBezTo>
                    <a:pt x="199" y="167"/>
                    <a:pt x="199" y="168"/>
                    <a:pt x="199" y="168"/>
                  </a:cubicBezTo>
                  <a:cubicBezTo>
                    <a:pt x="197" y="170"/>
                    <a:pt x="195" y="171"/>
                    <a:pt x="193" y="172"/>
                  </a:cubicBezTo>
                  <a:cubicBezTo>
                    <a:pt x="193" y="172"/>
                    <a:pt x="193" y="172"/>
                    <a:pt x="193" y="172"/>
                  </a:cubicBezTo>
                  <a:cubicBezTo>
                    <a:pt x="192" y="173"/>
                    <a:pt x="192" y="173"/>
                    <a:pt x="192" y="172"/>
                  </a:cubicBezTo>
                  <a:close/>
                  <a:moveTo>
                    <a:pt x="96" y="214"/>
                  </a:moveTo>
                  <a:cubicBezTo>
                    <a:pt x="94" y="215"/>
                    <a:pt x="91" y="215"/>
                    <a:pt x="89" y="215"/>
                  </a:cubicBezTo>
                  <a:cubicBezTo>
                    <a:pt x="89" y="216"/>
                    <a:pt x="88" y="215"/>
                    <a:pt x="88" y="215"/>
                  </a:cubicBezTo>
                  <a:cubicBezTo>
                    <a:pt x="88" y="214"/>
                    <a:pt x="88" y="214"/>
                    <a:pt x="89" y="214"/>
                  </a:cubicBezTo>
                  <a:cubicBezTo>
                    <a:pt x="91" y="213"/>
                    <a:pt x="93" y="213"/>
                    <a:pt x="96" y="212"/>
                  </a:cubicBezTo>
                  <a:cubicBezTo>
                    <a:pt x="96" y="212"/>
                    <a:pt x="97" y="213"/>
                    <a:pt x="97" y="213"/>
                  </a:cubicBezTo>
                  <a:cubicBezTo>
                    <a:pt x="97" y="214"/>
                    <a:pt x="97" y="214"/>
                    <a:pt x="96" y="214"/>
                  </a:cubicBezTo>
                  <a:cubicBezTo>
                    <a:pt x="96" y="214"/>
                    <a:pt x="96" y="214"/>
                    <a:pt x="96" y="214"/>
                  </a:cubicBezTo>
                  <a:close/>
                  <a:moveTo>
                    <a:pt x="203" y="164"/>
                  </a:moveTo>
                  <a:cubicBezTo>
                    <a:pt x="203" y="163"/>
                    <a:pt x="203" y="163"/>
                    <a:pt x="203" y="163"/>
                  </a:cubicBezTo>
                  <a:cubicBezTo>
                    <a:pt x="205" y="161"/>
                    <a:pt x="207" y="160"/>
                    <a:pt x="209" y="158"/>
                  </a:cubicBezTo>
                  <a:cubicBezTo>
                    <a:pt x="209" y="158"/>
                    <a:pt x="210" y="158"/>
                    <a:pt x="210" y="158"/>
                  </a:cubicBezTo>
                  <a:cubicBezTo>
                    <a:pt x="210" y="159"/>
                    <a:pt x="210" y="159"/>
                    <a:pt x="210" y="160"/>
                  </a:cubicBezTo>
                  <a:cubicBezTo>
                    <a:pt x="208" y="161"/>
                    <a:pt x="206" y="163"/>
                    <a:pt x="204" y="164"/>
                  </a:cubicBezTo>
                  <a:cubicBezTo>
                    <a:pt x="204" y="164"/>
                    <a:pt x="204" y="164"/>
                    <a:pt x="204" y="164"/>
                  </a:cubicBezTo>
                  <a:cubicBezTo>
                    <a:pt x="204" y="164"/>
                    <a:pt x="203" y="164"/>
                    <a:pt x="203" y="164"/>
                  </a:cubicBezTo>
                  <a:close/>
                  <a:moveTo>
                    <a:pt x="82" y="217"/>
                  </a:moveTo>
                  <a:cubicBezTo>
                    <a:pt x="80" y="217"/>
                    <a:pt x="77" y="217"/>
                    <a:pt x="75" y="218"/>
                  </a:cubicBezTo>
                  <a:cubicBezTo>
                    <a:pt x="75" y="218"/>
                    <a:pt x="74" y="217"/>
                    <a:pt x="74" y="217"/>
                  </a:cubicBezTo>
                  <a:cubicBezTo>
                    <a:pt x="74" y="216"/>
                    <a:pt x="74" y="216"/>
                    <a:pt x="75" y="216"/>
                  </a:cubicBezTo>
                  <a:cubicBezTo>
                    <a:pt x="77" y="216"/>
                    <a:pt x="79" y="215"/>
                    <a:pt x="82" y="215"/>
                  </a:cubicBezTo>
                  <a:cubicBezTo>
                    <a:pt x="82" y="215"/>
                    <a:pt x="83" y="215"/>
                    <a:pt x="83" y="216"/>
                  </a:cubicBezTo>
                  <a:cubicBezTo>
                    <a:pt x="83" y="216"/>
                    <a:pt x="83" y="216"/>
                    <a:pt x="82" y="217"/>
                  </a:cubicBezTo>
                  <a:cubicBezTo>
                    <a:pt x="82" y="217"/>
                    <a:pt x="82" y="217"/>
                    <a:pt x="82" y="217"/>
                  </a:cubicBezTo>
                  <a:close/>
                  <a:moveTo>
                    <a:pt x="214" y="155"/>
                  </a:moveTo>
                  <a:cubicBezTo>
                    <a:pt x="214" y="155"/>
                    <a:pt x="214" y="154"/>
                    <a:pt x="214" y="154"/>
                  </a:cubicBezTo>
                  <a:cubicBezTo>
                    <a:pt x="216" y="152"/>
                    <a:pt x="218" y="151"/>
                    <a:pt x="219" y="149"/>
                  </a:cubicBezTo>
                  <a:cubicBezTo>
                    <a:pt x="220" y="149"/>
                    <a:pt x="220" y="149"/>
                    <a:pt x="221" y="149"/>
                  </a:cubicBezTo>
                  <a:cubicBezTo>
                    <a:pt x="221" y="149"/>
                    <a:pt x="221" y="150"/>
                    <a:pt x="220" y="150"/>
                  </a:cubicBezTo>
                  <a:cubicBezTo>
                    <a:pt x="219" y="152"/>
                    <a:pt x="217" y="154"/>
                    <a:pt x="215" y="155"/>
                  </a:cubicBezTo>
                  <a:cubicBezTo>
                    <a:pt x="215" y="155"/>
                    <a:pt x="215" y="155"/>
                    <a:pt x="215" y="155"/>
                  </a:cubicBezTo>
                  <a:cubicBezTo>
                    <a:pt x="215" y="155"/>
                    <a:pt x="214" y="155"/>
                    <a:pt x="214" y="155"/>
                  </a:cubicBezTo>
                  <a:close/>
                  <a:moveTo>
                    <a:pt x="68" y="218"/>
                  </a:moveTo>
                  <a:cubicBezTo>
                    <a:pt x="66" y="218"/>
                    <a:pt x="63" y="219"/>
                    <a:pt x="61" y="219"/>
                  </a:cubicBezTo>
                  <a:cubicBezTo>
                    <a:pt x="60" y="219"/>
                    <a:pt x="60" y="218"/>
                    <a:pt x="60" y="218"/>
                  </a:cubicBezTo>
                  <a:cubicBezTo>
                    <a:pt x="60" y="217"/>
                    <a:pt x="60" y="217"/>
                    <a:pt x="61" y="217"/>
                  </a:cubicBezTo>
                  <a:cubicBezTo>
                    <a:pt x="63" y="217"/>
                    <a:pt x="65" y="217"/>
                    <a:pt x="68" y="217"/>
                  </a:cubicBezTo>
                  <a:cubicBezTo>
                    <a:pt x="68" y="216"/>
                    <a:pt x="69" y="217"/>
                    <a:pt x="69" y="217"/>
                  </a:cubicBezTo>
                  <a:cubicBezTo>
                    <a:pt x="69" y="218"/>
                    <a:pt x="69" y="218"/>
                    <a:pt x="68" y="218"/>
                  </a:cubicBezTo>
                  <a:cubicBezTo>
                    <a:pt x="68" y="218"/>
                    <a:pt x="68" y="218"/>
                    <a:pt x="68" y="218"/>
                  </a:cubicBezTo>
                  <a:close/>
                  <a:moveTo>
                    <a:pt x="477" y="34"/>
                  </a:moveTo>
                  <a:cubicBezTo>
                    <a:pt x="476" y="32"/>
                    <a:pt x="474" y="30"/>
                    <a:pt x="473" y="28"/>
                  </a:cubicBezTo>
                  <a:cubicBezTo>
                    <a:pt x="472" y="28"/>
                    <a:pt x="473" y="27"/>
                    <a:pt x="473" y="27"/>
                  </a:cubicBezTo>
                  <a:cubicBezTo>
                    <a:pt x="473" y="27"/>
                    <a:pt x="474" y="27"/>
                    <a:pt x="474" y="27"/>
                  </a:cubicBezTo>
                  <a:cubicBezTo>
                    <a:pt x="476" y="29"/>
                    <a:pt x="477" y="31"/>
                    <a:pt x="478" y="33"/>
                  </a:cubicBezTo>
                  <a:cubicBezTo>
                    <a:pt x="479" y="33"/>
                    <a:pt x="479" y="34"/>
                    <a:pt x="478" y="34"/>
                  </a:cubicBezTo>
                  <a:cubicBezTo>
                    <a:pt x="478" y="34"/>
                    <a:pt x="478" y="34"/>
                    <a:pt x="478" y="34"/>
                  </a:cubicBezTo>
                  <a:cubicBezTo>
                    <a:pt x="478" y="34"/>
                    <a:pt x="477" y="34"/>
                    <a:pt x="477" y="34"/>
                  </a:cubicBezTo>
                  <a:close/>
                  <a:moveTo>
                    <a:pt x="224" y="146"/>
                  </a:moveTo>
                  <a:cubicBezTo>
                    <a:pt x="224" y="145"/>
                    <a:pt x="224" y="145"/>
                    <a:pt x="224" y="144"/>
                  </a:cubicBezTo>
                  <a:cubicBezTo>
                    <a:pt x="226" y="143"/>
                    <a:pt x="228" y="141"/>
                    <a:pt x="230" y="139"/>
                  </a:cubicBezTo>
                  <a:cubicBezTo>
                    <a:pt x="230" y="139"/>
                    <a:pt x="230" y="139"/>
                    <a:pt x="231" y="139"/>
                  </a:cubicBezTo>
                  <a:cubicBezTo>
                    <a:pt x="231" y="140"/>
                    <a:pt x="231" y="140"/>
                    <a:pt x="231" y="141"/>
                  </a:cubicBezTo>
                  <a:cubicBezTo>
                    <a:pt x="229" y="142"/>
                    <a:pt x="227" y="144"/>
                    <a:pt x="226" y="146"/>
                  </a:cubicBezTo>
                  <a:cubicBezTo>
                    <a:pt x="226" y="146"/>
                    <a:pt x="226" y="146"/>
                    <a:pt x="225" y="146"/>
                  </a:cubicBezTo>
                  <a:cubicBezTo>
                    <a:pt x="225" y="146"/>
                    <a:pt x="225" y="146"/>
                    <a:pt x="224" y="146"/>
                  </a:cubicBezTo>
                  <a:close/>
                  <a:moveTo>
                    <a:pt x="14" y="238"/>
                  </a:moveTo>
                  <a:cubicBezTo>
                    <a:pt x="13" y="237"/>
                    <a:pt x="11" y="235"/>
                    <a:pt x="9" y="233"/>
                  </a:cubicBezTo>
                  <a:cubicBezTo>
                    <a:pt x="9" y="233"/>
                    <a:pt x="9" y="232"/>
                    <a:pt x="9" y="232"/>
                  </a:cubicBezTo>
                  <a:cubicBezTo>
                    <a:pt x="10" y="232"/>
                    <a:pt x="10" y="232"/>
                    <a:pt x="11" y="232"/>
                  </a:cubicBezTo>
                  <a:cubicBezTo>
                    <a:pt x="12" y="234"/>
                    <a:pt x="14" y="236"/>
                    <a:pt x="15" y="237"/>
                  </a:cubicBezTo>
                  <a:cubicBezTo>
                    <a:pt x="16" y="238"/>
                    <a:pt x="16" y="238"/>
                    <a:pt x="15" y="238"/>
                  </a:cubicBezTo>
                  <a:cubicBezTo>
                    <a:pt x="15" y="239"/>
                    <a:pt x="15" y="239"/>
                    <a:pt x="15" y="239"/>
                  </a:cubicBezTo>
                  <a:cubicBezTo>
                    <a:pt x="15" y="239"/>
                    <a:pt x="14" y="239"/>
                    <a:pt x="14" y="238"/>
                  </a:cubicBezTo>
                  <a:close/>
                  <a:moveTo>
                    <a:pt x="54" y="219"/>
                  </a:moveTo>
                  <a:cubicBezTo>
                    <a:pt x="51" y="219"/>
                    <a:pt x="49" y="219"/>
                    <a:pt x="47" y="219"/>
                  </a:cubicBezTo>
                  <a:cubicBezTo>
                    <a:pt x="46" y="219"/>
                    <a:pt x="46" y="219"/>
                    <a:pt x="46" y="218"/>
                  </a:cubicBezTo>
                  <a:cubicBezTo>
                    <a:pt x="46" y="218"/>
                    <a:pt x="46" y="217"/>
                    <a:pt x="47" y="217"/>
                  </a:cubicBezTo>
                  <a:cubicBezTo>
                    <a:pt x="49" y="217"/>
                    <a:pt x="51" y="217"/>
                    <a:pt x="54" y="217"/>
                  </a:cubicBezTo>
                  <a:cubicBezTo>
                    <a:pt x="54" y="217"/>
                    <a:pt x="55" y="218"/>
                    <a:pt x="55" y="218"/>
                  </a:cubicBezTo>
                  <a:cubicBezTo>
                    <a:pt x="55" y="219"/>
                    <a:pt x="54" y="219"/>
                    <a:pt x="54" y="219"/>
                  </a:cubicBezTo>
                  <a:cubicBezTo>
                    <a:pt x="54" y="219"/>
                    <a:pt x="54" y="219"/>
                    <a:pt x="54" y="219"/>
                  </a:cubicBezTo>
                  <a:close/>
                  <a:moveTo>
                    <a:pt x="235" y="136"/>
                  </a:moveTo>
                  <a:cubicBezTo>
                    <a:pt x="234" y="135"/>
                    <a:pt x="234" y="135"/>
                    <a:pt x="235" y="134"/>
                  </a:cubicBezTo>
                  <a:cubicBezTo>
                    <a:pt x="236" y="133"/>
                    <a:pt x="238" y="131"/>
                    <a:pt x="239" y="129"/>
                  </a:cubicBezTo>
                  <a:cubicBezTo>
                    <a:pt x="240" y="129"/>
                    <a:pt x="240" y="129"/>
                    <a:pt x="241" y="129"/>
                  </a:cubicBezTo>
                  <a:cubicBezTo>
                    <a:pt x="241" y="130"/>
                    <a:pt x="241" y="130"/>
                    <a:pt x="241" y="131"/>
                  </a:cubicBezTo>
                  <a:cubicBezTo>
                    <a:pt x="239" y="132"/>
                    <a:pt x="237" y="134"/>
                    <a:pt x="236" y="136"/>
                  </a:cubicBezTo>
                  <a:cubicBezTo>
                    <a:pt x="236" y="136"/>
                    <a:pt x="236" y="136"/>
                    <a:pt x="236" y="136"/>
                  </a:cubicBezTo>
                  <a:cubicBezTo>
                    <a:pt x="235" y="136"/>
                    <a:pt x="235" y="136"/>
                    <a:pt x="235" y="136"/>
                  </a:cubicBezTo>
                  <a:close/>
                  <a:moveTo>
                    <a:pt x="40" y="219"/>
                  </a:moveTo>
                  <a:cubicBezTo>
                    <a:pt x="37" y="219"/>
                    <a:pt x="35" y="219"/>
                    <a:pt x="33" y="219"/>
                  </a:cubicBezTo>
                  <a:cubicBezTo>
                    <a:pt x="32" y="219"/>
                    <a:pt x="32" y="219"/>
                    <a:pt x="32" y="218"/>
                  </a:cubicBezTo>
                  <a:cubicBezTo>
                    <a:pt x="32" y="218"/>
                    <a:pt x="32" y="217"/>
                    <a:pt x="33" y="217"/>
                  </a:cubicBezTo>
                  <a:cubicBezTo>
                    <a:pt x="35" y="217"/>
                    <a:pt x="37" y="217"/>
                    <a:pt x="40" y="217"/>
                  </a:cubicBezTo>
                  <a:cubicBezTo>
                    <a:pt x="40" y="217"/>
                    <a:pt x="41" y="218"/>
                    <a:pt x="41" y="218"/>
                  </a:cubicBezTo>
                  <a:cubicBezTo>
                    <a:pt x="41" y="219"/>
                    <a:pt x="40" y="219"/>
                    <a:pt x="40" y="219"/>
                  </a:cubicBezTo>
                  <a:cubicBezTo>
                    <a:pt x="40" y="219"/>
                    <a:pt x="40" y="219"/>
                    <a:pt x="40" y="219"/>
                  </a:cubicBezTo>
                  <a:close/>
                  <a:moveTo>
                    <a:pt x="244" y="126"/>
                  </a:moveTo>
                  <a:cubicBezTo>
                    <a:pt x="244" y="125"/>
                    <a:pt x="244" y="125"/>
                    <a:pt x="244" y="124"/>
                  </a:cubicBezTo>
                  <a:cubicBezTo>
                    <a:pt x="246" y="123"/>
                    <a:pt x="247" y="121"/>
                    <a:pt x="249" y="119"/>
                  </a:cubicBezTo>
                  <a:cubicBezTo>
                    <a:pt x="249" y="119"/>
                    <a:pt x="250" y="119"/>
                    <a:pt x="250" y="119"/>
                  </a:cubicBezTo>
                  <a:cubicBezTo>
                    <a:pt x="251" y="119"/>
                    <a:pt x="251" y="120"/>
                    <a:pt x="250" y="120"/>
                  </a:cubicBezTo>
                  <a:cubicBezTo>
                    <a:pt x="249" y="122"/>
                    <a:pt x="247" y="124"/>
                    <a:pt x="246" y="125"/>
                  </a:cubicBezTo>
                  <a:cubicBezTo>
                    <a:pt x="245" y="126"/>
                    <a:pt x="245" y="126"/>
                    <a:pt x="245" y="126"/>
                  </a:cubicBezTo>
                  <a:cubicBezTo>
                    <a:pt x="245" y="126"/>
                    <a:pt x="245" y="126"/>
                    <a:pt x="244" y="126"/>
                  </a:cubicBezTo>
                  <a:close/>
                  <a:moveTo>
                    <a:pt x="468" y="23"/>
                  </a:moveTo>
                  <a:cubicBezTo>
                    <a:pt x="467" y="22"/>
                    <a:pt x="467" y="21"/>
                    <a:pt x="466" y="21"/>
                  </a:cubicBezTo>
                  <a:cubicBezTo>
                    <a:pt x="465" y="20"/>
                    <a:pt x="464" y="19"/>
                    <a:pt x="463" y="18"/>
                  </a:cubicBezTo>
                  <a:cubicBezTo>
                    <a:pt x="463" y="18"/>
                    <a:pt x="463" y="17"/>
                    <a:pt x="463" y="17"/>
                  </a:cubicBezTo>
                  <a:cubicBezTo>
                    <a:pt x="463" y="16"/>
                    <a:pt x="464" y="16"/>
                    <a:pt x="464" y="17"/>
                  </a:cubicBezTo>
                  <a:cubicBezTo>
                    <a:pt x="465" y="18"/>
                    <a:pt x="466" y="18"/>
                    <a:pt x="467" y="19"/>
                  </a:cubicBezTo>
                  <a:cubicBezTo>
                    <a:pt x="468" y="20"/>
                    <a:pt x="469" y="21"/>
                    <a:pt x="469" y="22"/>
                  </a:cubicBezTo>
                  <a:cubicBezTo>
                    <a:pt x="470" y="22"/>
                    <a:pt x="470" y="23"/>
                    <a:pt x="469" y="23"/>
                  </a:cubicBezTo>
                  <a:cubicBezTo>
                    <a:pt x="469" y="23"/>
                    <a:pt x="469" y="23"/>
                    <a:pt x="469" y="23"/>
                  </a:cubicBezTo>
                  <a:cubicBezTo>
                    <a:pt x="469" y="23"/>
                    <a:pt x="468" y="23"/>
                    <a:pt x="468" y="23"/>
                  </a:cubicBezTo>
                  <a:close/>
                  <a:moveTo>
                    <a:pt x="5" y="228"/>
                  </a:moveTo>
                  <a:cubicBezTo>
                    <a:pt x="3" y="226"/>
                    <a:pt x="2" y="224"/>
                    <a:pt x="0" y="222"/>
                  </a:cubicBezTo>
                  <a:cubicBezTo>
                    <a:pt x="0" y="222"/>
                    <a:pt x="0" y="222"/>
                    <a:pt x="0" y="221"/>
                  </a:cubicBezTo>
                  <a:cubicBezTo>
                    <a:pt x="1" y="221"/>
                    <a:pt x="1" y="221"/>
                    <a:pt x="2" y="221"/>
                  </a:cubicBezTo>
                  <a:cubicBezTo>
                    <a:pt x="3" y="223"/>
                    <a:pt x="5" y="225"/>
                    <a:pt x="6" y="227"/>
                  </a:cubicBezTo>
                  <a:cubicBezTo>
                    <a:pt x="6" y="227"/>
                    <a:pt x="6" y="228"/>
                    <a:pt x="6" y="228"/>
                  </a:cubicBezTo>
                  <a:cubicBezTo>
                    <a:pt x="6" y="228"/>
                    <a:pt x="6" y="228"/>
                    <a:pt x="6" y="228"/>
                  </a:cubicBezTo>
                  <a:cubicBezTo>
                    <a:pt x="5" y="228"/>
                    <a:pt x="5" y="228"/>
                    <a:pt x="5" y="228"/>
                  </a:cubicBezTo>
                  <a:close/>
                  <a:moveTo>
                    <a:pt x="26" y="219"/>
                  </a:moveTo>
                  <a:cubicBezTo>
                    <a:pt x="23" y="218"/>
                    <a:pt x="21" y="218"/>
                    <a:pt x="18" y="218"/>
                  </a:cubicBezTo>
                  <a:cubicBezTo>
                    <a:pt x="18" y="218"/>
                    <a:pt x="18" y="217"/>
                    <a:pt x="18" y="217"/>
                  </a:cubicBezTo>
                  <a:cubicBezTo>
                    <a:pt x="18" y="216"/>
                    <a:pt x="18" y="216"/>
                    <a:pt x="19" y="216"/>
                  </a:cubicBezTo>
                  <a:cubicBezTo>
                    <a:pt x="21" y="216"/>
                    <a:pt x="23" y="217"/>
                    <a:pt x="26" y="217"/>
                  </a:cubicBezTo>
                  <a:cubicBezTo>
                    <a:pt x="26" y="217"/>
                    <a:pt x="26" y="217"/>
                    <a:pt x="26" y="218"/>
                  </a:cubicBezTo>
                  <a:cubicBezTo>
                    <a:pt x="26" y="218"/>
                    <a:pt x="26" y="218"/>
                    <a:pt x="26" y="218"/>
                  </a:cubicBezTo>
                  <a:cubicBezTo>
                    <a:pt x="26" y="219"/>
                    <a:pt x="26" y="219"/>
                    <a:pt x="26" y="219"/>
                  </a:cubicBezTo>
                  <a:close/>
                  <a:moveTo>
                    <a:pt x="254" y="115"/>
                  </a:moveTo>
                  <a:cubicBezTo>
                    <a:pt x="253" y="115"/>
                    <a:pt x="253" y="114"/>
                    <a:pt x="254" y="114"/>
                  </a:cubicBezTo>
                  <a:cubicBezTo>
                    <a:pt x="255" y="112"/>
                    <a:pt x="257" y="110"/>
                    <a:pt x="258" y="109"/>
                  </a:cubicBezTo>
                  <a:cubicBezTo>
                    <a:pt x="259" y="108"/>
                    <a:pt x="259" y="108"/>
                    <a:pt x="260" y="108"/>
                  </a:cubicBezTo>
                  <a:cubicBezTo>
                    <a:pt x="260" y="109"/>
                    <a:pt x="260" y="109"/>
                    <a:pt x="260" y="110"/>
                  </a:cubicBezTo>
                  <a:cubicBezTo>
                    <a:pt x="258" y="111"/>
                    <a:pt x="257" y="113"/>
                    <a:pt x="255" y="115"/>
                  </a:cubicBezTo>
                  <a:cubicBezTo>
                    <a:pt x="255" y="115"/>
                    <a:pt x="255" y="115"/>
                    <a:pt x="255" y="115"/>
                  </a:cubicBezTo>
                  <a:cubicBezTo>
                    <a:pt x="254" y="115"/>
                    <a:pt x="254" y="115"/>
                    <a:pt x="254" y="115"/>
                  </a:cubicBezTo>
                  <a:close/>
                  <a:moveTo>
                    <a:pt x="11" y="217"/>
                  </a:moveTo>
                  <a:cubicBezTo>
                    <a:pt x="9" y="217"/>
                    <a:pt x="7" y="217"/>
                    <a:pt x="4" y="216"/>
                  </a:cubicBezTo>
                  <a:cubicBezTo>
                    <a:pt x="4" y="216"/>
                    <a:pt x="4" y="216"/>
                    <a:pt x="4" y="215"/>
                  </a:cubicBezTo>
                  <a:cubicBezTo>
                    <a:pt x="4" y="215"/>
                    <a:pt x="4" y="214"/>
                    <a:pt x="5" y="214"/>
                  </a:cubicBezTo>
                  <a:cubicBezTo>
                    <a:pt x="7" y="215"/>
                    <a:pt x="9" y="215"/>
                    <a:pt x="12" y="215"/>
                  </a:cubicBezTo>
                  <a:cubicBezTo>
                    <a:pt x="12" y="215"/>
                    <a:pt x="12" y="216"/>
                    <a:pt x="12" y="216"/>
                  </a:cubicBezTo>
                  <a:cubicBezTo>
                    <a:pt x="12" y="217"/>
                    <a:pt x="12" y="217"/>
                    <a:pt x="12" y="217"/>
                  </a:cubicBezTo>
                  <a:cubicBezTo>
                    <a:pt x="12" y="217"/>
                    <a:pt x="12" y="217"/>
                    <a:pt x="11" y="217"/>
                  </a:cubicBezTo>
                  <a:close/>
                  <a:moveTo>
                    <a:pt x="263" y="104"/>
                  </a:moveTo>
                  <a:cubicBezTo>
                    <a:pt x="263" y="104"/>
                    <a:pt x="263" y="104"/>
                    <a:pt x="263" y="103"/>
                  </a:cubicBezTo>
                  <a:cubicBezTo>
                    <a:pt x="263" y="103"/>
                    <a:pt x="263" y="103"/>
                    <a:pt x="263" y="103"/>
                  </a:cubicBezTo>
                  <a:cubicBezTo>
                    <a:pt x="265" y="101"/>
                    <a:pt x="266" y="100"/>
                    <a:pt x="268" y="98"/>
                  </a:cubicBezTo>
                  <a:cubicBezTo>
                    <a:pt x="268" y="98"/>
                    <a:pt x="268" y="97"/>
                    <a:pt x="269" y="98"/>
                  </a:cubicBezTo>
                  <a:cubicBezTo>
                    <a:pt x="269" y="98"/>
                    <a:pt x="269" y="99"/>
                    <a:pt x="269" y="99"/>
                  </a:cubicBezTo>
                  <a:cubicBezTo>
                    <a:pt x="267" y="101"/>
                    <a:pt x="266" y="103"/>
                    <a:pt x="264" y="104"/>
                  </a:cubicBezTo>
                  <a:cubicBezTo>
                    <a:pt x="264" y="104"/>
                    <a:pt x="264" y="104"/>
                    <a:pt x="264" y="104"/>
                  </a:cubicBezTo>
                  <a:cubicBezTo>
                    <a:pt x="264" y="104"/>
                    <a:pt x="264" y="105"/>
                    <a:pt x="264" y="105"/>
                  </a:cubicBezTo>
                  <a:cubicBezTo>
                    <a:pt x="264" y="105"/>
                    <a:pt x="263" y="105"/>
                    <a:pt x="263" y="104"/>
                  </a:cubicBezTo>
                  <a:close/>
                  <a:moveTo>
                    <a:pt x="458" y="14"/>
                  </a:moveTo>
                  <a:cubicBezTo>
                    <a:pt x="456" y="12"/>
                    <a:pt x="454" y="11"/>
                    <a:pt x="452" y="10"/>
                  </a:cubicBezTo>
                  <a:cubicBezTo>
                    <a:pt x="451" y="10"/>
                    <a:pt x="451" y="9"/>
                    <a:pt x="451" y="9"/>
                  </a:cubicBezTo>
                  <a:cubicBezTo>
                    <a:pt x="452" y="8"/>
                    <a:pt x="452" y="8"/>
                    <a:pt x="453" y="8"/>
                  </a:cubicBezTo>
                  <a:cubicBezTo>
                    <a:pt x="455" y="10"/>
                    <a:pt x="457" y="11"/>
                    <a:pt x="459" y="12"/>
                  </a:cubicBezTo>
                  <a:cubicBezTo>
                    <a:pt x="459" y="13"/>
                    <a:pt x="459" y="13"/>
                    <a:pt x="459" y="13"/>
                  </a:cubicBezTo>
                  <a:cubicBezTo>
                    <a:pt x="459" y="14"/>
                    <a:pt x="459" y="14"/>
                    <a:pt x="459" y="14"/>
                  </a:cubicBezTo>
                  <a:cubicBezTo>
                    <a:pt x="458" y="14"/>
                    <a:pt x="458" y="14"/>
                    <a:pt x="458" y="14"/>
                  </a:cubicBezTo>
                  <a:close/>
                  <a:moveTo>
                    <a:pt x="272" y="94"/>
                  </a:moveTo>
                  <a:cubicBezTo>
                    <a:pt x="272" y="94"/>
                    <a:pt x="272" y="93"/>
                    <a:pt x="272" y="93"/>
                  </a:cubicBezTo>
                  <a:cubicBezTo>
                    <a:pt x="274" y="91"/>
                    <a:pt x="276" y="89"/>
                    <a:pt x="277" y="87"/>
                  </a:cubicBezTo>
                  <a:cubicBezTo>
                    <a:pt x="277" y="87"/>
                    <a:pt x="278" y="87"/>
                    <a:pt x="278" y="87"/>
                  </a:cubicBezTo>
                  <a:cubicBezTo>
                    <a:pt x="279" y="88"/>
                    <a:pt x="279" y="88"/>
                    <a:pt x="278" y="89"/>
                  </a:cubicBezTo>
                  <a:cubicBezTo>
                    <a:pt x="277" y="90"/>
                    <a:pt x="275" y="92"/>
                    <a:pt x="274" y="94"/>
                  </a:cubicBezTo>
                  <a:cubicBezTo>
                    <a:pt x="273" y="94"/>
                    <a:pt x="273" y="94"/>
                    <a:pt x="273" y="94"/>
                  </a:cubicBezTo>
                  <a:cubicBezTo>
                    <a:pt x="273" y="94"/>
                    <a:pt x="273" y="94"/>
                    <a:pt x="272" y="94"/>
                  </a:cubicBezTo>
                  <a:close/>
                  <a:moveTo>
                    <a:pt x="282" y="83"/>
                  </a:moveTo>
                  <a:cubicBezTo>
                    <a:pt x="281" y="83"/>
                    <a:pt x="281" y="82"/>
                    <a:pt x="282" y="82"/>
                  </a:cubicBezTo>
                  <a:cubicBezTo>
                    <a:pt x="282" y="81"/>
                    <a:pt x="283" y="81"/>
                    <a:pt x="284" y="80"/>
                  </a:cubicBezTo>
                  <a:cubicBezTo>
                    <a:pt x="285" y="79"/>
                    <a:pt x="286" y="78"/>
                    <a:pt x="286" y="77"/>
                  </a:cubicBezTo>
                  <a:cubicBezTo>
                    <a:pt x="287" y="77"/>
                    <a:pt x="287" y="77"/>
                    <a:pt x="288" y="77"/>
                  </a:cubicBezTo>
                  <a:cubicBezTo>
                    <a:pt x="288" y="77"/>
                    <a:pt x="288" y="78"/>
                    <a:pt x="288" y="78"/>
                  </a:cubicBezTo>
                  <a:cubicBezTo>
                    <a:pt x="287" y="79"/>
                    <a:pt x="286" y="80"/>
                    <a:pt x="285" y="81"/>
                  </a:cubicBezTo>
                  <a:cubicBezTo>
                    <a:pt x="284" y="82"/>
                    <a:pt x="284" y="83"/>
                    <a:pt x="283" y="83"/>
                  </a:cubicBezTo>
                  <a:cubicBezTo>
                    <a:pt x="283" y="83"/>
                    <a:pt x="283" y="83"/>
                    <a:pt x="283" y="84"/>
                  </a:cubicBezTo>
                  <a:cubicBezTo>
                    <a:pt x="282" y="84"/>
                    <a:pt x="282" y="84"/>
                    <a:pt x="282" y="83"/>
                  </a:cubicBezTo>
                  <a:close/>
                  <a:moveTo>
                    <a:pt x="446" y="7"/>
                  </a:moveTo>
                  <a:cubicBezTo>
                    <a:pt x="446" y="7"/>
                    <a:pt x="446" y="7"/>
                    <a:pt x="446" y="7"/>
                  </a:cubicBezTo>
                  <a:cubicBezTo>
                    <a:pt x="443" y="6"/>
                    <a:pt x="441" y="5"/>
                    <a:pt x="439" y="4"/>
                  </a:cubicBezTo>
                  <a:cubicBezTo>
                    <a:pt x="439" y="4"/>
                    <a:pt x="438" y="4"/>
                    <a:pt x="438" y="3"/>
                  </a:cubicBezTo>
                  <a:cubicBezTo>
                    <a:pt x="439" y="3"/>
                    <a:pt x="439" y="3"/>
                    <a:pt x="440" y="3"/>
                  </a:cubicBezTo>
                  <a:cubicBezTo>
                    <a:pt x="442" y="3"/>
                    <a:pt x="444" y="4"/>
                    <a:pt x="446" y="5"/>
                  </a:cubicBezTo>
                  <a:cubicBezTo>
                    <a:pt x="446" y="5"/>
                    <a:pt x="446" y="5"/>
                    <a:pt x="446" y="5"/>
                  </a:cubicBezTo>
                  <a:cubicBezTo>
                    <a:pt x="447" y="5"/>
                    <a:pt x="447" y="6"/>
                    <a:pt x="447" y="6"/>
                  </a:cubicBezTo>
                  <a:cubicBezTo>
                    <a:pt x="447" y="7"/>
                    <a:pt x="447" y="7"/>
                    <a:pt x="446" y="7"/>
                  </a:cubicBezTo>
                  <a:cubicBezTo>
                    <a:pt x="446" y="7"/>
                    <a:pt x="446" y="7"/>
                    <a:pt x="446" y="7"/>
                  </a:cubicBezTo>
                  <a:close/>
                  <a:moveTo>
                    <a:pt x="291" y="73"/>
                  </a:moveTo>
                  <a:cubicBezTo>
                    <a:pt x="291" y="73"/>
                    <a:pt x="291" y="72"/>
                    <a:pt x="291" y="72"/>
                  </a:cubicBezTo>
                  <a:cubicBezTo>
                    <a:pt x="293" y="70"/>
                    <a:pt x="295" y="68"/>
                    <a:pt x="296" y="67"/>
                  </a:cubicBezTo>
                  <a:cubicBezTo>
                    <a:pt x="297" y="66"/>
                    <a:pt x="297" y="66"/>
                    <a:pt x="298" y="67"/>
                  </a:cubicBezTo>
                  <a:cubicBezTo>
                    <a:pt x="298" y="67"/>
                    <a:pt x="298" y="68"/>
                    <a:pt x="298" y="68"/>
                  </a:cubicBezTo>
                  <a:cubicBezTo>
                    <a:pt x="296" y="70"/>
                    <a:pt x="294" y="71"/>
                    <a:pt x="293" y="73"/>
                  </a:cubicBezTo>
                  <a:cubicBezTo>
                    <a:pt x="293" y="73"/>
                    <a:pt x="292" y="73"/>
                    <a:pt x="292" y="73"/>
                  </a:cubicBezTo>
                  <a:cubicBezTo>
                    <a:pt x="292" y="73"/>
                    <a:pt x="292" y="73"/>
                    <a:pt x="291" y="73"/>
                  </a:cubicBezTo>
                  <a:close/>
                  <a:moveTo>
                    <a:pt x="301" y="63"/>
                  </a:moveTo>
                  <a:cubicBezTo>
                    <a:pt x="301" y="63"/>
                    <a:pt x="301" y="62"/>
                    <a:pt x="302" y="62"/>
                  </a:cubicBezTo>
                  <a:cubicBezTo>
                    <a:pt x="303" y="60"/>
                    <a:pt x="305" y="59"/>
                    <a:pt x="307" y="57"/>
                  </a:cubicBezTo>
                  <a:cubicBezTo>
                    <a:pt x="307" y="57"/>
                    <a:pt x="308" y="57"/>
                    <a:pt x="308" y="57"/>
                  </a:cubicBezTo>
                  <a:cubicBezTo>
                    <a:pt x="308" y="58"/>
                    <a:pt x="308" y="58"/>
                    <a:pt x="308" y="58"/>
                  </a:cubicBezTo>
                  <a:cubicBezTo>
                    <a:pt x="306" y="60"/>
                    <a:pt x="304" y="62"/>
                    <a:pt x="303" y="63"/>
                  </a:cubicBezTo>
                  <a:cubicBezTo>
                    <a:pt x="303" y="63"/>
                    <a:pt x="303" y="63"/>
                    <a:pt x="302" y="63"/>
                  </a:cubicBezTo>
                  <a:cubicBezTo>
                    <a:pt x="302" y="64"/>
                    <a:pt x="302" y="63"/>
                    <a:pt x="301" y="63"/>
                  </a:cubicBezTo>
                  <a:close/>
                  <a:moveTo>
                    <a:pt x="432" y="3"/>
                  </a:moveTo>
                  <a:cubicBezTo>
                    <a:pt x="430" y="2"/>
                    <a:pt x="428" y="2"/>
                    <a:pt x="425" y="2"/>
                  </a:cubicBezTo>
                  <a:cubicBezTo>
                    <a:pt x="425" y="2"/>
                    <a:pt x="425" y="1"/>
                    <a:pt x="425" y="1"/>
                  </a:cubicBezTo>
                  <a:cubicBezTo>
                    <a:pt x="425" y="0"/>
                    <a:pt x="425" y="0"/>
                    <a:pt x="426" y="0"/>
                  </a:cubicBezTo>
                  <a:cubicBezTo>
                    <a:pt x="428" y="0"/>
                    <a:pt x="430" y="1"/>
                    <a:pt x="433" y="1"/>
                  </a:cubicBezTo>
                  <a:cubicBezTo>
                    <a:pt x="433" y="1"/>
                    <a:pt x="433" y="2"/>
                    <a:pt x="433" y="2"/>
                  </a:cubicBezTo>
                  <a:cubicBezTo>
                    <a:pt x="433" y="2"/>
                    <a:pt x="433" y="3"/>
                    <a:pt x="433" y="3"/>
                  </a:cubicBezTo>
                  <a:cubicBezTo>
                    <a:pt x="433" y="3"/>
                    <a:pt x="433" y="3"/>
                    <a:pt x="432" y="3"/>
                  </a:cubicBezTo>
                  <a:close/>
                  <a:moveTo>
                    <a:pt x="312" y="54"/>
                  </a:moveTo>
                  <a:cubicBezTo>
                    <a:pt x="312" y="53"/>
                    <a:pt x="312" y="53"/>
                    <a:pt x="312" y="53"/>
                  </a:cubicBezTo>
                  <a:cubicBezTo>
                    <a:pt x="314" y="51"/>
                    <a:pt x="316" y="50"/>
                    <a:pt x="318" y="48"/>
                  </a:cubicBezTo>
                  <a:cubicBezTo>
                    <a:pt x="318" y="48"/>
                    <a:pt x="319" y="48"/>
                    <a:pt x="319" y="48"/>
                  </a:cubicBezTo>
                  <a:cubicBezTo>
                    <a:pt x="319" y="49"/>
                    <a:pt x="319" y="49"/>
                    <a:pt x="319" y="49"/>
                  </a:cubicBezTo>
                  <a:cubicBezTo>
                    <a:pt x="317" y="51"/>
                    <a:pt x="315" y="52"/>
                    <a:pt x="313" y="54"/>
                  </a:cubicBezTo>
                  <a:cubicBezTo>
                    <a:pt x="313" y="54"/>
                    <a:pt x="313" y="54"/>
                    <a:pt x="313" y="54"/>
                  </a:cubicBezTo>
                  <a:cubicBezTo>
                    <a:pt x="313" y="54"/>
                    <a:pt x="312" y="54"/>
                    <a:pt x="312" y="54"/>
                  </a:cubicBezTo>
                  <a:close/>
                  <a:moveTo>
                    <a:pt x="323" y="45"/>
                  </a:moveTo>
                  <a:cubicBezTo>
                    <a:pt x="323" y="45"/>
                    <a:pt x="323" y="44"/>
                    <a:pt x="323" y="44"/>
                  </a:cubicBezTo>
                  <a:cubicBezTo>
                    <a:pt x="325" y="42"/>
                    <a:pt x="327" y="41"/>
                    <a:pt x="329" y="39"/>
                  </a:cubicBezTo>
                  <a:cubicBezTo>
                    <a:pt x="329" y="39"/>
                    <a:pt x="330" y="39"/>
                    <a:pt x="330" y="40"/>
                  </a:cubicBezTo>
                  <a:cubicBezTo>
                    <a:pt x="330" y="40"/>
                    <a:pt x="330" y="41"/>
                    <a:pt x="330" y="41"/>
                  </a:cubicBezTo>
                  <a:cubicBezTo>
                    <a:pt x="328" y="42"/>
                    <a:pt x="326" y="44"/>
                    <a:pt x="324" y="45"/>
                  </a:cubicBezTo>
                  <a:cubicBezTo>
                    <a:pt x="324" y="45"/>
                    <a:pt x="324" y="45"/>
                    <a:pt x="324" y="45"/>
                  </a:cubicBezTo>
                  <a:cubicBezTo>
                    <a:pt x="324" y="45"/>
                    <a:pt x="323" y="45"/>
                    <a:pt x="323" y="45"/>
                  </a:cubicBezTo>
                  <a:close/>
                  <a:moveTo>
                    <a:pt x="418" y="2"/>
                  </a:moveTo>
                  <a:cubicBezTo>
                    <a:pt x="416" y="2"/>
                    <a:pt x="414" y="2"/>
                    <a:pt x="412" y="2"/>
                  </a:cubicBezTo>
                  <a:cubicBezTo>
                    <a:pt x="411" y="2"/>
                    <a:pt x="411" y="2"/>
                    <a:pt x="411" y="1"/>
                  </a:cubicBezTo>
                  <a:cubicBezTo>
                    <a:pt x="410" y="1"/>
                    <a:pt x="411" y="1"/>
                    <a:pt x="411" y="0"/>
                  </a:cubicBezTo>
                  <a:cubicBezTo>
                    <a:pt x="414" y="0"/>
                    <a:pt x="416" y="0"/>
                    <a:pt x="418" y="0"/>
                  </a:cubicBezTo>
                  <a:cubicBezTo>
                    <a:pt x="419" y="0"/>
                    <a:pt x="419" y="0"/>
                    <a:pt x="419" y="1"/>
                  </a:cubicBezTo>
                  <a:cubicBezTo>
                    <a:pt x="419" y="1"/>
                    <a:pt x="419" y="1"/>
                    <a:pt x="419" y="2"/>
                  </a:cubicBezTo>
                  <a:cubicBezTo>
                    <a:pt x="419" y="2"/>
                    <a:pt x="419" y="2"/>
                    <a:pt x="418" y="2"/>
                  </a:cubicBezTo>
                  <a:close/>
                  <a:moveTo>
                    <a:pt x="334" y="37"/>
                  </a:moveTo>
                  <a:cubicBezTo>
                    <a:pt x="334" y="36"/>
                    <a:pt x="334" y="36"/>
                    <a:pt x="335" y="35"/>
                  </a:cubicBezTo>
                  <a:cubicBezTo>
                    <a:pt x="337" y="34"/>
                    <a:pt x="338" y="33"/>
                    <a:pt x="340" y="31"/>
                  </a:cubicBezTo>
                  <a:cubicBezTo>
                    <a:pt x="341" y="31"/>
                    <a:pt x="341" y="31"/>
                    <a:pt x="342" y="32"/>
                  </a:cubicBezTo>
                  <a:cubicBezTo>
                    <a:pt x="342" y="32"/>
                    <a:pt x="342" y="33"/>
                    <a:pt x="341" y="33"/>
                  </a:cubicBezTo>
                  <a:cubicBezTo>
                    <a:pt x="339" y="34"/>
                    <a:pt x="338" y="35"/>
                    <a:pt x="336" y="37"/>
                  </a:cubicBezTo>
                  <a:cubicBezTo>
                    <a:pt x="336" y="37"/>
                    <a:pt x="336" y="37"/>
                    <a:pt x="335" y="37"/>
                  </a:cubicBezTo>
                  <a:cubicBezTo>
                    <a:pt x="335" y="37"/>
                    <a:pt x="335" y="37"/>
                    <a:pt x="334" y="37"/>
                  </a:cubicBezTo>
                  <a:close/>
                  <a:moveTo>
                    <a:pt x="346" y="29"/>
                  </a:moveTo>
                  <a:cubicBezTo>
                    <a:pt x="346" y="28"/>
                    <a:pt x="346" y="28"/>
                    <a:pt x="346" y="27"/>
                  </a:cubicBezTo>
                  <a:cubicBezTo>
                    <a:pt x="348" y="26"/>
                    <a:pt x="350" y="25"/>
                    <a:pt x="352" y="24"/>
                  </a:cubicBezTo>
                  <a:cubicBezTo>
                    <a:pt x="353" y="23"/>
                    <a:pt x="353" y="24"/>
                    <a:pt x="354" y="24"/>
                  </a:cubicBezTo>
                  <a:cubicBezTo>
                    <a:pt x="354" y="24"/>
                    <a:pt x="354" y="25"/>
                    <a:pt x="353" y="25"/>
                  </a:cubicBezTo>
                  <a:cubicBezTo>
                    <a:pt x="351" y="26"/>
                    <a:pt x="349" y="28"/>
                    <a:pt x="347" y="29"/>
                  </a:cubicBezTo>
                  <a:cubicBezTo>
                    <a:pt x="347" y="29"/>
                    <a:pt x="347" y="29"/>
                    <a:pt x="347" y="29"/>
                  </a:cubicBezTo>
                  <a:cubicBezTo>
                    <a:pt x="347" y="29"/>
                    <a:pt x="346" y="29"/>
                    <a:pt x="346" y="29"/>
                  </a:cubicBezTo>
                  <a:close/>
                  <a:moveTo>
                    <a:pt x="405" y="3"/>
                  </a:moveTo>
                  <a:cubicBezTo>
                    <a:pt x="404" y="3"/>
                    <a:pt x="403" y="4"/>
                    <a:pt x="403" y="4"/>
                  </a:cubicBezTo>
                  <a:cubicBezTo>
                    <a:pt x="401" y="4"/>
                    <a:pt x="399" y="4"/>
                    <a:pt x="398" y="5"/>
                  </a:cubicBezTo>
                  <a:cubicBezTo>
                    <a:pt x="397" y="5"/>
                    <a:pt x="397" y="5"/>
                    <a:pt x="397" y="4"/>
                  </a:cubicBezTo>
                  <a:cubicBezTo>
                    <a:pt x="397" y="4"/>
                    <a:pt x="397" y="3"/>
                    <a:pt x="397" y="3"/>
                  </a:cubicBezTo>
                  <a:cubicBezTo>
                    <a:pt x="399" y="3"/>
                    <a:pt x="401" y="2"/>
                    <a:pt x="402" y="2"/>
                  </a:cubicBezTo>
                  <a:cubicBezTo>
                    <a:pt x="403" y="2"/>
                    <a:pt x="404" y="2"/>
                    <a:pt x="404" y="2"/>
                  </a:cubicBezTo>
                  <a:cubicBezTo>
                    <a:pt x="405" y="1"/>
                    <a:pt x="405" y="2"/>
                    <a:pt x="405" y="2"/>
                  </a:cubicBezTo>
                  <a:cubicBezTo>
                    <a:pt x="405" y="3"/>
                    <a:pt x="405" y="3"/>
                    <a:pt x="405" y="3"/>
                  </a:cubicBezTo>
                  <a:cubicBezTo>
                    <a:pt x="405" y="3"/>
                    <a:pt x="405" y="3"/>
                    <a:pt x="405" y="3"/>
                  </a:cubicBezTo>
                  <a:close/>
                  <a:moveTo>
                    <a:pt x="358" y="21"/>
                  </a:moveTo>
                  <a:cubicBezTo>
                    <a:pt x="358" y="21"/>
                    <a:pt x="358" y="20"/>
                    <a:pt x="358" y="20"/>
                  </a:cubicBezTo>
                  <a:cubicBezTo>
                    <a:pt x="359" y="20"/>
                    <a:pt x="359" y="20"/>
                    <a:pt x="359" y="20"/>
                  </a:cubicBezTo>
                  <a:cubicBezTo>
                    <a:pt x="361" y="19"/>
                    <a:pt x="363" y="18"/>
                    <a:pt x="365" y="17"/>
                  </a:cubicBezTo>
                  <a:cubicBezTo>
                    <a:pt x="365" y="16"/>
                    <a:pt x="366" y="17"/>
                    <a:pt x="366" y="17"/>
                  </a:cubicBezTo>
                  <a:cubicBezTo>
                    <a:pt x="366" y="18"/>
                    <a:pt x="366" y="18"/>
                    <a:pt x="365" y="18"/>
                  </a:cubicBezTo>
                  <a:cubicBezTo>
                    <a:pt x="364" y="19"/>
                    <a:pt x="362" y="20"/>
                    <a:pt x="360" y="21"/>
                  </a:cubicBezTo>
                  <a:cubicBezTo>
                    <a:pt x="359" y="22"/>
                    <a:pt x="359" y="22"/>
                    <a:pt x="359" y="22"/>
                  </a:cubicBezTo>
                  <a:cubicBezTo>
                    <a:pt x="359" y="22"/>
                    <a:pt x="359" y="22"/>
                    <a:pt x="359" y="22"/>
                  </a:cubicBezTo>
                  <a:cubicBezTo>
                    <a:pt x="359" y="22"/>
                    <a:pt x="358" y="22"/>
                    <a:pt x="358" y="21"/>
                  </a:cubicBezTo>
                  <a:close/>
                  <a:moveTo>
                    <a:pt x="391" y="7"/>
                  </a:moveTo>
                  <a:cubicBezTo>
                    <a:pt x="389" y="8"/>
                    <a:pt x="387" y="9"/>
                    <a:pt x="385" y="9"/>
                  </a:cubicBezTo>
                  <a:cubicBezTo>
                    <a:pt x="384" y="10"/>
                    <a:pt x="384" y="9"/>
                    <a:pt x="383" y="9"/>
                  </a:cubicBezTo>
                  <a:cubicBezTo>
                    <a:pt x="383" y="8"/>
                    <a:pt x="383" y="8"/>
                    <a:pt x="384" y="8"/>
                  </a:cubicBezTo>
                  <a:cubicBezTo>
                    <a:pt x="386" y="7"/>
                    <a:pt x="388" y="6"/>
                    <a:pt x="391" y="5"/>
                  </a:cubicBezTo>
                  <a:cubicBezTo>
                    <a:pt x="391" y="5"/>
                    <a:pt x="392" y="5"/>
                    <a:pt x="392" y="6"/>
                  </a:cubicBezTo>
                  <a:cubicBezTo>
                    <a:pt x="392" y="6"/>
                    <a:pt x="392" y="7"/>
                    <a:pt x="391" y="7"/>
                  </a:cubicBezTo>
                  <a:cubicBezTo>
                    <a:pt x="391" y="7"/>
                    <a:pt x="391" y="7"/>
                    <a:pt x="391" y="7"/>
                  </a:cubicBezTo>
                  <a:close/>
                  <a:moveTo>
                    <a:pt x="371" y="15"/>
                  </a:moveTo>
                  <a:cubicBezTo>
                    <a:pt x="370" y="14"/>
                    <a:pt x="371" y="14"/>
                    <a:pt x="371" y="13"/>
                  </a:cubicBezTo>
                  <a:cubicBezTo>
                    <a:pt x="373" y="12"/>
                    <a:pt x="375" y="11"/>
                    <a:pt x="377" y="10"/>
                  </a:cubicBezTo>
                  <a:cubicBezTo>
                    <a:pt x="377" y="10"/>
                    <a:pt x="377" y="10"/>
                    <a:pt x="377" y="10"/>
                  </a:cubicBezTo>
                  <a:cubicBezTo>
                    <a:pt x="378" y="10"/>
                    <a:pt x="378" y="10"/>
                    <a:pt x="379" y="11"/>
                  </a:cubicBezTo>
                  <a:cubicBezTo>
                    <a:pt x="379" y="11"/>
                    <a:pt x="379" y="12"/>
                    <a:pt x="378" y="12"/>
                  </a:cubicBezTo>
                  <a:cubicBezTo>
                    <a:pt x="376" y="13"/>
                    <a:pt x="374" y="14"/>
                    <a:pt x="372" y="15"/>
                  </a:cubicBezTo>
                  <a:cubicBezTo>
                    <a:pt x="372" y="15"/>
                    <a:pt x="372" y="15"/>
                    <a:pt x="372" y="15"/>
                  </a:cubicBezTo>
                  <a:cubicBezTo>
                    <a:pt x="371" y="15"/>
                    <a:pt x="371" y="15"/>
                    <a:pt x="37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1" name="Rectangle 18"/>
            <p:cNvSpPr/>
            <p:nvPr/>
          </p:nvSpPr>
          <p:spPr bwMode="auto">
            <a:xfrm>
              <a:off x="6807432" y="2049877"/>
              <a:ext cx="359073" cy="615553"/>
            </a:xfrm>
            <a:prstGeom prst="rect">
              <a:avLst/>
            </a:prstGeom>
            <a:noFill/>
            <a:ln>
              <a:noFill/>
            </a:ln>
          </p:spPr>
          <p:txBody>
            <a:bodyPr wrap="non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01</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12" name="组合 11"/>
          <p:cNvGrpSpPr/>
          <p:nvPr/>
        </p:nvGrpSpPr>
        <p:grpSpPr>
          <a:xfrm>
            <a:off x="4591669" y="2577272"/>
            <a:ext cx="2370138" cy="1700213"/>
            <a:chOff x="4577817" y="2175487"/>
            <a:chExt cx="2370138" cy="1700213"/>
          </a:xfrm>
        </p:grpSpPr>
        <p:sp>
          <p:nvSpPr>
            <p:cNvPr id="13" name="Freeform 22"/>
            <p:cNvSpPr/>
            <p:nvPr/>
          </p:nvSpPr>
          <p:spPr bwMode="auto">
            <a:xfrm>
              <a:off x="4577817" y="2175487"/>
              <a:ext cx="2370138" cy="1700213"/>
            </a:xfrm>
            <a:custGeom>
              <a:avLst/>
              <a:gdLst>
                <a:gd name="T0" fmla="*/ 630 w 630"/>
                <a:gd name="T1" fmla="*/ 254 h 452"/>
                <a:gd name="T2" fmla="*/ 566 w 630"/>
                <a:gd name="T3" fmla="*/ 325 h 452"/>
                <a:gd name="T4" fmla="*/ 427 w 630"/>
                <a:gd name="T5" fmla="*/ 416 h 452"/>
                <a:gd name="T6" fmla="*/ 242 w 630"/>
                <a:gd name="T7" fmla="*/ 444 h 452"/>
                <a:gd name="T8" fmla="*/ 78 w 630"/>
                <a:gd name="T9" fmla="*/ 364 h 452"/>
                <a:gd name="T10" fmla="*/ 72 w 630"/>
                <a:gd name="T11" fmla="*/ 357 h 452"/>
                <a:gd name="T12" fmla="*/ 14 w 630"/>
                <a:gd name="T13" fmla="*/ 253 h 452"/>
                <a:gd name="T14" fmla="*/ 3 w 630"/>
                <a:gd name="T15" fmla="*/ 143 h 452"/>
                <a:gd name="T16" fmla="*/ 29 w 630"/>
                <a:gd name="T17" fmla="*/ 55 h 452"/>
                <a:gd name="T18" fmla="*/ 77 w 630"/>
                <a:gd name="T19" fmla="*/ 8 h 452"/>
                <a:gd name="T20" fmla="*/ 132 w 630"/>
                <a:gd name="T21" fmla="*/ 4 h 452"/>
                <a:gd name="T22" fmla="*/ 184 w 630"/>
                <a:gd name="T23" fmla="*/ 26 h 452"/>
                <a:gd name="T24" fmla="*/ 232 w 630"/>
                <a:gd name="T25" fmla="*/ 58 h 452"/>
                <a:gd name="T26" fmla="*/ 275 w 630"/>
                <a:gd name="T27" fmla="*/ 99 h 452"/>
                <a:gd name="T28" fmla="*/ 279 w 630"/>
                <a:gd name="T29" fmla="*/ 102 h 452"/>
                <a:gd name="T30" fmla="*/ 348 w 630"/>
                <a:gd name="T31" fmla="*/ 177 h 452"/>
                <a:gd name="T32" fmla="*/ 446 w 630"/>
                <a:gd name="T33" fmla="*/ 240 h 452"/>
                <a:gd name="T34" fmla="*/ 556 w 630"/>
                <a:gd name="T35" fmla="*/ 262 h 452"/>
                <a:gd name="T36" fmla="*/ 630 w 630"/>
                <a:gd name="T37" fmla="*/ 25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452">
                  <a:moveTo>
                    <a:pt x="630" y="254"/>
                  </a:moveTo>
                  <a:cubicBezTo>
                    <a:pt x="621" y="266"/>
                    <a:pt x="600" y="293"/>
                    <a:pt x="566" y="325"/>
                  </a:cubicBezTo>
                  <a:cubicBezTo>
                    <a:pt x="532" y="356"/>
                    <a:pt x="485" y="392"/>
                    <a:pt x="427" y="416"/>
                  </a:cubicBezTo>
                  <a:cubicBezTo>
                    <a:pt x="371" y="440"/>
                    <a:pt x="304" y="452"/>
                    <a:pt x="242" y="444"/>
                  </a:cubicBezTo>
                  <a:cubicBezTo>
                    <a:pt x="179" y="436"/>
                    <a:pt x="120" y="407"/>
                    <a:pt x="78" y="364"/>
                  </a:cubicBezTo>
                  <a:cubicBezTo>
                    <a:pt x="76" y="362"/>
                    <a:pt x="74" y="359"/>
                    <a:pt x="72" y="357"/>
                  </a:cubicBezTo>
                  <a:cubicBezTo>
                    <a:pt x="45" y="328"/>
                    <a:pt x="26" y="291"/>
                    <a:pt x="14" y="253"/>
                  </a:cubicBezTo>
                  <a:cubicBezTo>
                    <a:pt x="3" y="216"/>
                    <a:pt x="0" y="177"/>
                    <a:pt x="3" y="143"/>
                  </a:cubicBezTo>
                  <a:cubicBezTo>
                    <a:pt x="6" y="108"/>
                    <a:pt x="16" y="78"/>
                    <a:pt x="29" y="55"/>
                  </a:cubicBezTo>
                  <a:cubicBezTo>
                    <a:pt x="42" y="32"/>
                    <a:pt x="58" y="16"/>
                    <a:pt x="77" y="8"/>
                  </a:cubicBezTo>
                  <a:cubicBezTo>
                    <a:pt x="95" y="0"/>
                    <a:pt x="114" y="0"/>
                    <a:pt x="132" y="4"/>
                  </a:cubicBezTo>
                  <a:cubicBezTo>
                    <a:pt x="150" y="8"/>
                    <a:pt x="167" y="16"/>
                    <a:pt x="184" y="26"/>
                  </a:cubicBezTo>
                  <a:cubicBezTo>
                    <a:pt x="201" y="35"/>
                    <a:pt x="217" y="46"/>
                    <a:pt x="232" y="58"/>
                  </a:cubicBezTo>
                  <a:cubicBezTo>
                    <a:pt x="247" y="70"/>
                    <a:pt x="262" y="84"/>
                    <a:pt x="275" y="99"/>
                  </a:cubicBezTo>
                  <a:cubicBezTo>
                    <a:pt x="277" y="100"/>
                    <a:pt x="278" y="101"/>
                    <a:pt x="279" y="102"/>
                  </a:cubicBezTo>
                  <a:cubicBezTo>
                    <a:pt x="299" y="125"/>
                    <a:pt x="321" y="152"/>
                    <a:pt x="348" y="177"/>
                  </a:cubicBezTo>
                  <a:cubicBezTo>
                    <a:pt x="375" y="203"/>
                    <a:pt x="409" y="225"/>
                    <a:pt x="446" y="240"/>
                  </a:cubicBezTo>
                  <a:cubicBezTo>
                    <a:pt x="482" y="255"/>
                    <a:pt x="522" y="262"/>
                    <a:pt x="556" y="262"/>
                  </a:cubicBezTo>
                  <a:cubicBezTo>
                    <a:pt x="590" y="262"/>
                    <a:pt x="619" y="256"/>
                    <a:pt x="630" y="254"/>
                  </a:cubicBezTo>
                  <a:close/>
                </a:path>
              </a:pathLst>
            </a:custGeom>
            <a:solidFill>
              <a:srgbClr val="59B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4" name="Freeform 24"/>
            <p:cNvSpPr>
              <a:spLocks noEditPoints="1"/>
            </p:cNvSpPr>
            <p:nvPr/>
          </p:nvSpPr>
          <p:spPr bwMode="auto">
            <a:xfrm>
              <a:off x="4600042" y="2199300"/>
              <a:ext cx="2279650" cy="1638300"/>
            </a:xfrm>
            <a:custGeom>
              <a:avLst/>
              <a:gdLst>
                <a:gd name="T0" fmla="*/ 172 w 606"/>
                <a:gd name="T1" fmla="*/ 417 h 436"/>
                <a:gd name="T2" fmla="*/ 178 w 606"/>
                <a:gd name="T3" fmla="*/ 419 h 436"/>
                <a:gd name="T4" fmla="*/ 126 w 606"/>
                <a:gd name="T5" fmla="*/ 395 h 436"/>
                <a:gd name="T6" fmla="*/ 104 w 606"/>
                <a:gd name="T7" fmla="*/ 379 h 436"/>
                <a:gd name="T8" fmla="*/ 98 w 606"/>
                <a:gd name="T9" fmla="*/ 376 h 436"/>
                <a:gd name="T10" fmla="*/ 237 w 606"/>
                <a:gd name="T11" fmla="*/ 433 h 436"/>
                <a:gd name="T12" fmla="*/ 85 w 606"/>
                <a:gd name="T13" fmla="*/ 365 h 436"/>
                <a:gd name="T14" fmla="*/ 67 w 606"/>
                <a:gd name="T15" fmla="*/ 345 h 436"/>
                <a:gd name="T16" fmla="*/ 261 w 606"/>
                <a:gd name="T17" fmla="*/ 436 h 436"/>
                <a:gd name="T18" fmla="*/ 288 w 606"/>
                <a:gd name="T19" fmla="*/ 435 h 436"/>
                <a:gd name="T20" fmla="*/ 51 w 606"/>
                <a:gd name="T21" fmla="*/ 327 h 436"/>
                <a:gd name="T22" fmla="*/ 312 w 606"/>
                <a:gd name="T23" fmla="*/ 435 h 436"/>
                <a:gd name="T24" fmla="*/ 337 w 606"/>
                <a:gd name="T25" fmla="*/ 429 h 436"/>
                <a:gd name="T26" fmla="*/ 345 w 606"/>
                <a:gd name="T27" fmla="*/ 429 h 436"/>
                <a:gd name="T28" fmla="*/ 28 w 606"/>
                <a:gd name="T29" fmla="*/ 282 h 436"/>
                <a:gd name="T30" fmla="*/ 16 w 606"/>
                <a:gd name="T31" fmla="*/ 259 h 436"/>
                <a:gd name="T32" fmla="*/ 378 w 606"/>
                <a:gd name="T33" fmla="*/ 421 h 436"/>
                <a:gd name="T34" fmla="*/ 394 w 606"/>
                <a:gd name="T35" fmla="*/ 414 h 436"/>
                <a:gd name="T36" fmla="*/ 9 w 606"/>
                <a:gd name="T37" fmla="*/ 236 h 436"/>
                <a:gd name="T38" fmla="*/ 6 w 606"/>
                <a:gd name="T39" fmla="*/ 210 h 436"/>
                <a:gd name="T40" fmla="*/ 2 w 606"/>
                <a:gd name="T41" fmla="*/ 202 h 436"/>
                <a:gd name="T42" fmla="*/ 442 w 606"/>
                <a:gd name="T43" fmla="*/ 396 h 436"/>
                <a:gd name="T44" fmla="*/ 1 w 606"/>
                <a:gd name="T45" fmla="*/ 175 h 436"/>
                <a:gd name="T46" fmla="*/ 1 w 606"/>
                <a:gd name="T47" fmla="*/ 169 h 436"/>
                <a:gd name="T48" fmla="*/ 493 w 606"/>
                <a:gd name="T49" fmla="*/ 367 h 436"/>
                <a:gd name="T50" fmla="*/ 499 w 606"/>
                <a:gd name="T51" fmla="*/ 361 h 436"/>
                <a:gd name="T52" fmla="*/ 2 w 606"/>
                <a:gd name="T53" fmla="*/ 135 h 436"/>
                <a:gd name="T54" fmla="*/ 7 w 606"/>
                <a:gd name="T55" fmla="*/ 109 h 436"/>
                <a:gd name="T56" fmla="*/ 7 w 606"/>
                <a:gd name="T57" fmla="*/ 101 h 436"/>
                <a:gd name="T58" fmla="*/ 540 w 606"/>
                <a:gd name="T59" fmla="*/ 332 h 436"/>
                <a:gd name="T60" fmla="*/ 556 w 606"/>
                <a:gd name="T61" fmla="*/ 315 h 436"/>
                <a:gd name="T62" fmla="*/ 21 w 606"/>
                <a:gd name="T63" fmla="*/ 66 h 436"/>
                <a:gd name="T64" fmla="*/ 427 w 606"/>
                <a:gd name="T65" fmla="*/ 235 h 436"/>
                <a:gd name="T66" fmla="*/ 413 w 606"/>
                <a:gd name="T67" fmla="*/ 226 h 436"/>
                <a:gd name="T68" fmla="*/ 404 w 606"/>
                <a:gd name="T69" fmla="*/ 224 h 436"/>
                <a:gd name="T70" fmla="*/ 458 w 606"/>
                <a:gd name="T71" fmla="*/ 247 h 436"/>
                <a:gd name="T72" fmla="*/ 389 w 606"/>
                <a:gd name="T73" fmla="*/ 215 h 436"/>
                <a:gd name="T74" fmla="*/ 577 w 606"/>
                <a:gd name="T75" fmla="*/ 297 h 436"/>
                <a:gd name="T76" fmla="*/ 368 w 606"/>
                <a:gd name="T77" fmla="*/ 199 h 436"/>
                <a:gd name="T78" fmla="*/ 362 w 606"/>
                <a:gd name="T79" fmla="*/ 196 h 436"/>
                <a:gd name="T80" fmla="*/ 516 w 606"/>
                <a:gd name="T81" fmla="*/ 260 h 436"/>
                <a:gd name="T82" fmla="*/ 525 w 606"/>
                <a:gd name="T83" fmla="*/ 259 h 436"/>
                <a:gd name="T84" fmla="*/ 34 w 606"/>
                <a:gd name="T85" fmla="*/ 40 h 436"/>
                <a:gd name="T86" fmla="*/ 595 w 606"/>
                <a:gd name="T87" fmla="*/ 277 h 436"/>
                <a:gd name="T88" fmla="*/ 324 w 606"/>
                <a:gd name="T89" fmla="*/ 162 h 436"/>
                <a:gd name="T90" fmla="*/ 558 w 606"/>
                <a:gd name="T91" fmla="*/ 262 h 436"/>
                <a:gd name="T92" fmla="*/ 47 w 606"/>
                <a:gd name="T93" fmla="*/ 23 h 436"/>
                <a:gd name="T94" fmla="*/ 600 w 606"/>
                <a:gd name="T95" fmla="*/ 272 h 436"/>
                <a:gd name="T96" fmla="*/ 295 w 606"/>
                <a:gd name="T97" fmla="*/ 129 h 436"/>
                <a:gd name="T98" fmla="*/ 290 w 606"/>
                <a:gd name="T99" fmla="*/ 125 h 436"/>
                <a:gd name="T100" fmla="*/ 65 w 606"/>
                <a:gd name="T101" fmla="*/ 10 h 436"/>
                <a:gd name="T102" fmla="*/ 268 w 606"/>
                <a:gd name="T103" fmla="*/ 100 h 436"/>
                <a:gd name="T104" fmla="*/ 72 w 606"/>
                <a:gd name="T105" fmla="*/ 6 h 436"/>
                <a:gd name="T106" fmla="*/ 257 w 606"/>
                <a:gd name="T107" fmla="*/ 87 h 436"/>
                <a:gd name="T108" fmla="*/ 97 w 606"/>
                <a:gd name="T109" fmla="*/ 0 h 436"/>
                <a:gd name="T110" fmla="*/ 218 w 606"/>
                <a:gd name="T111" fmla="*/ 54 h 436"/>
                <a:gd name="T112" fmla="*/ 114 w 606"/>
                <a:gd name="T113" fmla="*/ 2 h 436"/>
                <a:gd name="T114" fmla="*/ 183 w 606"/>
                <a:gd name="T115" fmla="*/ 30 h 436"/>
                <a:gd name="T116" fmla="*/ 124 w 606"/>
                <a:gd name="T117" fmla="*/ 4 h 436"/>
                <a:gd name="T118" fmla="*/ 138 w 606"/>
                <a:gd name="T119" fmla="*/ 8 h 436"/>
                <a:gd name="T120" fmla="*/ 155 w 606"/>
                <a:gd name="T121" fmla="*/ 1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6" h="436">
                  <a:moveTo>
                    <a:pt x="155" y="411"/>
                  </a:moveTo>
                  <a:cubicBezTo>
                    <a:pt x="155" y="411"/>
                    <a:pt x="155" y="411"/>
                    <a:pt x="155" y="411"/>
                  </a:cubicBezTo>
                  <a:cubicBezTo>
                    <a:pt x="152" y="410"/>
                    <a:pt x="150" y="409"/>
                    <a:pt x="147" y="407"/>
                  </a:cubicBezTo>
                  <a:cubicBezTo>
                    <a:pt x="147" y="407"/>
                    <a:pt x="147" y="407"/>
                    <a:pt x="147" y="406"/>
                  </a:cubicBezTo>
                  <a:cubicBezTo>
                    <a:pt x="147" y="406"/>
                    <a:pt x="148" y="405"/>
                    <a:pt x="148" y="406"/>
                  </a:cubicBezTo>
                  <a:cubicBezTo>
                    <a:pt x="151" y="407"/>
                    <a:pt x="153" y="408"/>
                    <a:pt x="156" y="409"/>
                  </a:cubicBezTo>
                  <a:cubicBezTo>
                    <a:pt x="156" y="409"/>
                    <a:pt x="157" y="410"/>
                    <a:pt x="156" y="411"/>
                  </a:cubicBezTo>
                  <a:cubicBezTo>
                    <a:pt x="156" y="411"/>
                    <a:pt x="156" y="411"/>
                    <a:pt x="155" y="411"/>
                  </a:cubicBezTo>
                  <a:close/>
                  <a:moveTo>
                    <a:pt x="163" y="414"/>
                  </a:moveTo>
                  <a:cubicBezTo>
                    <a:pt x="162" y="414"/>
                    <a:pt x="162" y="414"/>
                    <a:pt x="162" y="413"/>
                  </a:cubicBezTo>
                  <a:cubicBezTo>
                    <a:pt x="162" y="412"/>
                    <a:pt x="163" y="412"/>
                    <a:pt x="164" y="412"/>
                  </a:cubicBezTo>
                  <a:cubicBezTo>
                    <a:pt x="166" y="414"/>
                    <a:pt x="169" y="415"/>
                    <a:pt x="171" y="416"/>
                  </a:cubicBezTo>
                  <a:cubicBezTo>
                    <a:pt x="172" y="416"/>
                    <a:pt x="172" y="416"/>
                    <a:pt x="172" y="417"/>
                  </a:cubicBezTo>
                  <a:cubicBezTo>
                    <a:pt x="172" y="417"/>
                    <a:pt x="171" y="418"/>
                    <a:pt x="171" y="418"/>
                  </a:cubicBezTo>
                  <a:cubicBezTo>
                    <a:pt x="168" y="417"/>
                    <a:pt x="165" y="415"/>
                    <a:pt x="163" y="414"/>
                  </a:cubicBezTo>
                  <a:cubicBezTo>
                    <a:pt x="163" y="414"/>
                    <a:pt x="163" y="414"/>
                    <a:pt x="163" y="414"/>
                  </a:cubicBezTo>
                  <a:close/>
                  <a:moveTo>
                    <a:pt x="140" y="404"/>
                  </a:moveTo>
                  <a:cubicBezTo>
                    <a:pt x="140" y="404"/>
                    <a:pt x="140" y="404"/>
                    <a:pt x="140" y="404"/>
                  </a:cubicBezTo>
                  <a:cubicBezTo>
                    <a:pt x="137" y="402"/>
                    <a:pt x="135" y="401"/>
                    <a:pt x="132" y="400"/>
                  </a:cubicBezTo>
                  <a:cubicBezTo>
                    <a:pt x="132" y="399"/>
                    <a:pt x="132" y="399"/>
                    <a:pt x="132" y="398"/>
                  </a:cubicBezTo>
                  <a:cubicBezTo>
                    <a:pt x="132" y="398"/>
                    <a:pt x="133" y="397"/>
                    <a:pt x="133" y="398"/>
                  </a:cubicBezTo>
                  <a:cubicBezTo>
                    <a:pt x="136" y="399"/>
                    <a:pt x="138" y="400"/>
                    <a:pt x="141" y="402"/>
                  </a:cubicBezTo>
                  <a:cubicBezTo>
                    <a:pt x="141" y="402"/>
                    <a:pt x="141" y="403"/>
                    <a:pt x="141" y="403"/>
                  </a:cubicBezTo>
                  <a:cubicBezTo>
                    <a:pt x="141" y="404"/>
                    <a:pt x="140" y="404"/>
                    <a:pt x="140" y="404"/>
                  </a:cubicBezTo>
                  <a:close/>
                  <a:moveTo>
                    <a:pt x="178" y="420"/>
                  </a:moveTo>
                  <a:cubicBezTo>
                    <a:pt x="178" y="420"/>
                    <a:pt x="178" y="420"/>
                    <a:pt x="178" y="419"/>
                  </a:cubicBezTo>
                  <a:cubicBezTo>
                    <a:pt x="178" y="419"/>
                    <a:pt x="179" y="418"/>
                    <a:pt x="179" y="418"/>
                  </a:cubicBezTo>
                  <a:cubicBezTo>
                    <a:pt x="182" y="419"/>
                    <a:pt x="185" y="420"/>
                    <a:pt x="187" y="421"/>
                  </a:cubicBezTo>
                  <a:cubicBezTo>
                    <a:pt x="188" y="421"/>
                    <a:pt x="188" y="422"/>
                    <a:pt x="188" y="422"/>
                  </a:cubicBezTo>
                  <a:cubicBezTo>
                    <a:pt x="188" y="423"/>
                    <a:pt x="187" y="423"/>
                    <a:pt x="187" y="423"/>
                  </a:cubicBezTo>
                  <a:cubicBezTo>
                    <a:pt x="184" y="422"/>
                    <a:pt x="181" y="421"/>
                    <a:pt x="179" y="420"/>
                  </a:cubicBezTo>
                  <a:cubicBezTo>
                    <a:pt x="179" y="420"/>
                    <a:pt x="179" y="420"/>
                    <a:pt x="178" y="420"/>
                  </a:cubicBezTo>
                  <a:close/>
                  <a:moveTo>
                    <a:pt x="125" y="395"/>
                  </a:moveTo>
                  <a:cubicBezTo>
                    <a:pt x="125" y="395"/>
                    <a:pt x="125" y="395"/>
                    <a:pt x="125" y="395"/>
                  </a:cubicBezTo>
                  <a:cubicBezTo>
                    <a:pt x="123" y="394"/>
                    <a:pt x="120" y="392"/>
                    <a:pt x="118" y="391"/>
                  </a:cubicBezTo>
                  <a:cubicBezTo>
                    <a:pt x="117" y="390"/>
                    <a:pt x="117" y="390"/>
                    <a:pt x="118" y="389"/>
                  </a:cubicBezTo>
                  <a:cubicBezTo>
                    <a:pt x="118" y="389"/>
                    <a:pt x="119" y="389"/>
                    <a:pt x="119" y="389"/>
                  </a:cubicBezTo>
                  <a:cubicBezTo>
                    <a:pt x="121" y="390"/>
                    <a:pt x="124" y="392"/>
                    <a:pt x="126" y="393"/>
                  </a:cubicBezTo>
                  <a:cubicBezTo>
                    <a:pt x="127" y="394"/>
                    <a:pt x="127" y="394"/>
                    <a:pt x="126" y="395"/>
                  </a:cubicBezTo>
                  <a:cubicBezTo>
                    <a:pt x="126" y="395"/>
                    <a:pt x="126" y="396"/>
                    <a:pt x="125" y="395"/>
                  </a:cubicBezTo>
                  <a:close/>
                  <a:moveTo>
                    <a:pt x="195" y="425"/>
                  </a:moveTo>
                  <a:cubicBezTo>
                    <a:pt x="194" y="425"/>
                    <a:pt x="194" y="425"/>
                    <a:pt x="194" y="424"/>
                  </a:cubicBezTo>
                  <a:cubicBezTo>
                    <a:pt x="194" y="424"/>
                    <a:pt x="195" y="423"/>
                    <a:pt x="195" y="423"/>
                  </a:cubicBezTo>
                  <a:cubicBezTo>
                    <a:pt x="198" y="424"/>
                    <a:pt x="201" y="425"/>
                    <a:pt x="203" y="426"/>
                  </a:cubicBezTo>
                  <a:cubicBezTo>
                    <a:pt x="204" y="426"/>
                    <a:pt x="204" y="426"/>
                    <a:pt x="204" y="427"/>
                  </a:cubicBezTo>
                  <a:cubicBezTo>
                    <a:pt x="204" y="427"/>
                    <a:pt x="203" y="428"/>
                    <a:pt x="203" y="428"/>
                  </a:cubicBezTo>
                  <a:cubicBezTo>
                    <a:pt x="200" y="427"/>
                    <a:pt x="197" y="426"/>
                    <a:pt x="195" y="425"/>
                  </a:cubicBezTo>
                  <a:cubicBezTo>
                    <a:pt x="195" y="425"/>
                    <a:pt x="195" y="425"/>
                    <a:pt x="195" y="425"/>
                  </a:cubicBezTo>
                  <a:close/>
                  <a:moveTo>
                    <a:pt x="111" y="386"/>
                  </a:moveTo>
                  <a:cubicBezTo>
                    <a:pt x="111" y="386"/>
                    <a:pt x="111" y="386"/>
                    <a:pt x="111" y="386"/>
                  </a:cubicBezTo>
                  <a:cubicBezTo>
                    <a:pt x="109" y="384"/>
                    <a:pt x="106" y="383"/>
                    <a:pt x="104" y="381"/>
                  </a:cubicBezTo>
                  <a:cubicBezTo>
                    <a:pt x="104" y="381"/>
                    <a:pt x="103" y="380"/>
                    <a:pt x="104" y="379"/>
                  </a:cubicBezTo>
                  <a:cubicBezTo>
                    <a:pt x="104" y="379"/>
                    <a:pt x="105" y="379"/>
                    <a:pt x="105" y="379"/>
                  </a:cubicBezTo>
                  <a:cubicBezTo>
                    <a:pt x="108" y="381"/>
                    <a:pt x="110" y="383"/>
                    <a:pt x="112" y="384"/>
                  </a:cubicBezTo>
                  <a:cubicBezTo>
                    <a:pt x="113" y="385"/>
                    <a:pt x="113" y="385"/>
                    <a:pt x="112" y="386"/>
                  </a:cubicBezTo>
                  <a:cubicBezTo>
                    <a:pt x="112" y="386"/>
                    <a:pt x="111" y="386"/>
                    <a:pt x="111" y="386"/>
                  </a:cubicBezTo>
                  <a:close/>
                  <a:moveTo>
                    <a:pt x="211" y="430"/>
                  </a:moveTo>
                  <a:cubicBezTo>
                    <a:pt x="211" y="429"/>
                    <a:pt x="210" y="429"/>
                    <a:pt x="210" y="428"/>
                  </a:cubicBezTo>
                  <a:cubicBezTo>
                    <a:pt x="210" y="428"/>
                    <a:pt x="211" y="427"/>
                    <a:pt x="212" y="428"/>
                  </a:cubicBezTo>
                  <a:cubicBezTo>
                    <a:pt x="214" y="428"/>
                    <a:pt x="217" y="429"/>
                    <a:pt x="220" y="429"/>
                  </a:cubicBezTo>
                  <a:cubicBezTo>
                    <a:pt x="220" y="429"/>
                    <a:pt x="221" y="430"/>
                    <a:pt x="221" y="430"/>
                  </a:cubicBezTo>
                  <a:cubicBezTo>
                    <a:pt x="221" y="431"/>
                    <a:pt x="220" y="431"/>
                    <a:pt x="219" y="431"/>
                  </a:cubicBezTo>
                  <a:cubicBezTo>
                    <a:pt x="217" y="431"/>
                    <a:pt x="214" y="430"/>
                    <a:pt x="211" y="430"/>
                  </a:cubicBezTo>
                  <a:cubicBezTo>
                    <a:pt x="211" y="430"/>
                    <a:pt x="211" y="430"/>
                    <a:pt x="211" y="430"/>
                  </a:cubicBezTo>
                  <a:close/>
                  <a:moveTo>
                    <a:pt x="98" y="376"/>
                  </a:moveTo>
                  <a:cubicBezTo>
                    <a:pt x="97" y="376"/>
                    <a:pt x="97" y="376"/>
                    <a:pt x="97" y="376"/>
                  </a:cubicBezTo>
                  <a:cubicBezTo>
                    <a:pt x="95" y="374"/>
                    <a:pt x="93" y="372"/>
                    <a:pt x="91" y="370"/>
                  </a:cubicBezTo>
                  <a:cubicBezTo>
                    <a:pt x="90" y="370"/>
                    <a:pt x="90" y="369"/>
                    <a:pt x="91" y="369"/>
                  </a:cubicBezTo>
                  <a:cubicBezTo>
                    <a:pt x="91" y="368"/>
                    <a:pt x="92" y="368"/>
                    <a:pt x="92" y="369"/>
                  </a:cubicBezTo>
                  <a:cubicBezTo>
                    <a:pt x="94" y="371"/>
                    <a:pt x="96" y="372"/>
                    <a:pt x="99" y="374"/>
                  </a:cubicBezTo>
                  <a:cubicBezTo>
                    <a:pt x="99" y="374"/>
                    <a:pt x="99" y="375"/>
                    <a:pt x="99" y="376"/>
                  </a:cubicBezTo>
                  <a:cubicBezTo>
                    <a:pt x="99" y="376"/>
                    <a:pt x="98" y="376"/>
                    <a:pt x="98" y="376"/>
                  </a:cubicBezTo>
                  <a:close/>
                  <a:moveTo>
                    <a:pt x="228" y="433"/>
                  </a:moveTo>
                  <a:cubicBezTo>
                    <a:pt x="227" y="432"/>
                    <a:pt x="227" y="432"/>
                    <a:pt x="227" y="431"/>
                  </a:cubicBezTo>
                  <a:cubicBezTo>
                    <a:pt x="227" y="431"/>
                    <a:pt x="228" y="431"/>
                    <a:pt x="228" y="431"/>
                  </a:cubicBezTo>
                  <a:cubicBezTo>
                    <a:pt x="231" y="431"/>
                    <a:pt x="234" y="431"/>
                    <a:pt x="236" y="432"/>
                  </a:cubicBezTo>
                  <a:cubicBezTo>
                    <a:pt x="236" y="432"/>
                    <a:pt x="236" y="432"/>
                    <a:pt x="236" y="432"/>
                  </a:cubicBezTo>
                  <a:cubicBezTo>
                    <a:pt x="237" y="432"/>
                    <a:pt x="237" y="432"/>
                    <a:pt x="237" y="433"/>
                  </a:cubicBezTo>
                  <a:cubicBezTo>
                    <a:pt x="237" y="434"/>
                    <a:pt x="237" y="434"/>
                    <a:pt x="236" y="434"/>
                  </a:cubicBezTo>
                  <a:cubicBezTo>
                    <a:pt x="236" y="433"/>
                    <a:pt x="236" y="433"/>
                    <a:pt x="236" y="433"/>
                  </a:cubicBezTo>
                  <a:cubicBezTo>
                    <a:pt x="236" y="434"/>
                    <a:pt x="236" y="434"/>
                    <a:pt x="236" y="434"/>
                  </a:cubicBezTo>
                  <a:cubicBezTo>
                    <a:pt x="233" y="434"/>
                    <a:pt x="231" y="433"/>
                    <a:pt x="228" y="433"/>
                  </a:cubicBezTo>
                  <a:cubicBezTo>
                    <a:pt x="228" y="433"/>
                    <a:pt x="228" y="433"/>
                    <a:pt x="228" y="433"/>
                  </a:cubicBezTo>
                  <a:close/>
                  <a:moveTo>
                    <a:pt x="85" y="365"/>
                  </a:moveTo>
                  <a:cubicBezTo>
                    <a:pt x="85" y="365"/>
                    <a:pt x="85" y="365"/>
                    <a:pt x="85" y="365"/>
                  </a:cubicBezTo>
                  <a:cubicBezTo>
                    <a:pt x="82" y="363"/>
                    <a:pt x="80" y="361"/>
                    <a:pt x="78" y="359"/>
                  </a:cubicBezTo>
                  <a:cubicBezTo>
                    <a:pt x="78" y="358"/>
                    <a:pt x="78" y="358"/>
                    <a:pt x="78" y="357"/>
                  </a:cubicBezTo>
                  <a:cubicBezTo>
                    <a:pt x="79" y="357"/>
                    <a:pt x="79" y="357"/>
                    <a:pt x="80" y="357"/>
                  </a:cubicBezTo>
                  <a:cubicBezTo>
                    <a:pt x="82" y="359"/>
                    <a:pt x="84" y="361"/>
                    <a:pt x="86" y="363"/>
                  </a:cubicBezTo>
                  <a:cubicBezTo>
                    <a:pt x="86" y="364"/>
                    <a:pt x="86" y="364"/>
                    <a:pt x="86" y="365"/>
                  </a:cubicBezTo>
                  <a:cubicBezTo>
                    <a:pt x="86" y="365"/>
                    <a:pt x="85" y="365"/>
                    <a:pt x="85" y="365"/>
                  </a:cubicBezTo>
                  <a:close/>
                  <a:moveTo>
                    <a:pt x="244" y="435"/>
                  </a:moveTo>
                  <a:cubicBezTo>
                    <a:pt x="244" y="435"/>
                    <a:pt x="244" y="434"/>
                    <a:pt x="244" y="434"/>
                  </a:cubicBezTo>
                  <a:cubicBezTo>
                    <a:pt x="244" y="433"/>
                    <a:pt x="244" y="433"/>
                    <a:pt x="245" y="433"/>
                  </a:cubicBezTo>
                  <a:cubicBezTo>
                    <a:pt x="248" y="433"/>
                    <a:pt x="250" y="433"/>
                    <a:pt x="253" y="434"/>
                  </a:cubicBezTo>
                  <a:cubicBezTo>
                    <a:pt x="254" y="434"/>
                    <a:pt x="254" y="434"/>
                    <a:pt x="254" y="435"/>
                  </a:cubicBezTo>
                  <a:cubicBezTo>
                    <a:pt x="254" y="435"/>
                    <a:pt x="254" y="436"/>
                    <a:pt x="253" y="436"/>
                  </a:cubicBezTo>
                  <a:cubicBezTo>
                    <a:pt x="250" y="435"/>
                    <a:pt x="247" y="435"/>
                    <a:pt x="245" y="435"/>
                  </a:cubicBezTo>
                  <a:cubicBezTo>
                    <a:pt x="244" y="435"/>
                    <a:pt x="244" y="435"/>
                    <a:pt x="244" y="435"/>
                  </a:cubicBezTo>
                  <a:close/>
                  <a:moveTo>
                    <a:pt x="73" y="353"/>
                  </a:moveTo>
                  <a:cubicBezTo>
                    <a:pt x="73" y="353"/>
                    <a:pt x="73" y="353"/>
                    <a:pt x="72" y="353"/>
                  </a:cubicBezTo>
                  <a:cubicBezTo>
                    <a:pt x="71" y="351"/>
                    <a:pt x="70" y="350"/>
                    <a:pt x="69" y="349"/>
                  </a:cubicBezTo>
                  <a:cubicBezTo>
                    <a:pt x="68" y="348"/>
                    <a:pt x="67" y="347"/>
                    <a:pt x="67" y="347"/>
                  </a:cubicBezTo>
                  <a:cubicBezTo>
                    <a:pt x="66" y="346"/>
                    <a:pt x="66" y="345"/>
                    <a:pt x="67" y="345"/>
                  </a:cubicBezTo>
                  <a:cubicBezTo>
                    <a:pt x="67" y="345"/>
                    <a:pt x="68" y="345"/>
                    <a:pt x="68" y="345"/>
                  </a:cubicBezTo>
                  <a:cubicBezTo>
                    <a:pt x="69" y="346"/>
                    <a:pt x="70" y="347"/>
                    <a:pt x="70" y="347"/>
                  </a:cubicBezTo>
                  <a:cubicBezTo>
                    <a:pt x="71" y="349"/>
                    <a:pt x="73" y="350"/>
                    <a:pt x="74" y="351"/>
                  </a:cubicBezTo>
                  <a:cubicBezTo>
                    <a:pt x="74" y="352"/>
                    <a:pt x="74" y="352"/>
                    <a:pt x="74" y="353"/>
                  </a:cubicBezTo>
                  <a:cubicBezTo>
                    <a:pt x="74" y="353"/>
                    <a:pt x="73" y="353"/>
                    <a:pt x="73" y="353"/>
                  </a:cubicBezTo>
                  <a:close/>
                  <a:moveTo>
                    <a:pt x="261" y="436"/>
                  </a:moveTo>
                  <a:cubicBezTo>
                    <a:pt x="261" y="436"/>
                    <a:pt x="260" y="435"/>
                    <a:pt x="260" y="435"/>
                  </a:cubicBezTo>
                  <a:cubicBezTo>
                    <a:pt x="261" y="434"/>
                    <a:pt x="261" y="434"/>
                    <a:pt x="262" y="434"/>
                  </a:cubicBezTo>
                  <a:cubicBezTo>
                    <a:pt x="264" y="434"/>
                    <a:pt x="267" y="434"/>
                    <a:pt x="270" y="434"/>
                  </a:cubicBezTo>
                  <a:cubicBezTo>
                    <a:pt x="271" y="434"/>
                    <a:pt x="271" y="435"/>
                    <a:pt x="271" y="435"/>
                  </a:cubicBezTo>
                  <a:cubicBezTo>
                    <a:pt x="271" y="436"/>
                    <a:pt x="271" y="436"/>
                    <a:pt x="270" y="436"/>
                  </a:cubicBezTo>
                  <a:cubicBezTo>
                    <a:pt x="267" y="436"/>
                    <a:pt x="264" y="436"/>
                    <a:pt x="261" y="436"/>
                  </a:cubicBezTo>
                  <a:cubicBezTo>
                    <a:pt x="261" y="436"/>
                    <a:pt x="261" y="436"/>
                    <a:pt x="261" y="436"/>
                  </a:cubicBezTo>
                  <a:close/>
                  <a:moveTo>
                    <a:pt x="62" y="340"/>
                  </a:moveTo>
                  <a:cubicBezTo>
                    <a:pt x="61" y="340"/>
                    <a:pt x="61" y="340"/>
                    <a:pt x="61" y="340"/>
                  </a:cubicBezTo>
                  <a:cubicBezTo>
                    <a:pt x="59" y="338"/>
                    <a:pt x="58" y="336"/>
                    <a:pt x="56" y="334"/>
                  </a:cubicBezTo>
                  <a:cubicBezTo>
                    <a:pt x="56" y="333"/>
                    <a:pt x="56" y="332"/>
                    <a:pt x="56" y="332"/>
                  </a:cubicBezTo>
                  <a:cubicBezTo>
                    <a:pt x="57" y="332"/>
                    <a:pt x="57" y="332"/>
                    <a:pt x="58" y="332"/>
                  </a:cubicBezTo>
                  <a:cubicBezTo>
                    <a:pt x="59" y="334"/>
                    <a:pt x="61" y="337"/>
                    <a:pt x="63" y="339"/>
                  </a:cubicBezTo>
                  <a:cubicBezTo>
                    <a:pt x="63" y="339"/>
                    <a:pt x="63" y="340"/>
                    <a:pt x="63" y="340"/>
                  </a:cubicBezTo>
                  <a:cubicBezTo>
                    <a:pt x="62" y="341"/>
                    <a:pt x="62" y="341"/>
                    <a:pt x="62" y="340"/>
                  </a:cubicBezTo>
                  <a:close/>
                  <a:moveTo>
                    <a:pt x="278" y="436"/>
                  </a:moveTo>
                  <a:cubicBezTo>
                    <a:pt x="278" y="436"/>
                    <a:pt x="277" y="436"/>
                    <a:pt x="277" y="435"/>
                  </a:cubicBezTo>
                  <a:cubicBezTo>
                    <a:pt x="277" y="435"/>
                    <a:pt x="278" y="434"/>
                    <a:pt x="278" y="434"/>
                  </a:cubicBezTo>
                  <a:cubicBezTo>
                    <a:pt x="281" y="434"/>
                    <a:pt x="284" y="434"/>
                    <a:pt x="287" y="434"/>
                  </a:cubicBezTo>
                  <a:cubicBezTo>
                    <a:pt x="287" y="434"/>
                    <a:pt x="288" y="435"/>
                    <a:pt x="288" y="435"/>
                  </a:cubicBezTo>
                  <a:cubicBezTo>
                    <a:pt x="288" y="436"/>
                    <a:pt x="287" y="436"/>
                    <a:pt x="287" y="436"/>
                  </a:cubicBezTo>
                  <a:cubicBezTo>
                    <a:pt x="284" y="436"/>
                    <a:pt x="281" y="436"/>
                    <a:pt x="278" y="436"/>
                  </a:cubicBezTo>
                  <a:cubicBezTo>
                    <a:pt x="278" y="436"/>
                    <a:pt x="278" y="436"/>
                    <a:pt x="278" y="436"/>
                  </a:cubicBezTo>
                  <a:close/>
                  <a:moveTo>
                    <a:pt x="295" y="436"/>
                  </a:moveTo>
                  <a:cubicBezTo>
                    <a:pt x="295" y="436"/>
                    <a:pt x="294" y="435"/>
                    <a:pt x="294" y="435"/>
                  </a:cubicBezTo>
                  <a:cubicBezTo>
                    <a:pt x="294" y="434"/>
                    <a:pt x="295" y="434"/>
                    <a:pt x="295" y="434"/>
                  </a:cubicBezTo>
                  <a:cubicBezTo>
                    <a:pt x="298" y="434"/>
                    <a:pt x="301" y="433"/>
                    <a:pt x="304" y="433"/>
                  </a:cubicBezTo>
                  <a:cubicBezTo>
                    <a:pt x="304" y="433"/>
                    <a:pt x="305" y="434"/>
                    <a:pt x="305" y="434"/>
                  </a:cubicBezTo>
                  <a:cubicBezTo>
                    <a:pt x="305" y="435"/>
                    <a:pt x="304" y="435"/>
                    <a:pt x="304" y="435"/>
                  </a:cubicBezTo>
                  <a:cubicBezTo>
                    <a:pt x="301" y="436"/>
                    <a:pt x="298" y="436"/>
                    <a:pt x="295" y="436"/>
                  </a:cubicBezTo>
                  <a:cubicBezTo>
                    <a:pt x="295" y="436"/>
                    <a:pt x="295" y="436"/>
                    <a:pt x="295" y="436"/>
                  </a:cubicBezTo>
                  <a:close/>
                  <a:moveTo>
                    <a:pt x="51" y="327"/>
                  </a:moveTo>
                  <a:cubicBezTo>
                    <a:pt x="51" y="327"/>
                    <a:pt x="51" y="327"/>
                    <a:pt x="51" y="327"/>
                  </a:cubicBezTo>
                  <a:cubicBezTo>
                    <a:pt x="49" y="324"/>
                    <a:pt x="48" y="322"/>
                    <a:pt x="46" y="320"/>
                  </a:cubicBezTo>
                  <a:cubicBezTo>
                    <a:pt x="46" y="319"/>
                    <a:pt x="46" y="319"/>
                    <a:pt x="46" y="318"/>
                  </a:cubicBezTo>
                  <a:cubicBezTo>
                    <a:pt x="47" y="318"/>
                    <a:pt x="48" y="318"/>
                    <a:pt x="48" y="319"/>
                  </a:cubicBezTo>
                  <a:cubicBezTo>
                    <a:pt x="49" y="321"/>
                    <a:pt x="51" y="323"/>
                    <a:pt x="53" y="325"/>
                  </a:cubicBezTo>
                  <a:cubicBezTo>
                    <a:pt x="53" y="326"/>
                    <a:pt x="53" y="327"/>
                    <a:pt x="52" y="327"/>
                  </a:cubicBezTo>
                  <a:cubicBezTo>
                    <a:pt x="52" y="327"/>
                    <a:pt x="52" y="327"/>
                    <a:pt x="51" y="327"/>
                  </a:cubicBezTo>
                  <a:close/>
                  <a:moveTo>
                    <a:pt x="312" y="434"/>
                  </a:moveTo>
                  <a:cubicBezTo>
                    <a:pt x="311" y="434"/>
                    <a:pt x="311" y="434"/>
                    <a:pt x="311" y="434"/>
                  </a:cubicBezTo>
                  <a:cubicBezTo>
                    <a:pt x="311" y="433"/>
                    <a:pt x="311" y="433"/>
                    <a:pt x="312" y="432"/>
                  </a:cubicBezTo>
                  <a:cubicBezTo>
                    <a:pt x="315" y="432"/>
                    <a:pt x="318" y="432"/>
                    <a:pt x="320" y="431"/>
                  </a:cubicBezTo>
                  <a:cubicBezTo>
                    <a:pt x="321" y="431"/>
                    <a:pt x="321" y="432"/>
                    <a:pt x="322" y="432"/>
                  </a:cubicBezTo>
                  <a:cubicBezTo>
                    <a:pt x="322" y="433"/>
                    <a:pt x="321" y="433"/>
                    <a:pt x="321" y="434"/>
                  </a:cubicBezTo>
                  <a:cubicBezTo>
                    <a:pt x="318" y="434"/>
                    <a:pt x="315" y="434"/>
                    <a:pt x="312" y="435"/>
                  </a:cubicBezTo>
                  <a:cubicBezTo>
                    <a:pt x="312" y="435"/>
                    <a:pt x="312" y="435"/>
                    <a:pt x="312" y="434"/>
                  </a:cubicBezTo>
                  <a:close/>
                  <a:moveTo>
                    <a:pt x="42" y="313"/>
                  </a:moveTo>
                  <a:cubicBezTo>
                    <a:pt x="42" y="313"/>
                    <a:pt x="42" y="313"/>
                    <a:pt x="42" y="313"/>
                  </a:cubicBezTo>
                  <a:cubicBezTo>
                    <a:pt x="40" y="310"/>
                    <a:pt x="39" y="308"/>
                    <a:pt x="37" y="305"/>
                  </a:cubicBezTo>
                  <a:cubicBezTo>
                    <a:pt x="37" y="305"/>
                    <a:pt x="37" y="304"/>
                    <a:pt x="38" y="304"/>
                  </a:cubicBezTo>
                  <a:cubicBezTo>
                    <a:pt x="38" y="304"/>
                    <a:pt x="39" y="304"/>
                    <a:pt x="39" y="304"/>
                  </a:cubicBezTo>
                  <a:cubicBezTo>
                    <a:pt x="40" y="307"/>
                    <a:pt x="42" y="309"/>
                    <a:pt x="43" y="311"/>
                  </a:cubicBezTo>
                  <a:cubicBezTo>
                    <a:pt x="44" y="312"/>
                    <a:pt x="43" y="313"/>
                    <a:pt x="43" y="313"/>
                  </a:cubicBezTo>
                  <a:cubicBezTo>
                    <a:pt x="43" y="313"/>
                    <a:pt x="42" y="313"/>
                    <a:pt x="42" y="313"/>
                  </a:cubicBezTo>
                  <a:close/>
                  <a:moveTo>
                    <a:pt x="328" y="432"/>
                  </a:moveTo>
                  <a:cubicBezTo>
                    <a:pt x="328" y="432"/>
                    <a:pt x="328" y="432"/>
                    <a:pt x="328" y="431"/>
                  </a:cubicBezTo>
                  <a:cubicBezTo>
                    <a:pt x="328" y="431"/>
                    <a:pt x="328" y="430"/>
                    <a:pt x="329" y="430"/>
                  </a:cubicBezTo>
                  <a:cubicBezTo>
                    <a:pt x="331" y="430"/>
                    <a:pt x="334" y="429"/>
                    <a:pt x="337" y="429"/>
                  </a:cubicBezTo>
                  <a:cubicBezTo>
                    <a:pt x="338" y="429"/>
                    <a:pt x="338" y="429"/>
                    <a:pt x="338" y="430"/>
                  </a:cubicBezTo>
                  <a:cubicBezTo>
                    <a:pt x="338" y="430"/>
                    <a:pt x="338" y="431"/>
                    <a:pt x="337" y="431"/>
                  </a:cubicBezTo>
                  <a:cubicBezTo>
                    <a:pt x="335" y="431"/>
                    <a:pt x="332" y="432"/>
                    <a:pt x="329" y="432"/>
                  </a:cubicBezTo>
                  <a:cubicBezTo>
                    <a:pt x="329" y="432"/>
                    <a:pt x="329" y="432"/>
                    <a:pt x="328" y="432"/>
                  </a:cubicBezTo>
                  <a:close/>
                  <a:moveTo>
                    <a:pt x="34" y="298"/>
                  </a:moveTo>
                  <a:cubicBezTo>
                    <a:pt x="33" y="298"/>
                    <a:pt x="33" y="298"/>
                    <a:pt x="33" y="298"/>
                  </a:cubicBezTo>
                  <a:cubicBezTo>
                    <a:pt x="32" y="295"/>
                    <a:pt x="30" y="293"/>
                    <a:pt x="29" y="290"/>
                  </a:cubicBezTo>
                  <a:cubicBezTo>
                    <a:pt x="29" y="290"/>
                    <a:pt x="29" y="289"/>
                    <a:pt x="30" y="289"/>
                  </a:cubicBezTo>
                  <a:cubicBezTo>
                    <a:pt x="30" y="289"/>
                    <a:pt x="31" y="289"/>
                    <a:pt x="31" y="289"/>
                  </a:cubicBezTo>
                  <a:cubicBezTo>
                    <a:pt x="32" y="292"/>
                    <a:pt x="34" y="294"/>
                    <a:pt x="35" y="297"/>
                  </a:cubicBezTo>
                  <a:cubicBezTo>
                    <a:pt x="35" y="297"/>
                    <a:pt x="35" y="298"/>
                    <a:pt x="34" y="298"/>
                  </a:cubicBezTo>
                  <a:cubicBezTo>
                    <a:pt x="34" y="299"/>
                    <a:pt x="34" y="299"/>
                    <a:pt x="34" y="298"/>
                  </a:cubicBezTo>
                  <a:close/>
                  <a:moveTo>
                    <a:pt x="345" y="429"/>
                  </a:moveTo>
                  <a:cubicBezTo>
                    <a:pt x="345" y="429"/>
                    <a:pt x="345" y="429"/>
                    <a:pt x="344" y="429"/>
                  </a:cubicBezTo>
                  <a:cubicBezTo>
                    <a:pt x="344" y="428"/>
                    <a:pt x="345" y="427"/>
                    <a:pt x="345" y="427"/>
                  </a:cubicBezTo>
                  <a:cubicBezTo>
                    <a:pt x="348" y="427"/>
                    <a:pt x="351" y="426"/>
                    <a:pt x="354" y="425"/>
                  </a:cubicBezTo>
                  <a:cubicBezTo>
                    <a:pt x="354" y="425"/>
                    <a:pt x="355" y="426"/>
                    <a:pt x="355" y="426"/>
                  </a:cubicBezTo>
                  <a:cubicBezTo>
                    <a:pt x="355" y="427"/>
                    <a:pt x="355" y="427"/>
                    <a:pt x="354" y="428"/>
                  </a:cubicBezTo>
                  <a:cubicBezTo>
                    <a:pt x="351" y="428"/>
                    <a:pt x="348" y="429"/>
                    <a:pt x="346" y="429"/>
                  </a:cubicBezTo>
                  <a:cubicBezTo>
                    <a:pt x="345" y="429"/>
                    <a:pt x="345" y="429"/>
                    <a:pt x="345" y="429"/>
                  </a:cubicBezTo>
                  <a:close/>
                  <a:moveTo>
                    <a:pt x="26" y="283"/>
                  </a:moveTo>
                  <a:cubicBezTo>
                    <a:pt x="26" y="283"/>
                    <a:pt x="26" y="283"/>
                    <a:pt x="26" y="283"/>
                  </a:cubicBezTo>
                  <a:cubicBezTo>
                    <a:pt x="24" y="280"/>
                    <a:pt x="23" y="278"/>
                    <a:pt x="22" y="275"/>
                  </a:cubicBezTo>
                  <a:cubicBezTo>
                    <a:pt x="22" y="274"/>
                    <a:pt x="22" y="274"/>
                    <a:pt x="23" y="274"/>
                  </a:cubicBezTo>
                  <a:cubicBezTo>
                    <a:pt x="23" y="273"/>
                    <a:pt x="24" y="274"/>
                    <a:pt x="24" y="274"/>
                  </a:cubicBezTo>
                  <a:cubicBezTo>
                    <a:pt x="25" y="277"/>
                    <a:pt x="26" y="279"/>
                    <a:pt x="28" y="282"/>
                  </a:cubicBezTo>
                  <a:cubicBezTo>
                    <a:pt x="28" y="282"/>
                    <a:pt x="28" y="283"/>
                    <a:pt x="27" y="283"/>
                  </a:cubicBezTo>
                  <a:cubicBezTo>
                    <a:pt x="27" y="283"/>
                    <a:pt x="26" y="283"/>
                    <a:pt x="26" y="283"/>
                  </a:cubicBezTo>
                  <a:close/>
                  <a:moveTo>
                    <a:pt x="362" y="426"/>
                  </a:moveTo>
                  <a:cubicBezTo>
                    <a:pt x="361" y="425"/>
                    <a:pt x="361" y="425"/>
                    <a:pt x="361" y="425"/>
                  </a:cubicBezTo>
                  <a:cubicBezTo>
                    <a:pt x="361" y="424"/>
                    <a:pt x="361" y="424"/>
                    <a:pt x="362" y="424"/>
                  </a:cubicBezTo>
                  <a:cubicBezTo>
                    <a:pt x="364" y="423"/>
                    <a:pt x="367" y="422"/>
                    <a:pt x="370" y="421"/>
                  </a:cubicBezTo>
                  <a:cubicBezTo>
                    <a:pt x="370" y="421"/>
                    <a:pt x="371" y="422"/>
                    <a:pt x="371" y="422"/>
                  </a:cubicBezTo>
                  <a:cubicBezTo>
                    <a:pt x="371" y="423"/>
                    <a:pt x="371" y="423"/>
                    <a:pt x="370" y="423"/>
                  </a:cubicBezTo>
                  <a:cubicBezTo>
                    <a:pt x="368" y="424"/>
                    <a:pt x="365" y="425"/>
                    <a:pt x="362" y="426"/>
                  </a:cubicBezTo>
                  <a:cubicBezTo>
                    <a:pt x="362" y="426"/>
                    <a:pt x="362" y="426"/>
                    <a:pt x="362" y="426"/>
                  </a:cubicBezTo>
                  <a:close/>
                  <a:moveTo>
                    <a:pt x="20" y="268"/>
                  </a:moveTo>
                  <a:cubicBezTo>
                    <a:pt x="19" y="268"/>
                    <a:pt x="19" y="267"/>
                    <a:pt x="19" y="267"/>
                  </a:cubicBezTo>
                  <a:cubicBezTo>
                    <a:pt x="18" y="264"/>
                    <a:pt x="17" y="262"/>
                    <a:pt x="16" y="259"/>
                  </a:cubicBezTo>
                  <a:cubicBezTo>
                    <a:pt x="16" y="259"/>
                    <a:pt x="16" y="258"/>
                    <a:pt x="17" y="258"/>
                  </a:cubicBezTo>
                  <a:cubicBezTo>
                    <a:pt x="17" y="258"/>
                    <a:pt x="18" y="258"/>
                    <a:pt x="18" y="258"/>
                  </a:cubicBezTo>
                  <a:cubicBezTo>
                    <a:pt x="19" y="261"/>
                    <a:pt x="20" y="264"/>
                    <a:pt x="21" y="266"/>
                  </a:cubicBezTo>
                  <a:cubicBezTo>
                    <a:pt x="21" y="267"/>
                    <a:pt x="21" y="268"/>
                    <a:pt x="20" y="268"/>
                  </a:cubicBezTo>
                  <a:cubicBezTo>
                    <a:pt x="20" y="268"/>
                    <a:pt x="20" y="268"/>
                    <a:pt x="20" y="268"/>
                  </a:cubicBezTo>
                  <a:close/>
                  <a:moveTo>
                    <a:pt x="378" y="421"/>
                  </a:moveTo>
                  <a:cubicBezTo>
                    <a:pt x="378" y="421"/>
                    <a:pt x="377" y="421"/>
                    <a:pt x="377" y="420"/>
                  </a:cubicBezTo>
                  <a:cubicBezTo>
                    <a:pt x="377" y="420"/>
                    <a:pt x="377" y="419"/>
                    <a:pt x="378" y="419"/>
                  </a:cubicBezTo>
                  <a:cubicBezTo>
                    <a:pt x="381" y="418"/>
                    <a:pt x="383" y="417"/>
                    <a:pt x="386" y="417"/>
                  </a:cubicBezTo>
                  <a:cubicBezTo>
                    <a:pt x="387" y="416"/>
                    <a:pt x="387" y="417"/>
                    <a:pt x="387" y="417"/>
                  </a:cubicBezTo>
                  <a:cubicBezTo>
                    <a:pt x="387" y="418"/>
                    <a:pt x="387" y="418"/>
                    <a:pt x="387" y="419"/>
                  </a:cubicBezTo>
                  <a:cubicBezTo>
                    <a:pt x="384" y="419"/>
                    <a:pt x="381" y="420"/>
                    <a:pt x="379" y="421"/>
                  </a:cubicBezTo>
                  <a:cubicBezTo>
                    <a:pt x="378" y="421"/>
                    <a:pt x="378" y="421"/>
                    <a:pt x="378" y="421"/>
                  </a:cubicBezTo>
                  <a:close/>
                  <a:moveTo>
                    <a:pt x="14" y="252"/>
                  </a:moveTo>
                  <a:cubicBezTo>
                    <a:pt x="14" y="252"/>
                    <a:pt x="14" y="251"/>
                    <a:pt x="13" y="251"/>
                  </a:cubicBezTo>
                  <a:cubicBezTo>
                    <a:pt x="13" y="250"/>
                    <a:pt x="13" y="248"/>
                    <a:pt x="12" y="246"/>
                  </a:cubicBezTo>
                  <a:cubicBezTo>
                    <a:pt x="12" y="245"/>
                    <a:pt x="11" y="244"/>
                    <a:pt x="11" y="243"/>
                  </a:cubicBezTo>
                  <a:cubicBezTo>
                    <a:pt x="11" y="242"/>
                    <a:pt x="11" y="242"/>
                    <a:pt x="12" y="242"/>
                  </a:cubicBezTo>
                  <a:cubicBezTo>
                    <a:pt x="12" y="242"/>
                    <a:pt x="13" y="242"/>
                    <a:pt x="13" y="242"/>
                  </a:cubicBezTo>
                  <a:cubicBezTo>
                    <a:pt x="13" y="244"/>
                    <a:pt x="14" y="245"/>
                    <a:pt x="14" y="246"/>
                  </a:cubicBezTo>
                  <a:cubicBezTo>
                    <a:pt x="15" y="247"/>
                    <a:pt x="15" y="249"/>
                    <a:pt x="15" y="250"/>
                  </a:cubicBezTo>
                  <a:cubicBezTo>
                    <a:pt x="16" y="251"/>
                    <a:pt x="15" y="252"/>
                    <a:pt x="15" y="252"/>
                  </a:cubicBezTo>
                  <a:cubicBezTo>
                    <a:pt x="15" y="252"/>
                    <a:pt x="14" y="252"/>
                    <a:pt x="14" y="252"/>
                  </a:cubicBezTo>
                  <a:close/>
                  <a:moveTo>
                    <a:pt x="394" y="416"/>
                  </a:moveTo>
                  <a:cubicBezTo>
                    <a:pt x="394" y="416"/>
                    <a:pt x="393" y="416"/>
                    <a:pt x="393" y="415"/>
                  </a:cubicBezTo>
                  <a:cubicBezTo>
                    <a:pt x="393" y="415"/>
                    <a:pt x="393" y="414"/>
                    <a:pt x="394" y="414"/>
                  </a:cubicBezTo>
                  <a:cubicBezTo>
                    <a:pt x="397" y="413"/>
                    <a:pt x="399" y="412"/>
                    <a:pt x="402" y="411"/>
                  </a:cubicBezTo>
                  <a:cubicBezTo>
                    <a:pt x="402" y="411"/>
                    <a:pt x="403" y="411"/>
                    <a:pt x="403" y="412"/>
                  </a:cubicBezTo>
                  <a:cubicBezTo>
                    <a:pt x="403" y="412"/>
                    <a:pt x="403" y="413"/>
                    <a:pt x="403" y="413"/>
                  </a:cubicBezTo>
                  <a:cubicBezTo>
                    <a:pt x="400" y="414"/>
                    <a:pt x="397" y="415"/>
                    <a:pt x="395" y="416"/>
                  </a:cubicBezTo>
                  <a:cubicBezTo>
                    <a:pt x="394" y="416"/>
                    <a:pt x="394" y="416"/>
                    <a:pt x="394" y="416"/>
                  </a:cubicBezTo>
                  <a:close/>
                  <a:moveTo>
                    <a:pt x="9" y="236"/>
                  </a:moveTo>
                  <a:cubicBezTo>
                    <a:pt x="9" y="235"/>
                    <a:pt x="9" y="235"/>
                    <a:pt x="9" y="235"/>
                  </a:cubicBezTo>
                  <a:cubicBezTo>
                    <a:pt x="8" y="232"/>
                    <a:pt x="8" y="229"/>
                    <a:pt x="7" y="227"/>
                  </a:cubicBezTo>
                  <a:cubicBezTo>
                    <a:pt x="7" y="226"/>
                    <a:pt x="7" y="225"/>
                    <a:pt x="8" y="225"/>
                  </a:cubicBezTo>
                  <a:cubicBezTo>
                    <a:pt x="8" y="225"/>
                    <a:pt x="9" y="226"/>
                    <a:pt x="9" y="226"/>
                  </a:cubicBezTo>
                  <a:cubicBezTo>
                    <a:pt x="10" y="229"/>
                    <a:pt x="10" y="232"/>
                    <a:pt x="11" y="234"/>
                  </a:cubicBezTo>
                  <a:cubicBezTo>
                    <a:pt x="11" y="235"/>
                    <a:pt x="11" y="235"/>
                    <a:pt x="10" y="236"/>
                  </a:cubicBezTo>
                  <a:cubicBezTo>
                    <a:pt x="10" y="236"/>
                    <a:pt x="10" y="236"/>
                    <a:pt x="9" y="236"/>
                  </a:cubicBezTo>
                  <a:close/>
                  <a:moveTo>
                    <a:pt x="410" y="410"/>
                  </a:moveTo>
                  <a:cubicBezTo>
                    <a:pt x="409" y="410"/>
                    <a:pt x="409" y="410"/>
                    <a:pt x="409" y="409"/>
                  </a:cubicBezTo>
                  <a:cubicBezTo>
                    <a:pt x="409" y="409"/>
                    <a:pt x="409" y="408"/>
                    <a:pt x="410" y="408"/>
                  </a:cubicBezTo>
                  <a:cubicBezTo>
                    <a:pt x="412" y="407"/>
                    <a:pt x="415" y="406"/>
                    <a:pt x="418" y="405"/>
                  </a:cubicBezTo>
                  <a:cubicBezTo>
                    <a:pt x="418" y="405"/>
                    <a:pt x="419" y="405"/>
                    <a:pt x="419" y="405"/>
                  </a:cubicBezTo>
                  <a:cubicBezTo>
                    <a:pt x="419" y="406"/>
                    <a:pt x="419" y="407"/>
                    <a:pt x="418" y="407"/>
                  </a:cubicBezTo>
                  <a:cubicBezTo>
                    <a:pt x="416" y="408"/>
                    <a:pt x="413" y="409"/>
                    <a:pt x="411" y="410"/>
                  </a:cubicBezTo>
                  <a:cubicBezTo>
                    <a:pt x="410" y="410"/>
                    <a:pt x="410" y="410"/>
                    <a:pt x="410" y="410"/>
                  </a:cubicBezTo>
                  <a:close/>
                  <a:moveTo>
                    <a:pt x="6" y="219"/>
                  </a:moveTo>
                  <a:cubicBezTo>
                    <a:pt x="5" y="219"/>
                    <a:pt x="5" y="219"/>
                    <a:pt x="5" y="218"/>
                  </a:cubicBezTo>
                  <a:cubicBezTo>
                    <a:pt x="5" y="216"/>
                    <a:pt x="4" y="213"/>
                    <a:pt x="4" y="210"/>
                  </a:cubicBezTo>
                  <a:cubicBezTo>
                    <a:pt x="4" y="209"/>
                    <a:pt x="4" y="209"/>
                    <a:pt x="5" y="209"/>
                  </a:cubicBezTo>
                  <a:cubicBezTo>
                    <a:pt x="5" y="209"/>
                    <a:pt x="6" y="209"/>
                    <a:pt x="6" y="210"/>
                  </a:cubicBezTo>
                  <a:cubicBezTo>
                    <a:pt x="6" y="212"/>
                    <a:pt x="7" y="215"/>
                    <a:pt x="7" y="218"/>
                  </a:cubicBezTo>
                  <a:cubicBezTo>
                    <a:pt x="7" y="218"/>
                    <a:pt x="7" y="219"/>
                    <a:pt x="6" y="219"/>
                  </a:cubicBezTo>
                  <a:cubicBezTo>
                    <a:pt x="6" y="219"/>
                    <a:pt x="6" y="219"/>
                    <a:pt x="6" y="219"/>
                  </a:cubicBezTo>
                  <a:close/>
                  <a:moveTo>
                    <a:pt x="425" y="404"/>
                  </a:moveTo>
                  <a:cubicBezTo>
                    <a:pt x="425" y="403"/>
                    <a:pt x="425" y="403"/>
                    <a:pt x="425" y="403"/>
                  </a:cubicBezTo>
                  <a:cubicBezTo>
                    <a:pt x="425" y="402"/>
                    <a:pt x="425" y="402"/>
                    <a:pt x="425" y="402"/>
                  </a:cubicBezTo>
                  <a:cubicBezTo>
                    <a:pt x="428" y="401"/>
                    <a:pt x="430" y="399"/>
                    <a:pt x="433" y="398"/>
                  </a:cubicBezTo>
                  <a:cubicBezTo>
                    <a:pt x="434" y="398"/>
                    <a:pt x="434" y="398"/>
                    <a:pt x="434" y="399"/>
                  </a:cubicBezTo>
                  <a:cubicBezTo>
                    <a:pt x="435" y="399"/>
                    <a:pt x="434" y="400"/>
                    <a:pt x="434" y="400"/>
                  </a:cubicBezTo>
                  <a:cubicBezTo>
                    <a:pt x="431" y="401"/>
                    <a:pt x="429" y="402"/>
                    <a:pt x="426" y="404"/>
                  </a:cubicBezTo>
                  <a:cubicBezTo>
                    <a:pt x="426" y="404"/>
                    <a:pt x="426" y="404"/>
                    <a:pt x="425" y="404"/>
                  </a:cubicBezTo>
                  <a:close/>
                  <a:moveTo>
                    <a:pt x="3" y="202"/>
                  </a:moveTo>
                  <a:cubicBezTo>
                    <a:pt x="3" y="202"/>
                    <a:pt x="3" y="202"/>
                    <a:pt x="2" y="202"/>
                  </a:cubicBezTo>
                  <a:cubicBezTo>
                    <a:pt x="2" y="199"/>
                    <a:pt x="2" y="196"/>
                    <a:pt x="1" y="193"/>
                  </a:cubicBezTo>
                  <a:cubicBezTo>
                    <a:pt x="1" y="193"/>
                    <a:pt x="2" y="192"/>
                    <a:pt x="2" y="192"/>
                  </a:cubicBezTo>
                  <a:cubicBezTo>
                    <a:pt x="3" y="192"/>
                    <a:pt x="3" y="192"/>
                    <a:pt x="4" y="193"/>
                  </a:cubicBezTo>
                  <a:cubicBezTo>
                    <a:pt x="4" y="196"/>
                    <a:pt x="4" y="199"/>
                    <a:pt x="5" y="201"/>
                  </a:cubicBezTo>
                  <a:cubicBezTo>
                    <a:pt x="5" y="202"/>
                    <a:pt x="4" y="202"/>
                    <a:pt x="4" y="203"/>
                  </a:cubicBezTo>
                  <a:cubicBezTo>
                    <a:pt x="3" y="203"/>
                    <a:pt x="3" y="203"/>
                    <a:pt x="3" y="202"/>
                  </a:cubicBezTo>
                  <a:close/>
                  <a:moveTo>
                    <a:pt x="441" y="396"/>
                  </a:moveTo>
                  <a:cubicBezTo>
                    <a:pt x="440" y="396"/>
                    <a:pt x="440" y="396"/>
                    <a:pt x="440" y="396"/>
                  </a:cubicBezTo>
                  <a:cubicBezTo>
                    <a:pt x="440" y="395"/>
                    <a:pt x="440" y="395"/>
                    <a:pt x="441" y="395"/>
                  </a:cubicBezTo>
                  <a:cubicBezTo>
                    <a:pt x="443" y="393"/>
                    <a:pt x="446" y="392"/>
                    <a:pt x="448" y="391"/>
                  </a:cubicBezTo>
                  <a:cubicBezTo>
                    <a:pt x="449" y="391"/>
                    <a:pt x="449" y="391"/>
                    <a:pt x="450" y="391"/>
                  </a:cubicBezTo>
                  <a:cubicBezTo>
                    <a:pt x="450" y="392"/>
                    <a:pt x="450" y="392"/>
                    <a:pt x="449" y="393"/>
                  </a:cubicBezTo>
                  <a:cubicBezTo>
                    <a:pt x="447" y="394"/>
                    <a:pt x="444" y="395"/>
                    <a:pt x="442" y="396"/>
                  </a:cubicBezTo>
                  <a:cubicBezTo>
                    <a:pt x="441" y="397"/>
                    <a:pt x="441" y="397"/>
                    <a:pt x="441" y="396"/>
                  </a:cubicBezTo>
                  <a:close/>
                  <a:moveTo>
                    <a:pt x="456" y="389"/>
                  </a:moveTo>
                  <a:cubicBezTo>
                    <a:pt x="455" y="389"/>
                    <a:pt x="455" y="389"/>
                    <a:pt x="455" y="388"/>
                  </a:cubicBezTo>
                  <a:cubicBezTo>
                    <a:pt x="455" y="388"/>
                    <a:pt x="455" y="387"/>
                    <a:pt x="456" y="387"/>
                  </a:cubicBezTo>
                  <a:cubicBezTo>
                    <a:pt x="458" y="386"/>
                    <a:pt x="461" y="384"/>
                    <a:pt x="463" y="383"/>
                  </a:cubicBezTo>
                  <a:cubicBezTo>
                    <a:pt x="463" y="383"/>
                    <a:pt x="464" y="383"/>
                    <a:pt x="464" y="383"/>
                  </a:cubicBezTo>
                  <a:cubicBezTo>
                    <a:pt x="465" y="384"/>
                    <a:pt x="465" y="384"/>
                    <a:pt x="464" y="385"/>
                  </a:cubicBezTo>
                  <a:cubicBezTo>
                    <a:pt x="462" y="386"/>
                    <a:pt x="459" y="387"/>
                    <a:pt x="457" y="389"/>
                  </a:cubicBezTo>
                  <a:cubicBezTo>
                    <a:pt x="456" y="389"/>
                    <a:pt x="456" y="389"/>
                    <a:pt x="456" y="389"/>
                  </a:cubicBezTo>
                  <a:close/>
                  <a:moveTo>
                    <a:pt x="1" y="186"/>
                  </a:moveTo>
                  <a:cubicBezTo>
                    <a:pt x="1" y="185"/>
                    <a:pt x="1" y="185"/>
                    <a:pt x="1" y="185"/>
                  </a:cubicBezTo>
                  <a:cubicBezTo>
                    <a:pt x="0" y="182"/>
                    <a:pt x="0" y="179"/>
                    <a:pt x="0" y="176"/>
                  </a:cubicBezTo>
                  <a:cubicBezTo>
                    <a:pt x="0" y="176"/>
                    <a:pt x="1" y="175"/>
                    <a:pt x="1" y="175"/>
                  </a:cubicBezTo>
                  <a:cubicBezTo>
                    <a:pt x="2" y="175"/>
                    <a:pt x="2" y="176"/>
                    <a:pt x="2" y="176"/>
                  </a:cubicBezTo>
                  <a:cubicBezTo>
                    <a:pt x="2" y="179"/>
                    <a:pt x="3" y="182"/>
                    <a:pt x="3" y="185"/>
                  </a:cubicBezTo>
                  <a:cubicBezTo>
                    <a:pt x="3" y="185"/>
                    <a:pt x="2" y="186"/>
                    <a:pt x="2" y="186"/>
                  </a:cubicBezTo>
                  <a:cubicBezTo>
                    <a:pt x="2" y="186"/>
                    <a:pt x="1" y="186"/>
                    <a:pt x="1" y="186"/>
                  </a:cubicBezTo>
                  <a:close/>
                  <a:moveTo>
                    <a:pt x="470" y="381"/>
                  </a:moveTo>
                  <a:cubicBezTo>
                    <a:pt x="470" y="380"/>
                    <a:pt x="470" y="380"/>
                    <a:pt x="470" y="380"/>
                  </a:cubicBezTo>
                  <a:cubicBezTo>
                    <a:pt x="470" y="380"/>
                    <a:pt x="470" y="379"/>
                    <a:pt x="470" y="379"/>
                  </a:cubicBezTo>
                  <a:cubicBezTo>
                    <a:pt x="473" y="377"/>
                    <a:pt x="475" y="376"/>
                    <a:pt x="478" y="374"/>
                  </a:cubicBezTo>
                  <a:cubicBezTo>
                    <a:pt x="478" y="374"/>
                    <a:pt x="479" y="374"/>
                    <a:pt x="479" y="375"/>
                  </a:cubicBezTo>
                  <a:cubicBezTo>
                    <a:pt x="479" y="375"/>
                    <a:pt x="479" y="376"/>
                    <a:pt x="479" y="376"/>
                  </a:cubicBezTo>
                  <a:cubicBezTo>
                    <a:pt x="476" y="378"/>
                    <a:pt x="474" y="379"/>
                    <a:pt x="471" y="380"/>
                  </a:cubicBezTo>
                  <a:cubicBezTo>
                    <a:pt x="471" y="381"/>
                    <a:pt x="471" y="381"/>
                    <a:pt x="470" y="381"/>
                  </a:cubicBezTo>
                  <a:close/>
                  <a:moveTo>
                    <a:pt x="1" y="169"/>
                  </a:moveTo>
                  <a:cubicBezTo>
                    <a:pt x="0" y="169"/>
                    <a:pt x="0" y="168"/>
                    <a:pt x="0" y="168"/>
                  </a:cubicBezTo>
                  <a:cubicBezTo>
                    <a:pt x="0" y="165"/>
                    <a:pt x="0" y="162"/>
                    <a:pt x="0" y="159"/>
                  </a:cubicBezTo>
                  <a:cubicBezTo>
                    <a:pt x="0" y="159"/>
                    <a:pt x="0" y="158"/>
                    <a:pt x="1" y="158"/>
                  </a:cubicBezTo>
                  <a:cubicBezTo>
                    <a:pt x="2" y="158"/>
                    <a:pt x="2" y="159"/>
                    <a:pt x="2" y="159"/>
                  </a:cubicBezTo>
                  <a:cubicBezTo>
                    <a:pt x="2" y="162"/>
                    <a:pt x="2" y="165"/>
                    <a:pt x="2" y="168"/>
                  </a:cubicBezTo>
                  <a:cubicBezTo>
                    <a:pt x="2" y="168"/>
                    <a:pt x="2" y="169"/>
                    <a:pt x="1" y="169"/>
                  </a:cubicBezTo>
                  <a:cubicBezTo>
                    <a:pt x="1" y="169"/>
                    <a:pt x="1" y="169"/>
                    <a:pt x="1" y="169"/>
                  </a:cubicBezTo>
                  <a:close/>
                  <a:moveTo>
                    <a:pt x="485" y="372"/>
                  </a:moveTo>
                  <a:cubicBezTo>
                    <a:pt x="485" y="372"/>
                    <a:pt x="484" y="372"/>
                    <a:pt x="484" y="371"/>
                  </a:cubicBezTo>
                  <a:cubicBezTo>
                    <a:pt x="484" y="371"/>
                    <a:pt x="484" y="370"/>
                    <a:pt x="485" y="370"/>
                  </a:cubicBezTo>
                  <a:cubicBezTo>
                    <a:pt x="487" y="368"/>
                    <a:pt x="489" y="367"/>
                    <a:pt x="492" y="365"/>
                  </a:cubicBezTo>
                  <a:cubicBezTo>
                    <a:pt x="492" y="365"/>
                    <a:pt x="493" y="365"/>
                    <a:pt x="493" y="366"/>
                  </a:cubicBezTo>
                  <a:cubicBezTo>
                    <a:pt x="493" y="366"/>
                    <a:pt x="493" y="367"/>
                    <a:pt x="493" y="367"/>
                  </a:cubicBezTo>
                  <a:cubicBezTo>
                    <a:pt x="491" y="369"/>
                    <a:pt x="488" y="370"/>
                    <a:pt x="486" y="372"/>
                  </a:cubicBezTo>
                  <a:cubicBezTo>
                    <a:pt x="485" y="372"/>
                    <a:pt x="485" y="372"/>
                    <a:pt x="485" y="372"/>
                  </a:cubicBezTo>
                  <a:close/>
                  <a:moveTo>
                    <a:pt x="1" y="152"/>
                  </a:moveTo>
                  <a:cubicBezTo>
                    <a:pt x="0" y="152"/>
                    <a:pt x="0" y="151"/>
                    <a:pt x="0" y="151"/>
                  </a:cubicBezTo>
                  <a:cubicBezTo>
                    <a:pt x="0" y="148"/>
                    <a:pt x="0" y="145"/>
                    <a:pt x="1" y="142"/>
                  </a:cubicBezTo>
                  <a:cubicBezTo>
                    <a:pt x="1" y="142"/>
                    <a:pt x="1" y="141"/>
                    <a:pt x="2" y="141"/>
                  </a:cubicBezTo>
                  <a:cubicBezTo>
                    <a:pt x="2" y="142"/>
                    <a:pt x="3" y="142"/>
                    <a:pt x="3" y="143"/>
                  </a:cubicBezTo>
                  <a:cubicBezTo>
                    <a:pt x="2" y="145"/>
                    <a:pt x="2" y="148"/>
                    <a:pt x="2" y="151"/>
                  </a:cubicBezTo>
                  <a:cubicBezTo>
                    <a:pt x="2" y="152"/>
                    <a:pt x="2" y="152"/>
                    <a:pt x="1" y="152"/>
                  </a:cubicBezTo>
                  <a:cubicBezTo>
                    <a:pt x="1" y="152"/>
                    <a:pt x="1" y="152"/>
                    <a:pt x="1" y="152"/>
                  </a:cubicBezTo>
                  <a:close/>
                  <a:moveTo>
                    <a:pt x="499" y="362"/>
                  </a:moveTo>
                  <a:cubicBezTo>
                    <a:pt x="499" y="362"/>
                    <a:pt x="499" y="362"/>
                    <a:pt x="498" y="362"/>
                  </a:cubicBezTo>
                  <a:cubicBezTo>
                    <a:pt x="498" y="362"/>
                    <a:pt x="498" y="361"/>
                    <a:pt x="499" y="361"/>
                  </a:cubicBezTo>
                  <a:cubicBezTo>
                    <a:pt x="501" y="359"/>
                    <a:pt x="503" y="357"/>
                    <a:pt x="506" y="356"/>
                  </a:cubicBezTo>
                  <a:cubicBezTo>
                    <a:pt x="506" y="355"/>
                    <a:pt x="507" y="356"/>
                    <a:pt x="507" y="356"/>
                  </a:cubicBezTo>
                  <a:cubicBezTo>
                    <a:pt x="507" y="356"/>
                    <a:pt x="507" y="357"/>
                    <a:pt x="507" y="357"/>
                  </a:cubicBezTo>
                  <a:cubicBezTo>
                    <a:pt x="505" y="359"/>
                    <a:pt x="502" y="361"/>
                    <a:pt x="500" y="362"/>
                  </a:cubicBezTo>
                  <a:cubicBezTo>
                    <a:pt x="500" y="363"/>
                    <a:pt x="499" y="363"/>
                    <a:pt x="499" y="362"/>
                  </a:cubicBezTo>
                  <a:close/>
                  <a:moveTo>
                    <a:pt x="2" y="135"/>
                  </a:moveTo>
                  <a:cubicBezTo>
                    <a:pt x="2" y="135"/>
                    <a:pt x="1" y="134"/>
                    <a:pt x="1" y="134"/>
                  </a:cubicBezTo>
                  <a:cubicBezTo>
                    <a:pt x="2" y="131"/>
                    <a:pt x="2" y="128"/>
                    <a:pt x="2" y="126"/>
                  </a:cubicBezTo>
                  <a:cubicBezTo>
                    <a:pt x="2" y="125"/>
                    <a:pt x="3" y="125"/>
                    <a:pt x="3" y="125"/>
                  </a:cubicBezTo>
                  <a:cubicBezTo>
                    <a:pt x="4" y="125"/>
                    <a:pt x="4" y="125"/>
                    <a:pt x="4" y="126"/>
                  </a:cubicBezTo>
                  <a:cubicBezTo>
                    <a:pt x="4" y="129"/>
                    <a:pt x="4" y="131"/>
                    <a:pt x="3" y="134"/>
                  </a:cubicBezTo>
                  <a:cubicBezTo>
                    <a:pt x="3" y="135"/>
                    <a:pt x="3" y="135"/>
                    <a:pt x="2" y="135"/>
                  </a:cubicBezTo>
                  <a:cubicBezTo>
                    <a:pt x="2" y="135"/>
                    <a:pt x="2" y="135"/>
                    <a:pt x="2" y="135"/>
                  </a:cubicBezTo>
                  <a:close/>
                  <a:moveTo>
                    <a:pt x="513" y="353"/>
                  </a:moveTo>
                  <a:cubicBezTo>
                    <a:pt x="512" y="353"/>
                    <a:pt x="512" y="352"/>
                    <a:pt x="512" y="352"/>
                  </a:cubicBezTo>
                  <a:cubicBezTo>
                    <a:pt x="512" y="352"/>
                    <a:pt x="512" y="351"/>
                    <a:pt x="512" y="351"/>
                  </a:cubicBezTo>
                  <a:cubicBezTo>
                    <a:pt x="515" y="349"/>
                    <a:pt x="517" y="347"/>
                    <a:pt x="519" y="346"/>
                  </a:cubicBezTo>
                  <a:cubicBezTo>
                    <a:pt x="520" y="345"/>
                    <a:pt x="520" y="346"/>
                    <a:pt x="521" y="346"/>
                  </a:cubicBezTo>
                  <a:cubicBezTo>
                    <a:pt x="521" y="346"/>
                    <a:pt x="521" y="347"/>
                    <a:pt x="520" y="347"/>
                  </a:cubicBezTo>
                  <a:cubicBezTo>
                    <a:pt x="518" y="349"/>
                    <a:pt x="516" y="351"/>
                    <a:pt x="514" y="353"/>
                  </a:cubicBezTo>
                  <a:cubicBezTo>
                    <a:pt x="513" y="353"/>
                    <a:pt x="513" y="353"/>
                    <a:pt x="513" y="353"/>
                  </a:cubicBezTo>
                  <a:close/>
                  <a:moveTo>
                    <a:pt x="4" y="118"/>
                  </a:moveTo>
                  <a:cubicBezTo>
                    <a:pt x="4" y="118"/>
                    <a:pt x="4" y="118"/>
                    <a:pt x="4" y="117"/>
                  </a:cubicBezTo>
                  <a:cubicBezTo>
                    <a:pt x="4" y="114"/>
                    <a:pt x="5" y="112"/>
                    <a:pt x="5" y="109"/>
                  </a:cubicBezTo>
                  <a:cubicBezTo>
                    <a:pt x="5" y="108"/>
                    <a:pt x="6" y="108"/>
                    <a:pt x="6" y="108"/>
                  </a:cubicBezTo>
                  <a:cubicBezTo>
                    <a:pt x="7" y="108"/>
                    <a:pt x="7" y="109"/>
                    <a:pt x="7" y="109"/>
                  </a:cubicBezTo>
                  <a:cubicBezTo>
                    <a:pt x="7" y="112"/>
                    <a:pt x="6" y="115"/>
                    <a:pt x="6" y="118"/>
                  </a:cubicBezTo>
                  <a:cubicBezTo>
                    <a:pt x="6" y="118"/>
                    <a:pt x="5" y="119"/>
                    <a:pt x="4" y="118"/>
                  </a:cubicBezTo>
                  <a:cubicBezTo>
                    <a:pt x="4" y="118"/>
                    <a:pt x="4" y="118"/>
                    <a:pt x="4" y="118"/>
                  </a:cubicBezTo>
                  <a:close/>
                  <a:moveTo>
                    <a:pt x="526" y="342"/>
                  </a:moveTo>
                  <a:cubicBezTo>
                    <a:pt x="526" y="342"/>
                    <a:pt x="526" y="342"/>
                    <a:pt x="526" y="342"/>
                  </a:cubicBezTo>
                  <a:cubicBezTo>
                    <a:pt x="525" y="342"/>
                    <a:pt x="525" y="341"/>
                    <a:pt x="526" y="341"/>
                  </a:cubicBezTo>
                  <a:cubicBezTo>
                    <a:pt x="528" y="339"/>
                    <a:pt x="530" y="337"/>
                    <a:pt x="532" y="335"/>
                  </a:cubicBezTo>
                  <a:cubicBezTo>
                    <a:pt x="533" y="335"/>
                    <a:pt x="533" y="335"/>
                    <a:pt x="534" y="335"/>
                  </a:cubicBezTo>
                  <a:cubicBezTo>
                    <a:pt x="534" y="336"/>
                    <a:pt x="534" y="337"/>
                    <a:pt x="534" y="337"/>
                  </a:cubicBezTo>
                  <a:cubicBezTo>
                    <a:pt x="532" y="339"/>
                    <a:pt x="529" y="341"/>
                    <a:pt x="527" y="342"/>
                  </a:cubicBezTo>
                  <a:cubicBezTo>
                    <a:pt x="527" y="343"/>
                    <a:pt x="526" y="343"/>
                    <a:pt x="526" y="342"/>
                  </a:cubicBezTo>
                  <a:close/>
                  <a:moveTo>
                    <a:pt x="8" y="102"/>
                  </a:moveTo>
                  <a:cubicBezTo>
                    <a:pt x="7" y="102"/>
                    <a:pt x="7" y="101"/>
                    <a:pt x="7" y="101"/>
                  </a:cubicBezTo>
                  <a:cubicBezTo>
                    <a:pt x="8" y="98"/>
                    <a:pt x="8" y="95"/>
                    <a:pt x="9" y="92"/>
                  </a:cubicBezTo>
                  <a:cubicBezTo>
                    <a:pt x="9" y="92"/>
                    <a:pt x="10" y="92"/>
                    <a:pt x="10" y="92"/>
                  </a:cubicBezTo>
                  <a:cubicBezTo>
                    <a:pt x="11" y="92"/>
                    <a:pt x="11" y="92"/>
                    <a:pt x="11" y="93"/>
                  </a:cubicBezTo>
                  <a:cubicBezTo>
                    <a:pt x="10" y="96"/>
                    <a:pt x="10" y="98"/>
                    <a:pt x="9" y="101"/>
                  </a:cubicBezTo>
                  <a:cubicBezTo>
                    <a:pt x="9" y="102"/>
                    <a:pt x="8" y="102"/>
                    <a:pt x="8" y="102"/>
                  </a:cubicBezTo>
                  <a:cubicBezTo>
                    <a:pt x="8" y="102"/>
                    <a:pt x="8" y="102"/>
                    <a:pt x="8" y="102"/>
                  </a:cubicBezTo>
                  <a:close/>
                  <a:moveTo>
                    <a:pt x="539" y="332"/>
                  </a:moveTo>
                  <a:cubicBezTo>
                    <a:pt x="539" y="332"/>
                    <a:pt x="539" y="332"/>
                    <a:pt x="539" y="331"/>
                  </a:cubicBezTo>
                  <a:cubicBezTo>
                    <a:pt x="538" y="331"/>
                    <a:pt x="538" y="330"/>
                    <a:pt x="539" y="330"/>
                  </a:cubicBezTo>
                  <a:cubicBezTo>
                    <a:pt x="541" y="328"/>
                    <a:pt x="543" y="326"/>
                    <a:pt x="545" y="324"/>
                  </a:cubicBezTo>
                  <a:cubicBezTo>
                    <a:pt x="546" y="324"/>
                    <a:pt x="546" y="324"/>
                    <a:pt x="547" y="325"/>
                  </a:cubicBezTo>
                  <a:cubicBezTo>
                    <a:pt x="547" y="325"/>
                    <a:pt x="547" y="326"/>
                    <a:pt x="547" y="326"/>
                  </a:cubicBezTo>
                  <a:cubicBezTo>
                    <a:pt x="545" y="328"/>
                    <a:pt x="542" y="330"/>
                    <a:pt x="540" y="332"/>
                  </a:cubicBezTo>
                  <a:cubicBezTo>
                    <a:pt x="540" y="332"/>
                    <a:pt x="539" y="332"/>
                    <a:pt x="539" y="332"/>
                  </a:cubicBezTo>
                  <a:close/>
                  <a:moveTo>
                    <a:pt x="12" y="86"/>
                  </a:moveTo>
                  <a:cubicBezTo>
                    <a:pt x="12" y="85"/>
                    <a:pt x="11" y="85"/>
                    <a:pt x="12" y="84"/>
                  </a:cubicBezTo>
                  <a:cubicBezTo>
                    <a:pt x="12" y="82"/>
                    <a:pt x="13" y="79"/>
                    <a:pt x="14" y="76"/>
                  </a:cubicBezTo>
                  <a:cubicBezTo>
                    <a:pt x="15" y="76"/>
                    <a:pt x="15" y="75"/>
                    <a:pt x="16" y="76"/>
                  </a:cubicBezTo>
                  <a:cubicBezTo>
                    <a:pt x="16" y="76"/>
                    <a:pt x="16" y="76"/>
                    <a:pt x="16" y="77"/>
                  </a:cubicBezTo>
                  <a:cubicBezTo>
                    <a:pt x="15" y="80"/>
                    <a:pt x="14" y="82"/>
                    <a:pt x="14" y="85"/>
                  </a:cubicBezTo>
                  <a:cubicBezTo>
                    <a:pt x="13" y="86"/>
                    <a:pt x="13" y="86"/>
                    <a:pt x="12" y="86"/>
                  </a:cubicBezTo>
                  <a:cubicBezTo>
                    <a:pt x="12" y="86"/>
                    <a:pt x="12" y="86"/>
                    <a:pt x="12" y="86"/>
                  </a:cubicBezTo>
                  <a:close/>
                  <a:moveTo>
                    <a:pt x="552" y="321"/>
                  </a:moveTo>
                  <a:cubicBezTo>
                    <a:pt x="552" y="321"/>
                    <a:pt x="552" y="320"/>
                    <a:pt x="551" y="320"/>
                  </a:cubicBezTo>
                  <a:cubicBezTo>
                    <a:pt x="551" y="320"/>
                    <a:pt x="551" y="319"/>
                    <a:pt x="552" y="319"/>
                  </a:cubicBezTo>
                  <a:cubicBezTo>
                    <a:pt x="553" y="318"/>
                    <a:pt x="555" y="316"/>
                    <a:pt x="556" y="315"/>
                  </a:cubicBezTo>
                  <a:cubicBezTo>
                    <a:pt x="557" y="314"/>
                    <a:pt x="557" y="314"/>
                    <a:pt x="558" y="313"/>
                  </a:cubicBezTo>
                  <a:cubicBezTo>
                    <a:pt x="558" y="313"/>
                    <a:pt x="559" y="313"/>
                    <a:pt x="559" y="313"/>
                  </a:cubicBezTo>
                  <a:cubicBezTo>
                    <a:pt x="560" y="314"/>
                    <a:pt x="560" y="314"/>
                    <a:pt x="559" y="315"/>
                  </a:cubicBezTo>
                  <a:cubicBezTo>
                    <a:pt x="559" y="315"/>
                    <a:pt x="558" y="316"/>
                    <a:pt x="558" y="316"/>
                  </a:cubicBezTo>
                  <a:cubicBezTo>
                    <a:pt x="556" y="318"/>
                    <a:pt x="554" y="319"/>
                    <a:pt x="553" y="320"/>
                  </a:cubicBezTo>
                  <a:cubicBezTo>
                    <a:pt x="553" y="321"/>
                    <a:pt x="552" y="321"/>
                    <a:pt x="552" y="321"/>
                  </a:cubicBezTo>
                  <a:close/>
                  <a:moveTo>
                    <a:pt x="18" y="70"/>
                  </a:moveTo>
                  <a:cubicBezTo>
                    <a:pt x="17" y="70"/>
                    <a:pt x="17" y="69"/>
                    <a:pt x="17" y="68"/>
                  </a:cubicBezTo>
                  <a:cubicBezTo>
                    <a:pt x="18" y="67"/>
                    <a:pt x="18" y="66"/>
                    <a:pt x="19" y="65"/>
                  </a:cubicBezTo>
                  <a:cubicBezTo>
                    <a:pt x="20" y="64"/>
                    <a:pt x="20" y="62"/>
                    <a:pt x="21" y="61"/>
                  </a:cubicBezTo>
                  <a:cubicBezTo>
                    <a:pt x="21" y="60"/>
                    <a:pt x="22" y="60"/>
                    <a:pt x="22" y="60"/>
                  </a:cubicBezTo>
                  <a:cubicBezTo>
                    <a:pt x="23" y="60"/>
                    <a:pt x="23" y="61"/>
                    <a:pt x="23" y="62"/>
                  </a:cubicBezTo>
                  <a:cubicBezTo>
                    <a:pt x="22" y="63"/>
                    <a:pt x="21" y="64"/>
                    <a:pt x="21" y="66"/>
                  </a:cubicBezTo>
                  <a:cubicBezTo>
                    <a:pt x="20" y="67"/>
                    <a:pt x="20" y="68"/>
                    <a:pt x="19" y="69"/>
                  </a:cubicBezTo>
                  <a:cubicBezTo>
                    <a:pt x="19" y="70"/>
                    <a:pt x="19" y="70"/>
                    <a:pt x="18" y="70"/>
                  </a:cubicBezTo>
                  <a:cubicBezTo>
                    <a:pt x="18" y="70"/>
                    <a:pt x="18" y="70"/>
                    <a:pt x="18" y="70"/>
                  </a:cubicBezTo>
                  <a:close/>
                  <a:moveTo>
                    <a:pt x="564" y="309"/>
                  </a:moveTo>
                  <a:cubicBezTo>
                    <a:pt x="564" y="309"/>
                    <a:pt x="564" y="309"/>
                    <a:pt x="564" y="309"/>
                  </a:cubicBezTo>
                  <a:cubicBezTo>
                    <a:pt x="563" y="309"/>
                    <a:pt x="563" y="308"/>
                    <a:pt x="564" y="307"/>
                  </a:cubicBezTo>
                  <a:cubicBezTo>
                    <a:pt x="566" y="306"/>
                    <a:pt x="568" y="304"/>
                    <a:pt x="570" y="302"/>
                  </a:cubicBezTo>
                  <a:cubicBezTo>
                    <a:pt x="570" y="301"/>
                    <a:pt x="571" y="301"/>
                    <a:pt x="571" y="302"/>
                  </a:cubicBezTo>
                  <a:cubicBezTo>
                    <a:pt x="572" y="302"/>
                    <a:pt x="572" y="303"/>
                    <a:pt x="571" y="303"/>
                  </a:cubicBezTo>
                  <a:cubicBezTo>
                    <a:pt x="569" y="305"/>
                    <a:pt x="567" y="307"/>
                    <a:pt x="565" y="309"/>
                  </a:cubicBezTo>
                  <a:cubicBezTo>
                    <a:pt x="565" y="309"/>
                    <a:pt x="565" y="309"/>
                    <a:pt x="564" y="309"/>
                  </a:cubicBezTo>
                  <a:close/>
                  <a:moveTo>
                    <a:pt x="427" y="235"/>
                  </a:moveTo>
                  <a:cubicBezTo>
                    <a:pt x="427" y="235"/>
                    <a:pt x="427" y="235"/>
                    <a:pt x="427" y="235"/>
                  </a:cubicBezTo>
                  <a:cubicBezTo>
                    <a:pt x="426" y="235"/>
                    <a:pt x="426" y="234"/>
                    <a:pt x="426" y="234"/>
                  </a:cubicBezTo>
                  <a:cubicBezTo>
                    <a:pt x="427" y="233"/>
                    <a:pt x="427" y="233"/>
                    <a:pt x="428" y="233"/>
                  </a:cubicBezTo>
                  <a:cubicBezTo>
                    <a:pt x="428" y="233"/>
                    <a:pt x="428" y="233"/>
                    <a:pt x="428" y="233"/>
                  </a:cubicBezTo>
                  <a:cubicBezTo>
                    <a:pt x="428" y="233"/>
                    <a:pt x="428" y="233"/>
                    <a:pt x="428" y="233"/>
                  </a:cubicBezTo>
                  <a:cubicBezTo>
                    <a:pt x="431" y="234"/>
                    <a:pt x="433" y="236"/>
                    <a:pt x="435" y="237"/>
                  </a:cubicBezTo>
                  <a:cubicBezTo>
                    <a:pt x="436" y="237"/>
                    <a:pt x="436" y="237"/>
                    <a:pt x="436" y="238"/>
                  </a:cubicBezTo>
                  <a:cubicBezTo>
                    <a:pt x="436" y="238"/>
                    <a:pt x="435" y="239"/>
                    <a:pt x="435" y="238"/>
                  </a:cubicBezTo>
                  <a:cubicBezTo>
                    <a:pt x="432" y="237"/>
                    <a:pt x="430" y="236"/>
                    <a:pt x="427" y="235"/>
                  </a:cubicBezTo>
                  <a:close/>
                  <a:moveTo>
                    <a:pt x="419" y="232"/>
                  </a:moveTo>
                  <a:cubicBezTo>
                    <a:pt x="419" y="232"/>
                    <a:pt x="419" y="232"/>
                    <a:pt x="419" y="232"/>
                  </a:cubicBezTo>
                  <a:cubicBezTo>
                    <a:pt x="417" y="230"/>
                    <a:pt x="414" y="229"/>
                    <a:pt x="412" y="228"/>
                  </a:cubicBezTo>
                  <a:cubicBezTo>
                    <a:pt x="411" y="227"/>
                    <a:pt x="411" y="227"/>
                    <a:pt x="411" y="226"/>
                  </a:cubicBezTo>
                  <a:cubicBezTo>
                    <a:pt x="411" y="226"/>
                    <a:pt x="412" y="226"/>
                    <a:pt x="413" y="226"/>
                  </a:cubicBezTo>
                  <a:cubicBezTo>
                    <a:pt x="415" y="227"/>
                    <a:pt x="418" y="228"/>
                    <a:pt x="420" y="230"/>
                  </a:cubicBezTo>
                  <a:cubicBezTo>
                    <a:pt x="421" y="230"/>
                    <a:pt x="421" y="231"/>
                    <a:pt x="421" y="231"/>
                  </a:cubicBezTo>
                  <a:cubicBezTo>
                    <a:pt x="420" y="232"/>
                    <a:pt x="420" y="232"/>
                    <a:pt x="419" y="232"/>
                  </a:cubicBezTo>
                  <a:close/>
                  <a:moveTo>
                    <a:pt x="442" y="242"/>
                  </a:moveTo>
                  <a:cubicBezTo>
                    <a:pt x="442" y="241"/>
                    <a:pt x="442" y="241"/>
                    <a:pt x="442" y="240"/>
                  </a:cubicBezTo>
                  <a:cubicBezTo>
                    <a:pt x="442" y="240"/>
                    <a:pt x="443" y="239"/>
                    <a:pt x="443" y="240"/>
                  </a:cubicBezTo>
                  <a:cubicBezTo>
                    <a:pt x="446" y="241"/>
                    <a:pt x="448" y="242"/>
                    <a:pt x="451" y="243"/>
                  </a:cubicBezTo>
                  <a:cubicBezTo>
                    <a:pt x="452" y="243"/>
                    <a:pt x="452" y="243"/>
                    <a:pt x="452" y="244"/>
                  </a:cubicBezTo>
                  <a:cubicBezTo>
                    <a:pt x="452" y="244"/>
                    <a:pt x="451" y="245"/>
                    <a:pt x="450" y="245"/>
                  </a:cubicBezTo>
                  <a:cubicBezTo>
                    <a:pt x="448" y="244"/>
                    <a:pt x="445" y="243"/>
                    <a:pt x="442" y="242"/>
                  </a:cubicBezTo>
                  <a:cubicBezTo>
                    <a:pt x="442" y="242"/>
                    <a:pt x="442" y="242"/>
                    <a:pt x="442" y="242"/>
                  </a:cubicBezTo>
                  <a:close/>
                  <a:moveTo>
                    <a:pt x="404" y="224"/>
                  </a:moveTo>
                  <a:cubicBezTo>
                    <a:pt x="404" y="224"/>
                    <a:pt x="404" y="224"/>
                    <a:pt x="404" y="224"/>
                  </a:cubicBezTo>
                  <a:cubicBezTo>
                    <a:pt x="402" y="222"/>
                    <a:pt x="399" y="221"/>
                    <a:pt x="397" y="220"/>
                  </a:cubicBezTo>
                  <a:cubicBezTo>
                    <a:pt x="396" y="219"/>
                    <a:pt x="396" y="219"/>
                    <a:pt x="396" y="218"/>
                  </a:cubicBezTo>
                  <a:cubicBezTo>
                    <a:pt x="397" y="218"/>
                    <a:pt x="397" y="217"/>
                    <a:pt x="398" y="218"/>
                  </a:cubicBezTo>
                  <a:cubicBezTo>
                    <a:pt x="400" y="219"/>
                    <a:pt x="403" y="221"/>
                    <a:pt x="405" y="222"/>
                  </a:cubicBezTo>
                  <a:cubicBezTo>
                    <a:pt x="406" y="222"/>
                    <a:pt x="406" y="223"/>
                    <a:pt x="406" y="223"/>
                  </a:cubicBezTo>
                  <a:cubicBezTo>
                    <a:pt x="405" y="224"/>
                    <a:pt x="405" y="224"/>
                    <a:pt x="404" y="224"/>
                  </a:cubicBezTo>
                  <a:close/>
                  <a:moveTo>
                    <a:pt x="458" y="247"/>
                  </a:moveTo>
                  <a:cubicBezTo>
                    <a:pt x="458" y="247"/>
                    <a:pt x="458" y="246"/>
                    <a:pt x="458" y="246"/>
                  </a:cubicBezTo>
                  <a:cubicBezTo>
                    <a:pt x="458" y="245"/>
                    <a:pt x="458" y="245"/>
                    <a:pt x="459" y="245"/>
                  </a:cubicBezTo>
                  <a:cubicBezTo>
                    <a:pt x="462" y="246"/>
                    <a:pt x="464" y="247"/>
                    <a:pt x="467" y="248"/>
                  </a:cubicBezTo>
                  <a:cubicBezTo>
                    <a:pt x="468" y="248"/>
                    <a:pt x="468" y="248"/>
                    <a:pt x="468" y="249"/>
                  </a:cubicBezTo>
                  <a:cubicBezTo>
                    <a:pt x="468" y="250"/>
                    <a:pt x="467" y="250"/>
                    <a:pt x="466" y="250"/>
                  </a:cubicBezTo>
                  <a:cubicBezTo>
                    <a:pt x="464" y="249"/>
                    <a:pt x="461" y="248"/>
                    <a:pt x="458" y="247"/>
                  </a:cubicBezTo>
                  <a:cubicBezTo>
                    <a:pt x="458" y="247"/>
                    <a:pt x="458" y="247"/>
                    <a:pt x="458" y="247"/>
                  </a:cubicBezTo>
                  <a:close/>
                  <a:moveTo>
                    <a:pt x="25" y="55"/>
                  </a:moveTo>
                  <a:cubicBezTo>
                    <a:pt x="25" y="55"/>
                    <a:pt x="25" y="55"/>
                    <a:pt x="25" y="55"/>
                  </a:cubicBezTo>
                  <a:cubicBezTo>
                    <a:pt x="25" y="54"/>
                    <a:pt x="24" y="54"/>
                    <a:pt x="25" y="53"/>
                  </a:cubicBezTo>
                  <a:cubicBezTo>
                    <a:pt x="25" y="52"/>
                    <a:pt x="26" y="52"/>
                    <a:pt x="26" y="51"/>
                  </a:cubicBezTo>
                  <a:cubicBezTo>
                    <a:pt x="27" y="49"/>
                    <a:pt x="28" y="47"/>
                    <a:pt x="29" y="46"/>
                  </a:cubicBezTo>
                  <a:cubicBezTo>
                    <a:pt x="29" y="45"/>
                    <a:pt x="30" y="45"/>
                    <a:pt x="30" y="45"/>
                  </a:cubicBezTo>
                  <a:cubicBezTo>
                    <a:pt x="31" y="46"/>
                    <a:pt x="31" y="46"/>
                    <a:pt x="31" y="47"/>
                  </a:cubicBezTo>
                  <a:cubicBezTo>
                    <a:pt x="30" y="48"/>
                    <a:pt x="29" y="50"/>
                    <a:pt x="28" y="52"/>
                  </a:cubicBezTo>
                  <a:cubicBezTo>
                    <a:pt x="27" y="53"/>
                    <a:pt x="27" y="53"/>
                    <a:pt x="27" y="54"/>
                  </a:cubicBezTo>
                  <a:cubicBezTo>
                    <a:pt x="26" y="55"/>
                    <a:pt x="26" y="55"/>
                    <a:pt x="25" y="55"/>
                  </a:cubicBezTo>
                  <a:close/>
                  <a:moveTo>
                    <a:pt x="390" y="215"/>
                  </a:moveTo>
                  <a:cubicBezTo>
                    <a:pt x="390" y="215"/>
                    <a:pt x="390" y="215"/>
                    <a:pt x="389" y="215"/>
                  </a:cubicBezTo>
                  <a:cubicBezTo>
                    <a:pt x="387" y="214"/>
                    <a:pt x="385" y="212"/>
                    <a:pt x="382" y="211"/>
                  </a:cubicBezTo>
                  <a:cubicBezTo>
                    <a:pt x="382" y="210"/>
                    <a:pt x="382" y="210"/>
                    <a:pt x="382" y="209"/>
                  </a:cubicBezTo>
                  <a:cubicBezTo>
                    <a:pt x="382" y="209"/>
                    <a:pt x="383" y="209"/>
                    <a:pt x="384" y="209"/>
                  </a:cubicBezTo>
                  <a:cubicBezTo>
                    <a:pt x="386" y="210"/>
                    <a:pt x="388" y="212"/>
                    <a:pt x="391" y="213"/>
                  </a:cubicBezTo>
                  <a:cubicBezTo>
                    <a:pt x="391" y="214"/>
                    <a:pt x="391" y="214"/>
                    <a:pt x="391" y="215"/>
                  </a:cubicBezTo>
                  <a:cubicBezTo>
                    <a:pt x="391" y="215"/>
                    <a:pt x="390" y="215"/>
                    <a:pt x="390" y="215"/>
                  </a:cubicBezTo>
                  <a:close/>
                  <a:moveTo>
                    <a:pt x="576" y="297"/>
                  </a:moveTo>
                  <a:cubicBezTo>
                    <a:pt x="576" y="297"/>
                    <a:pt x="576" y="297"/>
                    <a:pt x="576" y="297"/>
                  </a:cubicBezTo>
                  <a:cubicBezTo>
                    <a:pt x="575" y="297"/>
                    <a:pt x="575" y="296"/>
                    <a:pt x="576" y="296"/>
                  </a:cubicBezTo>
                  <a:cubicBezTo>
                    <a:pt x="578" y="294"/>
                    <a:pt x="580" y="292"/>
                    <a:pt x="582" y="290"/>
                  </a:cubicBezTo>
                  <a:cubicBezTo>
                    <a:pt x="582" y="289"/>
                    <a:pt x="583" y="289"/>
                    <a:pt x="583" y="289"/>
                  </a:cubicBezTo>
                  <a:cubicBezTo>
                    <a:pt x="584" y="290"/>
                    <a:pt x="584" y="291"/>
                    <a:pt x="583" y="291"/>
                  </a:cubicBezTo>
                  <a:cubicBezTo>
                    <a:pt x="581" y="293"/>
                    <a:pt x="579" y="295"/>
                    <a:pt x="577" y="297"/>
                  </a:cubicBezTo>
                  <a:cubicBezTo>
                    <a:pt x="577" y="297"/>
                    <a:pt x="577" y="297"/>
                    <a:pt x="576" y="297"/>
                  </a:cubicBezTo>
                  <a:close/>
                  <a:moveTo>
                    <a:pt x="474" y="252"/>
                  </a:moveTo>
                  <a:cubicBezTo>
                    <a:pt x="474" y="252"/>
                    <a:pt x="474" y="251"/>
                    <a:pt x="474" y="251"/>
                  </a:cubicBezTo>
                  <a:cubicBezTo>
                    <a:pt x="474" y="250"/>
                    <a:pt x="475" y="250"/>
                    <a:pt x="475" y="250"/>
                  </a:cubicBezTo>
                  <a:cubicBezTo>
                    <a:pt x="478" y="251"/>
                    <a:pt x="481" y="251"/>
                    <a:pt x="483" y="252"/>
                  </a:cubicBezTo>
                  <a:cubicBezTo>
                    <a:pt x="484" y="252"/>
                    <a:pt x="484" y="253"/>
                    <a:pt x="484" y="253"/>
                  </a:cubicBezTo>
                  <a:cubicBezTo>
                    <a:pt x="484" y="254"/>
                    <a:pt x="483" y="254"/>
                    <a:pt x="483" y="254"/>
                  </a:cubicBezTo>
                  <a:cubicBezTo>
                    <a:pt x="480" y="253"/>
                    <a:pt x="477" y="253"/>
                    <a:pt x="475" y="252"/>
                  </a:cubicBezTo>
                  <a:cubicBezTo>
                    <a:pt x="475" y="252"/>
                    <a:pt x="475" y="252"/>
                    <a:pt x="474" y="252"/>
                  </a:cubicBezTo>
                  <a:close/>
                  <a:moveTo>
                    <a:pt x="376" y="206"/>
                  </a:moveTo>
                  <a:cubicBezTo>
                    <a:pt x="375" y="206"/>
                    <a:pt x="375" y="206"/>
                    <a:pt x="375" y="206"/>
                  </a:cubicBezTo>
                  <a:cubicBezTo>
                    <a:pt x="373" y="204"/>
                    <a:pt x="371" y="203"/>
                    <a:pt x="368" y="201"/>
                  </a:cubicBezTo>
                  <a:cubicBezTo>
                    <a:pt x="368" y="201"/>
                    <a:pt x="368" y="200"/>
                    <a:pt x="368" y="199"/>
                  </a:cubicBezTo>
                  <a:cubicBezTo>
                    <a:pt x="369" y="199"/>
                    <a:pt x="369" y="199"/>
                    <a:pt x="370" y="199"/>
                  </a:cubicBezTo>
                  <a:cubicBezTo>
                    <a:pt x="372" y="201"/>
                    <a:pt x="374" y="203"/>
                    <a:pt x="377" y="204"/>
                  </a:cubicBezTo>
                  <a:cubicBezTo>
                    <a:pt x="377" y="204"/>
                    <a:pt x="377" y="205"/>
                    <a:pt x="377" y="206"/>
                  </a:cubicBezTo>
                  <a:cubicBezTo>
                    <a:pt x="377" y="206"/>
                    <a:pt x="376" y="206"/>
                    <a:pt x="376" y="206"/>
                  </a:cubicBezTo>
                  <a:close/>
                  <a:moveTo>
                    <a:pt x="491" y="256"/>
                  </a:moveTo>
                  <a:cubicBezTo>
                    <a:pt x="490" y="256"/>
                    <a:pt x="490" y="255"/>
                    <a:pt x="490" y="255"/>
                  </a:cubicBezTo>
                  <a:cubicBezTo>
                    <a:pt x="490" y="254"/>
                    <a:pt x="491" y="254"/>
                    <a:pt x="492" y="254"/>
                  </a:cubicBezTo>
                  <a:cubicBezTo>
                    <a:pt x="494" y="254"/>
                    <a:pt x="497" y="255"/>
                    <a:pt x="500" y="255"/>
                  </a:cubicBezTo>
                  <a:cubicBezTo>
                    <a:pt x="500" y="255"/>
                    <a:pt x="501" y="256"/>
                    <a:pt x="501" y="256"/>
                  </a:cubicBezTo>
                  <a:cubicBezTo>
                    <a:pt x="501" y="257"/>
                    <a:pt x="500" y="257"/>
                    <a:pt x="499" y="257"/>
                  </a:cubicBezTo>
                  <a:cubicBezTo>
                    <a:pt x="497" y="257"/>
                    <a:pt x="494" y="256"/>
                    <a:pt x="491" y="256"/>
                  </a:cubicBezTo>
                  <a:cubicBezTo>
                    <a:pt x="491" y="256"/>
                    <a:pt x="491" y="256"/>
                    <a:pt x="491" y="256"/>
                  </a:cubicBezTo>
                  <a:close/>
                  <a:moveTo>
                    <a:pt x="362" y="196"/>
                  </a:moveTo>
                  <a:cubicBezTo>
                    <a:pt x="362" y="196"/>
                    <a:pt x="362" y="196"/>
                    <a:pt x="362" y="196"/>
                  </a:cubicBezTo>
                  <a:cubicBezTo>
                    <a:pt x="360" y="194"/>
                    <a:pt x="357" y="192"/>
                    <a:pt x="355" y="191"/>
                  </a:cubicBezTo>
                  <a:cubicBezTo>
                    <a:pt x="355" y="190"/>
                    <a:pt x="355" y="189"/>
                    <a:pt x="355" y="189"/>
                  </a:cubicBezTo>
                  <a:cubicBezTo>
                    <a:pt x="355" y="189"/>
                    <a:pt x="356" y="189"/>
                    <a:pt x="356" y="189"/>
                  </a:cubicBezTo>
                  <a:cubicBezTo>
                    <a:pt x="359" y="191"/>
                    <a:pt x="361" y="192"/>
                    <a:pt x="363" y="194"/>
                  </a:cubicBezTo>
                  <a:cubicBezTo>
                    <a:pt x="363" y="194"/>
                    <a:pt x="364" y="195"/>
                    <a:pt x="363" y="196"/>
                  </a:cubicBezTo>
                  <a:cubicBezTo>
                    <a:pt x="363" y="196"/>
                    <a:pt x="362" y="196"/>
                    <a:pt x="362" y="196"/>
                  </a:cubicBezTo>
                  <a:close/>
                  <a:moveTo>
                    <a:pt x="508" y="259"/>
                  </a:moveTo>
                  <a:cubicBezTo>
                    <a:pt x="507" y="258"/>
                    <a:pt x="507" y="258"/>
                    <a:pt x="507" y="257"/>
                  </a:cubicBezTo>
                  <a:cubicBezTo>
                    <a:pt x="507" y="257"/>
                    <a:pt x="508" y="257"/>
                    <a:pt x="508" y="257"/>
                  </a:cubicBezTo>
                  <a:cubicBezTo>
                    <a:pt x="511" y="257"/>
                    <a:pt x="514" y="257"/>
                    <a:pt x="516" y="258"/>
                  </a:cubicBezTo>
                  <a:cubicBezTo>
                    <a:pt x="517" y="258"/>
                    <a:pt x="517" y="258"/>
                    <a:pt x="517" y="259"/>
                  </a:cubicBezTo>
                  <a:cubicBezTo>
                    <a:pt x="517" y="259"/>
                    <a:pt x="517" y="260"/>
                    <a:pt x="516" y="260"/>
                  </a:cubicBezTo>
                  <a:cubicBezTo>
                    <a:pt x="513" y="259"/>
                    <a:pt x="511" y="259"/>
                    <a:pt x="508" y="259"/>
                  </a:cubicBezTo>
                  <a:cubicBezTo>
                    <a:pt x="508" y="259"/>
                    <a:pt x="508" y="259"/>
                    <a:pt x="508" y="259"/>
                  </a:cubicBezTo>
                  <a:close/>
                  <a:moveTo>
                    <a:pt x="349" y="185"/>
                  </a:moveTo>
                  <a:cubicBezTo>
                    <a:pt x="349" y="185"/>
                    <a:pt x="349" y="185"/>
                    <a:pt x="349" y="185"/>
                  </a:cubicBezTo>
                  <a:cubicBezTo>
                    <a:pt x="346" y="183"/>
                    <a:pt x="344" y="181"/>
                    <a:pt x="342" y="180"/>
                  </a:cubicBezTo>
                  <a:cubicBezTo>
                    <a:pt x="342" y="179"/>
                    <a:pt x="342" y="178"/>
                    <a:pt x="342" y="178"/>
                  </a:cubicBezTo>
                  <a:cubicBezTo>
                    <a:pt x="343" y="178"/>
                    <a:pt x="343" y="178"/>
                    <a:pt x="344" y="178"/>
                  </a:cubicBezTo>
                  <a:cubicBezTo>
                    <a:pt x="346" y="180"/>
                    <a:pt x="348" y="182"/>
                    <a:pt x="350" y="183"/>
                  </a:cubicBezTo>
                  <a:cubicBezTo>
                    <a:pt x="350" y="184"/>
                    <a:pt x="350" y="185"/>
                    <a:pt x="350" y="185"/>
                  </a:cubicBezTo>
                  <a:cubicBezTo>
                    <a:pt x="350" y="185"/>
                    <a:pt x="349" y="185"/>
                    <a:pt x="349" y="185"/>
                  </a:cubicBezTo>
                  <a:close/>
                  <a:moveTo>
                    <a:pt x="524" y="261"/>
                  </a:moveTo>
                  <a:cubicBezTo>
                    <a:pt x="524" y="260"/>
                    <a:pt x="524" y="260"/>
                    <a:pt x="524" y="260"/>
                  </a:cubicBezTo>
                  <a:cubicBezTo>
                    <a:pt x="524" y="259"/>
                    <a:pt x="524" y="259"/>
                    <a:pt x="525" y="259"/>
                  </a:cubicBezTo>
                  <a:cubicBezTo>
                    <a:pt x="528" y="259"/>
                    <a:pt x="530" y="259"/>
                    <a:pt x="533" y="259"/>
                  </a:cubicBezTo>
                  <a:cubicBezTo>
                    <a:pt x="534" y="259"/>
                    <a:pt x="534" y="260"/>
                    <a:pt x="534" y="260"/>
                  </a:cubicBezTo>
                  <a:cubicBezTo>
                    <a:pt x="534" y="261"/>
                    <a:pt x="534" y="261"/>
                    <a:pt x="533" y="261"/>
                  </a:cubicBezTo>
                  <a:cubicBezTo>
                    <a:pt x="530" y="261"/>
                    <a:pt x="527" y="261"/>
                    <a:pt x="525" y="261"/>
                  </a:cubicBezTo>
                  <a:cubicBezTo>
                    <a:pt x="525" y="261"/>
                    <a:pt x="524" y="261"/>
                    <a:pt x="524" y="261"/>
                  </a:cubicBezTo>
                  <a:close/>
                  <a:moveTo>
                    <a:pt x="34" y="40"/>
                  </a:moveTo>
                  <a:cubicBezTo>
                    <a:pt x="34" y="40"/>
                    <a:pt x="34" y="40"/>
                    <a:pt x="34" y="40"/>
                  </a:cubicBezTo>
                  <a:cubicBezTo>
                    <a:pt x="34" y="40"/>
                    <a:pt x="33" y="39"/>
                    <a:pt x="34" y="39"/>
                  </a:cubicBezTo>
                  <a:cubicBezTo>
                    <a:pt x="35" y="36"/>
                    <a:pt x="37" y="34"/>
                    <a:pt x="39" y="32"/>
                  </a:cubicBezTo>
                  <a:cubicBezTo>
                    <a:pt x="39" y="31"/>
                    <a:pt x="40" y="31"/>
                    <a:pt x="40" y="32"/>
                  </a:cubicBezTo>
                  <a:cubicBezTo>
                    <a:pt x="41" y="32"/>
                    <a:pt x="41" y="33"/>
                    <a:pt x="41" y="33"/>
                  </a:cubicBezTo>
                  <a:cubicBezTo>
                    <a:pt x="39" y="35"/>
                    <a:pt x="37" y="38"/>
                    <a:pt x="35" y="40"/>
                  </a:cubicBezTo>
                  <a:cubicBezTo>
                    <a:pt x="35" y="40"/>
                    <a:pt x="35" y="40"/>
                    <a:pt x="34" y="40"/>
                  </a:cubicBezTo>
                  <a:close/>
                  <a:moveTo>
                    <a:pt x="336" y="174"/>
                  </a:moveTo>
                  <a:cubicBezTo>
                    <a:pt x="336" y="174"/>
                    <a:pt x="336" y="174"/>
                    <a:pt x="336" y="174"/>
                  </a:cubicBezTo>
                  <a:cubicBezTo>
                    <a:pt x="334" y="172"/>
                    <a:pt x="332" y="170"/>
                    <a:pt x="330" y="168"/>
                  </a:cubicBezTo>
                  <a:cubicBezTo>
                    <a:pt x="330" y="168"/>
                    <a:pt x="329" y="167"/>
                    <a:pt x="330" y="166"/>
                  </a:cubicBezTo>
                  <a:cubicBezTo>
                    <a:pt x="330" y="166"/>
                    <a:pt x="331" y="166"/>
                    <a:pt x="331" y="166"/>
                  </a:cubicBezTo>
                  <a:cubicBezTo>
                    <a:pt x="333" y="168"/>
                    <a:pt x="335" y="170"/>
                    <a:pt x="337" y="172"/>
                  </a:cubicBezTo>
                  <a:cubicBezTo>
                    <a:pt x="338" y="173"/>
                    <a:pt x="338" y="173"/>
                    <a:pt x="338" y="174"/>
                  </a:cubicBezTo>
                  <a:cubicBezTo>
                    <a:pt x="337" y="174"/>
                    <a:pt x="337" y="174"/>
                    <a:pt x="336" y="174"/>
                  </a:cubicBezTo>
                  <a:close/>
                  <a:moveTo>
                    <a:pt x="588" y="285"/>
                  </a:moveTo>
                  <a:cubicBezTo>
                    <a:pt x="588" y="285"/>
                    <a:pt x="588" y="285"/>
                    <a:pt x="587" y="285"/>
                  </a:cubicBezTo>
                  <a:cubicBezTo>
                    <a:pt x="587" y="284"/>
                    <a:pt x="587" y="284"/>
                    <a:pt x="587" y="283"/>
                  </a:cubicBezTo>
                  <a:cubicBezTo>
                    <a:pt x="589" y="281"/>
                    <a:pt x="591" y="279"/>
                    <a:pt x="593" y="277"/>
                  </a:cubicBezTo>
                  <a:cubicBezTo>
                    <a:pt x="593" y="277"/>
                    <a:pt x="594" y="277"/>
                    <a:pt x="595" y="277"/>
                  </a:cubicBezTo>
                  <a:cubicBezTo>
                    <a:pt x="595" y="277"/>
                    <a:pt x="595" y="278"/>
                    <a:pt x="595" y="279"/>
                  </a:cubicBezTo>
                  <a:cubicBezTo>
                    <a:pt x="593" y="281"/>
                    <a:pt x="591" y="283"/>
                    <a:pt x="589" y="285"/>
                  </a:cubicBezTo>
                  <a:cubicBezTo>
                    <a:pt x="589" y="285"/>
                    <a:pt x="588" y="285"/>
                    <a:pt x="588" y="285"/>
                  </a:cubicBezTo>
                  <a:close/>
                  <a:moveTo>
                    <a:pt x="541" y="262"/>
                  </a:moveTo>
                  <a:cubicBezTo>
                    <a:pt x="541" y="261"/>
                    <a:pt x="541" y="261"/>
                    <a:pt x="541" y="261"/>
                  </a:cubicBezTo>
                  <a:cubicBezTo>
                    <a:pt x="541" y="260"/>
                    <a:pt x="541" y="260"/>
                    <a:pt x="542" y="260"/>
                  </a:cubicBezTo>
                  <a:cubicBezTo>
                    <a:pt x="544" y="260"/>
                    <a:pt x="547" y="260"/>
                    <a:pt x="550" y="260"/>
                  </a:cubicBezTo>
                  <a:cubicBezTo>
                    <a:pt x="551" y="260"/>
                    <a:pt x="551" y="260"/>
                    <a:pt x="551" y="261"/>
                  </a:cubicBezTo>
                  <a:cubicBezTo>
                    <a:pt x="551" y="261"/>
                    <a:pt x="551" y="262"/>
                    <a:pt x="550" y="262"/>
                  </a:cubicBezTo>
                  <a:cubicBezTo>
                    <a:pt x="547" y="262"/>
                    <a:pt x="544" y="262"/>
                    <a:pt x="542" y="262"/>
                  </a:cubicBezTo>
                  <a:cubicBezTo>
                    <a:pt x="541" y="262"/>
                    <a:pt x="541" y="262"/>
                    <a:pt x="541" y="262"/>
                  </a:cubicBezTo>
                  <a:close/>
                  <a:moveTo>
                    <a:pt x="324" y="162"/>
                  </a:moveTo>
                  <a:cubicBezTo>
                    <a:pt x="324" y="162"/>
                    <a:pt x="324" y="162"/>
                    <a:pt x="324" y="162"/>
                  </a:cubicBezTo>
                  <a:cubicBezTo>
                    <a:pt x="322" y="160"/>
                    <a:pt x="320" y="158"/>
                    <a:pt x="318" y="156"/>
                  </a:cubicBezTo>
                  <a:cubicBezTo>
                    <a:pt x="318" y="156"/>
                    <a:pt x="318" y="155"/>
                    <a:pt x="318" y="154"/>
                  </a:cubicBezTo>
                  <a:cubicBezTo>
                    <a:pt x="319" y="154"/>
                    <a:pt x="319" y="154"/>
                    <a:pt x="320" y="154"/>
                  </a:cubicBezTo>
                  <a:cubicBezTo>
                    <a:pt x="322" y="157"/>
                    <a:pt x="323" y="159"/>
                    <a:pt x="325" y="161"/>
                  </a:cubicBezTo>
                  <a:cubicBezTo>
                    <a:pt x="326" y="161"/>
                    <a:pt x="326" y="162"/>
                    <a:pt x="325" y="162"/>
                  </a:cubicBezTo>
                  <a:cubicBezTo>
                    <a:pt x="325" y="162"/>
                    <a:pt x="325" y="162"/>
                    <a:pt x="324" y="162"/>
                  </a:cubicBezTo>
                  <a:close/>
                  <a:moveTo>
                    <a:pt x="558" y="262"/>
                  </a:moveTo>
                  <a:cubicBezTo>
                    <a:pt x="558" y="262"/>
                    <a:pt x="557" y="261"/>
                    <a:pt x="557" y="261"/>
                  </a:cubicBezTo>
                  <a:cubicBezTo>
                    <a:pt x="557" y="260"/>
                    <a:pt x="558" y="260"/>
                    <a:pt x="558" y="260"/>
                  </a:cubicBezTo>
                  <a:cubicBezTo>
                    <a:pt x="561" y="260"/>
                    <a:pt x="564" y="260"/>
                    <a:pt x="567" y="259"/>
                  </a:cubicBezTo>
                  <a:cubicBezTo>
                    <a:pt x="567" y="259"/>
                    <a:pt x="568" y="260"/>
                    <a:pt x="568" y="260"/>
                  </a:cubicBezTo>
                  <a:cubicBezTo>
                    <a:pt x="568" y="261"/>
                    <a:pt x="568" y="262"/>
                    <a:pt x="567" y="262"/>
                  </a:cubicBezTo>
                  <a:cubicBezTo>
                    <a:pt x="564" y="262"/>
                    <a:pt x="561" y="262"/>
                    <a:pt x="558" y="262"/>
                  </a:cubicBezTo>
                  <a:cubicBezTo>
                    <a:pt x="558" y="262"/>
                    <a:pt x="558" y="262"/>
                    <a:pt x="558" y="262"/>
                  </a:cubicBezTo>
                  <a:close/>
                  <a:moveTo>
                    <a:pt x="313" y="150"/>
                  </a:moveTo>
                  <a:cubicBezTo>
                    <a:pt x="312" y="150"/>
                    <a:pt x="312" y="150"/>
                    <a:pt x="312" y="150"/>
                  </a:cubicBezTo>
                  <a:cubicBezTo>
                    <a:pt x="310" y="148"/>
                    <a:pt x="309" y="146"/>
                    <a:pt x="307" y="144"/>
                  </a:cubicBezTo>
                  <a:cubicBezTo>
                    <a:pt x="306" y="143"/>
                    <a:pt x="306" y="142"/>
                    <a:pt x="307" y="142"/>
                  </a:cubicBezTo>
                  <a:cubicBezTo>
                    <a:pt x="307" y="142"/>
                    <a:pt x="308" y="142"/>
                    <a:pt x="308" y="142"/>
                  </a:cubicBezTo>
                  <a:cubicBezTo>
                    <a:pt x="310" y="144"/>
                    <a:pt x="312" y="146"/>
                    <a:pt x="314" y="148"/>
                  </a:cubicBezTo>
                  <a:cubicBezTo>
                    <a:pt x="314" y="149"/>
                    <a:pt x="314" y="149"/>
                    <a:pt x="314" y="150"/>
                  </a:cubicBezTo>
                  <a:cubicBezTo>
                    <a:pt x="313" y="150"/>
                    <a:pt x="313" y="150"/>
                    <a:pt x="313" y="150"/>
                  </a:cubicBezTo>
                  <a:close/>
                  <a:moveTo>
                    <a:pt x="45" y="27"/>
                  </a:moveTo>
                  <a:cubicBezTo>
                    <a:pt x="45" y="27"/>
                    <a:pt x="45" y="27"/>
                    <a:pt x="45" y="27"/>
                  </a:cubicBezTo>
                  <a:cubicBezTo>
                    <a:pt x="44" y="27"/>
                    <a:pt x="44" y="26"/>
                    <a:pt x="45" y="26"/>
                  </a:cubicBezTo>
                  <a:cubicBezTo>
                    <a:pt x="45" y="25"/>
                    <a:pt x="46" y="24"/>
                    <a:pt x="47" y="23"/>
                  </a:cubicBezTo>
                  <a:cubicBezTo>
                    <a:pt x="48" y="22"/>
                    <a:pt x="50" y="21"/>
                    <a:pt x="51" y="20"/>
                  </a:cubicBezTo>
                  <a:cubicBezTo>
                    <a:pt x="51" y="19"/>
                    <a:pt x="52" y="19"/>
                    <a:pt x="52" y="20"/>
                  </a:cubicBezTo>
                  <a:cubicBezTo>
                    <a:pt x="53" y="20"/>
                    <a:pt x="53" y="21"/>
                    <a:pt x="52" y="21"/>
                  </a:cubicBezTo>
                  <a:cubicBezTo>
                    <a:pt x="51" y="22"/>
                    <a:pt x="50" y="23"/>
                    <a:pt x="49" y="24"/>
                  </a:cubicBezTo>
                  <a:cubicBezTo>
                    <a:pt x="48" y="25"/>
                    <a:pt x="47" y="26"/>
                    <a:pt x="46" y="27"/>
                  </a:cubicBezTo>
                  <a:cubicBezTo>
                    <a:pt x="46" y="27"/>
                    <a:pt x="45" y="27"/>
                    <a:pt x="45" y="27"/>
                  </a:cubicBezTo>
                  <a:close/>
                  <a:moveTo>
                    <a:pt x="599" y="272"/>
                  </a:moveTo>
                  <a:cubicBezTo>
                    <a:pt x="599" y="272"/>
                    <a:pt x="599" y="272"/>
                    <a:pt x="599" y="272"/>
                  </a:cubicBezTo>
                  <a:cubicBezTo>
                    <a:pt x="598" y="272"/>
                    <a:pt x="598" y="271"/>
                    <a:pt x="599" y="271"/>
                  </a:cubicBezTo>
                  <a:cubicBezTo>
                    <a:pt x="600" y="269"/>
                    <a:pt x="602" y="267"/>
                    <a:pt x="604" y="264"/>
                  </a:cubicBezTo>
                  <a:cubicBezTo>
                    <a:pt x="604" y="264"/>
                    <a:pt x="605" y="264"/>
                    <a:pt x="606" y="264"/>
                  </a:cubicBezTo>
                  <a:cubicBezTo>
                    <a:pt x="606" y="265"/>
                    <a:pt x="606" y="265"/>
                    <a:pt x="606" y="266"/>
                  </a:cubicBezTo>
                  <a:cubicBezTo>
                    <a:pt x="604" y="268"/>
                    <a:pt x="602" y="270"/>
                    <a:pt x="600" y="272"/>
                  </a:cubicBezTo>
                  <a:cubicBezTo>
                    <a:pt x="600" y="273"/>
                    <a:pt x="599" y="273"/>
                    <a:pt x="599" y="272"/>
                  </a:cubicBezTo>
                  <a:close/>
                  <a:moveTo>
                    <a:pt x="575" y="261"/>
                  </a:moveTo>
                  <a:cubicBezTo>
                    <a:pt x="575" y="261"/>
                    <a:pt x="574" y="260"/>
                    <a:pt x="574" y="260"/>
                  </a:cubicBezTo>
                  <a:cubicBezTo>
                    <a:pt x="574" y="259"/>
                    <a:pt x="575" y="259"/>
                    <a:pt x="575" y="259"/>
                  </a:cubicBezTo>
                  <a:cubicBezTo>
                    <a:pt x="578" y="259"/>
                    <a:pt x="581" y="258"/>
                    <a:pt x="584" y="258"/>
                  </a:cubicBezTo>
                  <a:cubicBezTo>
                    <a:pt x="584" y="258"/>
                    <a:pt x="585" y="259"/>
                    <a:pt x="585" y="259"/>
                  </a:cubicBezTo>
                  <a:cubicBezTo>
                    <a:pt x="585" y="260"/>
                    <a:pt x="584" y="260"/>
                    <a:pt x="584" y="260"/>
                  </a:cubicBezTo>
                  <a:cubicBezTo>
                    <a:pt x="581" y="261"/>
                    <a:pt x="578" y="261"/>
                    <a:pt x="575" y="261"/>
                  </a:cubicBezTo>
                  <a:cubicBezTo>
                    <a:pt x="575" y="261"/>
                    <a:pt x="575" y="261"/>
                    <a:pt x="575" y="261"/>
                  </a:cubicBezTo>
                  <a:close/>
                  <a:moveTo>
                    <a:pt x="301" y="137"/>
                  </a:moveTo>
                  <a:cubicBezTo>
                    <a:pt x="301" y="137"/>
                    <a:pt x="301" y="137"/>
                    <a:pt x="301" y="137"/>
                  </a:cubicBezTo>
                  <a:cubicBezTo>
                    <a:pt x="299" y="135"/>
                    <a:pt x="297" y="133"/>
                    <a:pt x="295" y="131"/>
                  </a:cubicBezTo>
                  <a:cubicBezTo>
                    <a:pt x="295" y="130"/>
                    <a:pt x="295" y="130"/>
                    <a:pt x="295" y="129"/>
                  </a:cubicBezTo>
                  <a:cubicBezTo>
                    <a:pt x="296" y="129"/>
                    <a:pt x="297" y="129"/>
                    <a:pt x="297" y="129"/>
                  </a:cubicBezTo>
                  <a:cubicBezTo>
                    <a:pt x="299" y="132"/>
                    <a:pt x="301" y="134"/>
                    <a:pt x="303" y="136"/>
                  </a:cubicBezTo>
                  <a:cubicBezTo>
                    <a:pt x="303" y="136"/>
                    <a:pt x="303" y="137"/>
                    <a:pt x="302" y="137"/>
                  </a:cubicBezTo>
                  <a:cubicBezTo>
                    <a:pt x="302" y="138"/>
                    <a:pt x="302" y="138"/>
                    <a:pt x="301" y="137"/>
                  </a:cubicBezTo>
                  <a:close/>
                  <a:moveTo>
                    <a:pt x="592" y="259"/>
                  </a:moveTo>
                  <a:cubicBezTo>
                    <a:pt x="591" y="259"/>
                    <a:pt x="591" y="259"/>
                    <a:pt x="591" y="258"/>
                  </a:cubicBezTo>
                  <a:cubicBezTo>
                    <a:pt x="591" y="258"/>
                    <a:pt x="591" y="257"/>
                    <a:pt x="592" y="257"/>
                  </a:cubicBezTo>
                  <a:cubicBezTo>
                    <a:pt x="595" y="257"/>
                    <a:pt x="597" y="257"/>
                    <a:pt x="600" y="256"/>
                  </a:cubicBezTo>
                  <a:cubicBezTo>
                    <a:pt x="601" y="256"/>
                    <a:pt x="601" y="256"/>
                    <a:pt x="601" y="257"/>
                  </a:cubicBezTo>
                  <a:cubicBezTo>
                    <a:pt x="602" y="258"/>
                    <a:pt x="601" y="258"/>
                    <a:pt x="601" y="258"/>
                  </a:cubicBezTo>
                  <a:cubicBezTo>
                    <a:pt x="598" y="259"/>
                    <a:pt x="595" y="259"/>
                    <a:pt x="592" y="259"/>
                  </a:cubicBezTo>
                  <a:cubicBezTo>
                    <a:pt x="592" y="259"/>
                    <a:pt x="592" y="259"/>
                    <a:pt x="592" y="259"/>
                  </a:cubicBezTo>
                  <a:close/>
                  <a:moveTo>
                    <a:pt x="290" y="125"/>
                  </a:moveTo>
                  <a:cubicBezTo>
                    <a:pt x="290" y="125"/>
                    <a:pt x="290" y="125"/>
                    <a:pt x="290" y="124"/>
                  </a:cubicBezTo>
                  <a:cubicBezTo>
                    <a:pt x="290" y="124"/>
                    <a:pt x="290" y="124"/>
                    <a:pt x="290" y="124"/>
                  </a:cubicBezTo>
                  <a:cubicBezTo>
                    <a:pt x="288" y="122"/>
                    <a:pt x="286" y="120"/>
                    <a:pt x="284" y="118"/>
                  </a:cubicBezTo>
                  <a:cubicBezTo>
                    <a:pt x="284" y="118"/>
                    <a:pt x="284" y="117"/>
                    <a:pt x="284" y="117"/>
                  </a:cubicBezTo>
                  <a:cubicBezTo>
                    <a:pt x="285" y="116"/>
                    <a:pt x="286" y="116"/>
                    <a:pt x="286" y="117"/>
                  </a:cubicBezTo>
                  <a:cubicBezTo>
                    <a:pt x="288" y="119"/>
                    <a:pt x="290" y="121"/>
                    <a:pt x="291" y="123"/>
                  </a:cubicBezTo>
                  <a:cubicBezTo>
                    <a:pt x="291" y="123"/>
                    <a:pt x="291" y="123"/>
                    <a:pt x="291" y="123"/>
                  </a:cubicBezTo>
                  <a:cubicBezTo>
                    <a:pt x="292" y="124"/>
                    <a:pt x="292" y="124"/>
                    <a:pt x="291" y="125"/>
                  </a:cubicBezTo>
                  <a:cubicBezTo>
                    <a:pt x="291" y="125"/>
                    <a:pt x="291" y="125"/>
                    <a:pt x="290" y="125"/>
                  </a:cubicBezTo>
                  <a:close/>
                  <a:moveTo>
                    <a:pt x="58" y="16"/>
                  </a:moveTo>
                  <a:cubicBezTo>
                    <a:pt x="57" y="16"/>
                    <a:pt x="57" y="16"/>
                    <a:pt x="57" y="16"/>
                  </a:cubicBezTo>
                  <a:cubicBezTo>
                    <a:pt x="57" y="15"/>
                    <a:pt x="57" y="15"/>
                    <a:pt x="57" y="14"/>
                  </a:cubicBezTo>
                  <a:cubicBezTo>
                    <a:pt x="60" y="13"/>
                    <a:pt x="62" y="11"/>
                    <a:pt x="65" y="10"/>
                  </a:cubicBezTo>
                  <a:cubicBezTo>
                    <a:pt x="65" y="9"/>
                    <a:pt x="66" y="10"/>
                    <a:pt x="66" y="10"/>
                  </a:cubicBezTo>
                  <a:cubicBezTo>
                    <a:pt x="66" y="11"/>
                    <a:pt x="66" y="11"/>
                    <a:pt x="66" y="12"/>
                  </a:cubicBezTo>
                  <a:cubicBezTo>
                    <a:pt x="63" y="13"/>
                    <a:pt x="61" y="14"/>
                    <a:pt x="59" y="16"/>
                  </a:cubicBezTo>
                  <a:cubicBezTo>
                    <a:pt x="58" y="16"/>
                    <a:pt x="58" y="16"/>
                    <a:pt x="58" y="16"/>
                  </a:cubicBezTo>
                  <a:close/>
                  <a:moveTo>
                    <a:pt x="279" y="112"/>
                  </a:moveTo>
                  <a:cubicBezTo>
                    <a:pt x="279" y="112"/>
                    <a:pt x="279" y="112"/>
                    <a:pt x="279" y="112"/>
                  </a:cubicBezTo>
                  <a:cubicBezTo>
                    <a:pt x="277" y="109"/>
                    <a:pt x="275" y="107"/>
                    <a:pt x="273" y="106"/>
                  </a:cubicBezTo>
                  <a:cubicBezTo>
                    <a:pt x="273" y="105"/>
                    <a:pt x="273" y="104"/>
                    <a:pt x="273" y="104"/>
                  </a:cubicBezTo>
                  <a:cubicBezTo>
                    <a:pt x="274" y="104"/>
                    <a:pt x="274" y="104"/>
                    <a:pt x="275" y="104"/>
                  </a:cubicBezTo>
                  <a:cubicBezTo>
                    <a:pt x="276" y="106"/>
                    <a:pt x="278" y="108"/>
                    <a:pt x="280" y="110"/>
                  </a:cubicBezTo>
                  <a:cubicBezTo>
                    <a:pt x="281" y="111"/>
                    <a:pt x="281" y="112"/>
                    <a:pt x="280" y="112"/>
                  </a:cubicBezTo>
                  <a:cubicBezTo>
                    <a:pt x="280" y="112"/>
                    <a:pt x="279" y="112"/>
                    <a:pt x="279" y="112"/>
                  </a:cubicBezTo>
                  <a:close/>
                  <a:moveTo>
                    <a:pt x="268" y="100"/>
                  </a:moveTo>
                  <a:cubicBezTo>
                    <a:pt x="268" y="100"/>
                    <a:pt x="268" y="99"/>
                    <a:pt x="267" y="99"/>
                  </a:cubicBezTo>
                  <a:cubicBezTo>
                    <a:pt x="267" y="98"/>
                    <a:pt x="266" y="98"/>
                    <a:pt x="265" y="97"/>
                  </a:cubicBezTo>
                  <a:cubicBezTo>
                    <a:pt x="264" y="95"/>
                    <a:pt x="263" y="94"/>
                    <a:pt x="262" y="93"/>
                  </a:cubicBezTo>
                  <a:cubicBezTo>
                    <a:pt x="261" y="93"/>
                    <a:pt x="261" y="92"/>
                    <a:pt x="262" y="92"/>
                  </a:cubicBezTo>
                  <a:cubicBezTo>
                    <a:pt x="262" y="91"/>
                    <a:pt x="263" y="91"/>
                    <a:pt x="263" y="92"/>
                  </a:cubicBezTo>
                  <a:cubicBezTo>
                    <a:pt x="264" y="93"/>
                    <a:pt x="266" y="94"/>
                    <a:pt x="267" y="95"/>
                  </a:cubicBezTo>
                  <a:cubicBezTo>
                    <a:pt x="267" y="96"/>
                    <a:pt x="268" y="97"/>
                    <a:pt x="269" y="98"/>
                  </a:cubicBezTo>
                  <a:cubicBezTo>
                    <a:pt x="269" y="98"/>
                    <a:pt x="269" y="99"/>
                    <a:pt x="269" y="99"/>
                  </a:cubicBezTo>
                  <a:cubicBezTo>
                    <a:pt x="269" y="100"/>
                    <a:pt x="268" y="100"/>
                    <a:pt x="268" y="100"/>
                  </a:cubicBezTo>
                  <a:close/>
                  <a:moveTo>
                    <a:pt x="72" y="8"/>
                  </a:moveTo>
                  <a:cubicBezTo>
                    <a:pt x="72" y="8"/>
                    <a:pt x="72" y="7"/>
                    <a:pt x="72" y="7"/>
                  </a:cubicBezTo>
                  <a:cubicBezTo>
                    <a:pt x="71" y="7"/>
                    <a:pt x="72" y="6"/>
                    <a:pt x="72" y="6"/>
                  </a:cubicBezTo>
                  <a:cubicBezTo>
                    <a:pt x="72" y="6"/>
                    <a:pt x="72" y="6"/>
                    <a:pt x="72" y="6"/>
                  </a:cubicBezTo>
                  <a:cubicBezTo>
                    <a:pt x="75" y="5"/>
                    <a:pt x="78" y="4"/>
                    <a:pt x="80" y="3"/>
                  </a:cubicBezTo>
                  <a:cubicBezTo>
                    <a:pt x="81" y="3"/>
                    <a:pt x="81" y="3"/>
                    <a:pt x="82" y="4"/>
                  </a:cubicBezTo>
                  <a:cubicBezTo>
                    <a:pt x="82" y="4"/>
                    <a:pt x="81" y="5"/>
                    <a:pt x="81" y="5"/>
                  </a:cubicBezTo>
                  <a:cubicBezTo>
                    <a:pt x="78" y="6"/>
                    <a:pt x="76" y="7"/>
                    <a:pt x="73" y="8"/>
                  </a:cubicBezTo>
                  <a:cubicBezTo>
                    <a:pt x="73" y="8"/>
                    <a:pt x="73" y="8"/>
                    <a:pt x="73" y="8"/>
                  </a:cubicBezTo>
                  <a:cubicBezTo>
                    <a:pt x="73" y="8"/>
                    <a:pt x="72" y="8"/>
                    <a:pt x="72" y="8"/>
                  </a:cubicBezTo>
                  <a:close/>
                  <a:moveTo>
                    <a:pt x="256" y="87"/>
                  </a:moveTo>
                  <a:cubicBezTo>
                    <a:pt x="256" y="87"/>
                    <a:pt x="256" y="87"/>
                    <a:pt x="256" y="87"/>
                  </a:cubicBezTo>
                  <a:cubicBezTo>
                    <a:pt x="254" y="85"/>
                    <a:pt x="252" y="83"/>
                    <a:pt x="250" y="81"/>
                  </a:cubicBezTo>
                  <a:cubicBezTo>
                    <a:pt x="250" y="81"/>
                    <a:pt x="250" y="80"/>
                    <a:pt x="250" y="80"/>
                  </a:cubicBezTo>
                  <a:cubicBezTo>
                    <a:pt x="250" y="79"/>
                    <a:pt x="251" y="79"/>
                    <a:pt x="251" y="80"/>
                  </a:cubicBezTo>
                  <a:cubicBezTo>
                    <a:pt x="254" y="81"/>
                    <a:pt x="256" y="84"/>
                    <a:pt x="257" y="86"/>
                  </a:cubicBezTo>
                  <a:cubicBezTo>
                    <a:pt x="258" y="86"/>
                    <a:pt x="258" y="87"/>
                    <a:pt x="257" y="87"/>
                  </a:cubicBezTo>
                  <a:cubicBezTo>
                    <a:pt x="257" y="87"/>
                    <a:pt x="257" y="87"/>
                    <a:pt x="256" y="87"/>
                  </a:cubicBezTo>
                  <a:close/>
                  <a:moveTo>
                    <a:pt x="244" y="75"/>
                  </a:moveTo>
                  <a:cubicBezTo>
                    <a:pt x="244" y="75"/>
                    <a:pt x="244" y="75"/>
                    <a:pt x="244" y="75"/>
                  </a:cubicBezTo>
                  <a:cubicBezTo>
                    <a:pt x="242" y="73"/>
                    <a:pt x="240" y="71"/>
                    <a:pt x="238" y="70"/>
                  </a:cubicBezTo>
                  <a:cubicBezTo>
                    <a:pt x="237" y="69"/>
                    <a:pt x="237" y="69"/>
                    <a:pt x="238" y="68"/>
                  </a:cubicBezTo>
                  <a:cubicBezTo>
                    <a:pt x="238" y="68"/>
                    <a:pt x="239" y="68"/>
                    <a:pt x="239" y="68"/>
                  </a:cubicBezTo>
                  <a:cubicBezTo>
                    <a:pt x="241" y="70"/>
                    <a:pt x="243" y="72"/>
                    <a:pt x="245" y="74"/>
                  </a:cubicBezTo>
                  <a:cubicBezTo>
                    <a:pt x="246" y="74"/>
                    <a:pt x="246" y="75"/>
                    <a:pt x="245" y="75"/>
                  </a:cubicBezTo>
                  <a:cubicBezTo>
                    <a:pt x="245" y="76"/>
                    <a:pt x="245" y="76"/>
                    <a:pt x="244" y="75"/>
                  </a:cubicBezTo>
                  <a:close/>
                  <a:moveTo>
                    <a:pt x="88" y="3"/>
                  </a:moveTo>
                  <a:cubicBezTo>
                    <a:pt x="88" y="3"/>
                    <a:pt x="88" y="2"/>
                    <a:pt x="88" y="2"/>
                  </a:cubicBezTo>
                  <a:cubicBezTo>
                    <a:pt x="88" y="2"/>
                    <a:pt x="88" y="1"/>
                    <a:pt x="89" y="1"/>
                  </a:cubicBezTo>
                  <a:cubicBezTo>
                    <a:pt x="91" y="0"/>
                    <a:pt x="94" y="0"/>
                    <a:pt x="97" y="0"/>
                  </a:cubicBezTo>
                  <a:cubicBezTo>
                    <a:pt x="98" y="0"/>
                    <a:pt x="98" y="0"/>
                    <a:pt x="98" y="1"/>
                  </a:cubicBezTo>
                  <a:cubicBezTo>
                    <a:pt x="98" y="1"/>
                    <a:pt x="98" y="2"/>
                    <a:pt x="97" y="2"/>
                  </a:cubicBezTo>
                  <a:cubicBezTo>
                    <a:pt x="94" y="2"/>
                    <a:pt x="92" y="2"/>
                    <a:pt x="89" y="3"/>
                  </a:cubicBezTo>
                  <a:cubicBezTo>
                    <a:pt x="89" y="3"/>
                    <a:pt x="88" y="3"/>
                    <a:pt x="88" y="3"/>
                  </a:cubicBezTo>
                  <a:close/>
                  <a:moveTo>
                    <a:pt x="232" y="64"/>
                  </a:moveTo>
                  <a:cubicBezTo>
                    <a:pt x="231" y="64"/>
                    <a:pt x="231" y="64"/>
                    <a:pt x="231" y="64"/>
                  </a:cubicBezTo>
                  <a:cubicBezTo>
                    <a:pt x="229" y="62"/>
                    <a:pt x="227" y="61"/>
                    <a:pt x="225" y="59"/>
                  </a:cubicBezTo>
                  <a:cubicBezTo>
                    <a:pt x="224" y="58"/>
                    <a:pt x="224" y="58"/>
                    <a:pt x="225" y="57"/>
                  </a:cubicBezTo>
                  <a:cubicBezTo>
                    <a:pt x="225" y="57"/>
                    <a:pt x="226" y="57"/>
                    <a:pt x="226" y="57"/>
                  </a:cubicBezTo>
                  <a:cubicBezTo>
                    <a:pt x="228" y="59"/>
                    <a:pt x="230" y="61"/>
                    <a:pt x="233" y="63"/>
                  </a:cubicBezTo>
                  <a:cubicBezTo>
                    <a:pt x="233" y="63"/>
                    <a:pt x="233" y="64"/>
                    <a:pt x="233" y="64"/>
                  </a:cubicBezTo>
                  <a:cubicBezTo>
                    <a:pt x="232" y="64"/>
                    <a:pt x="232" y="65"/>
                    <a:pt x="232" y="64"/>
                  </a:cubicBezTo>
                  <a:close/>
                  <a:moveTo>
                    <a:pt x="218" y="54"/>
                  </a:moveTo>
                  <a:cubicBezTo>
                    <a:pt x="218" y="54"/>
                    <a:pt x="218" y="54"/>
                    <a:pt x="218" y="54"/>
                  </a:cubicBezTo>
                  <a:cubicBezTo>
                    <a:pt x="216" y="52"/>
                    <a:pt x="214" y="50"/>
                    <a:pt x="211" y="49"/>
                  </a:cubicBezTo>
                  <a:cubicBezTo>
                    <a:pt x="211" y="48"/>
                    <a:pt x="211" y="48"/>
                    <a:pt x="211" y="47"/>
                  </a:cubicBezTo>
                  <a:cubicBezTo>
                    <a:pt x="212" y="47"/>
                    <a:pt x="212" y="47"/>
                    <a:pt x="213" y="47"/>
                  </a:cubicBezTo>
                  <a:cubicBezTo>
                    <a:pt x="215" y="49"/>
                    <a:pt x="217" y="50"/>
                    <a:pt x="219" y="52"/>
                  </a:cubicBezTo>
                  <a:cubicBezTo>
                    <a:pt x="220" y="52"/>
                    <a:pt x="220" y="53"/>
                    <a:pt x="220" y="53"/>
                  </a:cubicBezTo>
                  <a:cubicBezTo>
                    <a:pt x="219" y="54"/>
                    <a:pt x="219" y="54"/>
                    <a:pt x="218" y="54"/>
                  </a:cubicBezTo>
                  <a:close/>
                  <a:moveTo>
                    <a:pt x="105" y="2"/>
                  </a:moveTo>
                  <a:cubicBezTo>
                    <a:pt x="105" y="1"/>
                    <a:pt x="104" y="1"/>
                    <a:pt x="104" y="1"/>
                  </a:cubicBezTo>
                  <a:cubicBezTo>
                    <a:pt x="104" y="0"/>
                    <a:pt x="105" y="0"/>
                    <a:pt x="106" y="0"/>
                  </a:cubicBezTo>
                  <a:cubicBezTo>
                    <a:pt x="108" y="0"/>
                    <a:pt x="111" y="0"/>
                    <a:pt x="114" y="0"/>
                  </a:cubicBezTo>
                  <a:cubicBezTo>
                    <a:pt x="115" y="0"/>
                    <a:pt x="115" y="1"/>
                    <a:pt x="115" y="1"/>
                  </a:cubicBezTo>
                  <a:cubicBezTo>
                    <a:pt x="115" y="2"/>
                    <a:pt x="114" y="2"/>
                    <a:pt x="114" y="2"/>
                  </a:cubicBezTo>
                  <a:cubicBezTo>
                    <a:pt x="111" y="2"/>
                    <a:pt x="108" y="2"/>
                    <a:pt x="105" y="2"/>
                  </a:cubicBezTo>
                  <a:cubicBezTo>
                    <a:pt x="105" y="2"/>
                    <a:pt x="105" y="2"/>
                    <a:pt x="105" y="2"/>
                  </a:cubicBezTo>
                  <a:close/>
                  <a:moveTo>
                    <a:pt x="205" y="44"/>
                  </a:moveTo>
                  <a:cubicBezTo>
                    <a:pt x="205" y="44"/>
                    <a:pt x="205" y="44"/>
                    <a:pt x="205" y="44"/>
                  </a:cubicBezTo>
                  <a:cubicBezTo>
                    <a:pt x="202" y="42"/>
                    <a:pt x="200" y="40"/>
                    <a:pt x="198" y="39"/>
                  </a:cubicBezTo>
                  <a:cubicBezTo>
                    <a:pt x="197" y="39"/>
                    <a:pt x="197" y="38"/>
                    <a:pt x="197" y="37"/>
                  </a:cubicBezTo>
                  <a:cubicBezTo>
                    <a:pt x="198" y="37"/>
                    <a:pt x="198" y="37"/>
                    <a:pt x="199" y="37"/>
                  </a:cubicBezTo>
                  <a:cubicBezTo>
                    <a:pt x="201" y="39"/>
                    <a:pt x="203" y="40"/>
                    <a:pt x="206" y="42"/>
                  </a:cubicBezTo>
                  <a:cubicBezTo>
                    <a:pt x="206" y="42"/>
                    <a:pt x="206" y="43"/>
                    <a:pt x="206" y="43"/>
                  </a:cubicBezTo>
                  <a:cubicBezTo>
                    <a:pt x="206" y="44"/>
                    <a:pt x="205" y="44"/>
                    <a:pt x="205" y="44"/>
                  </a:cubicBezTo>
                  <a:close/>
                  <a:moveTo>
                    <a:pt x="191" y="34"/>
                  </a:moveTo>
                  <a:cubicBezTo>
                    <a:pt x="191" y="34"/>
                    <a:pt x="191" y="34"/>
                    <a:pt x="191" y="34"/>
                  </a:cubicBezTo>
                  <a:cubicBezTo>
                    <a:pt x="188" y="33"/>
                    <a:pt x="186" y="31"/>
                    <a:pt x="183" y="30"/>
                  </a:cubicBezTo>
                  <a:cubicBezTo>
                    <a:pt x="183" y="30"/>
                    <a:pt x="183" y="29"/>
                    <a:pt x="183" y="28"/>
                  </a:cubicBezTo>
                  <a:cubicBezTo>
                    <a:pt x="183" y="28"/>
                    <a:pt x="184" y="28"/>
                    <a:pt x="185" y="28"/>
                  </a:cubicBezTo>
                  <a:cubicBezTo>
                    <a:pt x="187" y="30"/>
                    <a:pt x="189" y="31"/>
                    <a:pt x="192" y="33"/>
                  </a:cubicBezTo>
                  <a:cubicBezTo>
                    <a:pt x="192" y="33"/>
                    <a:pt x="192" y="33"/>
                    <a:pt x="192" y="34"/>
                  </a:cubicBezTo>
                  <a:cubicBezTo>
                    <a:pt x="192" y="34"/>
                    <a:pt x="191" y="35"/>
                    <a:pt x="191" y="34"/>
                  </a:cubicBezTo>
                  <a:close/>
                  <a:moveTo>
                    <a:pt x="122" y="4"/>
                  </a:moveTo>
                  <a:cubicBezTo>
                    <a:pt x="121" y="3"/>
                    <a:pt x="121" y="3"/>
                    <a:pt x="121" y="2"/>
                  </a:cubicBezTo>
                  <a:cubicBezTo>
                    <a:pt x="121" y="2"/>
                    <a:pt x="122" y="1"/>
                    <a:pt x="122" y="2"/>
                  </a:cubicBezTo>
                  <a:cubicBezTo>
                    <a:pt x="123" y="2"/>
                    <a:pt x="124" y="2"/>
                    <a:pt x="125" y="2"/>
                  </a:cubicBezTo>
                  <a:cubicBezTo>
                    <a:pt x="127" y="3"/>
                    <a:pt x="129" y="3"/>
                    <a:pt x="131" y="4"/>
                  </a:cubicBezTo>
                  <a:cubicBezTo>
                    <a:pt x="131" y="4"/>
                    <a:pt x="132" y="4"/>
                    <a:pt x="131" y="5"/>
                  </a:cubicBezTo>
                  <a:cubicBezTo>
                    <a:pt x="131" y="5"/>
                    <a:pt x="131" y="6"/>
                    <a:pt x="130" y="6"/>
                  </a:cubicBezTo>
                  <a:cubicBezTo>
                    <a:pt x="128" y="5"/>
                    <a:pt x="126" y="5"/>
                    <a:pt x="124" y="4"/>
                  </a:cubicBezTo>
                  <a:cubicBezTo>
                    <a:pt x="124" y="4"/>
                    <a:pt x="123" y="4"/>
                    <a:pt x="122" y="4"/>
                  </a:cubicBezTo>
                  <a:cubicBezTo>
                    <a:pt x="122" y="4"/>
                    <a:pt x="122" y="4"/>
                    <a:pt x="122" y="4"/>
                  </a:cubicBezTo>
                  <a:close/>
                  <a:moveTo>
                    <a:pt x="176" y="26"/>
                  </a:moveTo>
                  <a:cubicBezTo>
                    <a:pt x="176" y="26"/>
                    <a:pt x="176" y="26"/>
                    <a:pt x="176" y="26"/>
                  </a:cubicBezTo>
                  <a:cubicBezTo>
                    <a:pt x="175" y="25"/>
                    <a:pt x="175" y="25"/>
                    <a:pt x="175" y="25"/>
                  </a:cubicBezTo>
                  <a:cubicBezTo>
                    <a:pt x="173" y="24"/>
                    <a:pt x="171" y="23"/>
                    <a:pt x="169" y="22"/>
                  </a:cubicBezTo>
                  <a:cubicBezTo>
                    <a:pt x="168" y="21"/>
                    <a:pt x="168" y="21"/>
                    <a:pt x="168" y="20"/>
                  </a:cubicBezTo>
                  <a:cubicBezTo>
                    <a:pt x="169" y="20"/>
                    <a:pt x="169" y="19"/>
                    <a:pt x="170" y="20"/>
                  </a:cubicBezTo>
                  <a:cubicBezTo>
                    <a:pt x="172" y="21"/>
                    <a:pt x="174" y="22"/>
                    <a:pt x="176" y="23"/>
                  </a:cubicBezTo>
                  <a:cubicBezTo>
                    <a:pt x="177" y="24"/>
                    <a:pt x="177" y="24"/>
                    <a:pt x="177" y="24"/>
                  </a:cubicBezTo>
                  <a:cubicBezTo>
                    <a:pt x="178" y="24"/>
                    <a:pt x="178" y="25"/>
                    <a:pt x="178" y="25"/>
                  </a:cubicBezTo>
                  <a:cubicBezTo>
                    <a:pt x="177" y="26"/>
                    <a:pt x="177" y="26"/>
                    <a:pt x="176" y="26"/>
                  </a:cubicBezTo>
                  <a:close/>
                  <a:moveTo>
                    <a:pt x="138" y="8"/>
                  </a:moveTo>
                  <a:cubicBezTo>
                    <a:pt x="138" y="8"/>
                    <a:pt x="137" y="7"/>
                    <a:pt x="138" y="7"/>
                  </a:cubicBezTo>
                  <a:cubicBezTo>
                    <a:pt x="138" y="6"/>
                    <a:pt x="138" y="6"/>
                    <a:pt x="139" y="6"/>
                  </a:cubicBezTo>
                  <a:cubicBezTo>
                    <a:pt x="141" y="7"/>
                    <a:pt x="144" y="8"/>
                    <a:pt x="147" y="9"/>
                  </a:cubicBezTo>
                  <a:cubicBezTo>
                    <a:pt x="147" y="9"/>
                    <a:pt x="148" y="10"/>
                    <a:pt x="147" y="10"/>
                  </a:cubicBezTo>
                  <a:cubicBezTo>
                    <a:pt x="147" y="11"/>
                    <a:pt x="147" y="11"/>
                    <a:pt x="146" y="11"/>
                  </a:cubicBezTo>
                  <a:cubicBezTo>
                    <a:pt x="143" y="10"/>
                    <a:pt x="141" y="9"/>
                    <a:pt x="138" y="8"/>
                  </a:cubicBezTo>
                  <a:cubicBezTo>
                    <a:pt x="138" y="8"/>
                    <a:pt x="138" y="8"/>
                    <a:pt x="138" y="8"/>
                  </a:cubicBezTo>
                  <a:close/>
                  <a:moveTo>
                    <a:pt x="161" y="18"/>
                  </a:moveTo>
                  <a:cubicBezTo>
                    <a:pt x="161" y="18"/>
                    <a:pt x="161" y="18"/>
                    <a:pt x="161" y="18"/>
                  </a:cubicBezTo>
                  <a:cubicBezTo>
                    <a:pt x="159" y="16"/>
                    <a:pt x="156" y="15"/>
                    <a:pt x="154" y="14"/>
                  </a:cubicBezTo>
                  <a:cubicBezTo>
                    <a:pt x="153" y="14"/>
                    <a:pt x="153" y="13"/>
                    <a:pt x="153" y="13"/>
                  </a:cubicBezTo>
                  <a:cubicBezTo>
                    <a:pt x="153" y="12"/>
                    <a:pt x="154" y="12"/>
                    <a:pt x="155" y="12"/>
                  </a:cubicBezTo>
                  <a:cubicBezTo>
                    <a:pt x="155" y="12"/>
                    <a:pt x="155" y="12"/>
                    <a:pt x="155" y="12"/>
                  </a:cubicBezTo>
                  <a:cubicBezTo>
                    <a:pt x="157" y="13"/>
                    <a:pt x="160" y="15"/>
                    <a:pt x="162" y="16"/>
                  </a:cubicBezTo>
                  <a:cubicBezTo>
                    <a:pt x="163" y="16"/>
                    <a:pt x="163" y="17"/>
                    <a:pt x="163" y="17"/>
                  </a:cubicBezTo>
                  <a:cubicBezTo>
                    <a:pt x="163" y="18"/>
                    <a:pt x="162" y="18"/>
                    <a:pt x="161"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5" name="Rectangle 18"/>
            <p:cNvSpPr/>
            <p:nvPr/>
          </p:nvSpPr>
          <p:spPr bwMode="auto">
            <a:xfrm>
              <a:off x="5127092" y="2812075"/>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02</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16" name="组合 15"/>
          <p:cNvGrpSpPr/>
          <p:nvPr/>
        </p:nvGrpSpPr>
        <p:grpSpPr>
          <a:xfrm>
            <a:off x="5542581" y="3420235"/>
            <a:ext cx="2535238" cy="1819275"/>
            <a:chOff x="5528729" y="3018450"/>
            <a:chExt cx="2535238" cy="1819275"/>
          </a:xfrm>
        </p:grpSpPr>
        <p:sp>
          <p:nvSpPr>
            <p:cNvPr id="17" name="Freeform 19"/>
            <p:cNvSpPr/>
            <p:nvPr/>
          </p:nvSpPr>
          <p:spPr bwMode="auto">
            <a:xfrm>
              <a:off x="5528729" y="3018450"/>
              <a:ext cx="2535238" cy="1819275"/>
            </a:xfrm>
            <a:custGeom>
              <a:avLst/>
              <a:gdLst>
                <a:gd name="T0" fmla="*/ 0 w 674"/>
                <a:gd name="T1" fmla="*/ 272 h 484"/>
                <a:gd name="T2" fmla="*/ 68 w 674"/>
                <a:gd name="T3" fmla="*/ 348 h 484"/>
                <a:gd name="T4" fmla="*/ 217 w 674"/>
                <a:gd name="T5" fmla="*/ 445 h 484"/>
                <a:gd name="T6" fmla="*/ 415 w 674"/>
                <a:gd name="T7" fmla="*/ 474 h 484"/>
                <a:gd name="T8" fmla="*/ 590 w 674"/>
                <a:gd name="T9" fmla="*/ 389 h 484"/>
                <a:gd name="T10" fmla="*/ 597 w 674"/>
                <a:gd name="T11" fmla="*/ 382 h 484"/>
                <a:gd name="T12" fmla="*/ 658 w 674"/>
                <a:gd name="T13" fmla="*/ 271 h 484"/>
                <a:gd name="T14" fmla="*/ 670 w 674"/>
                <a:gd name="T15" fmla="*/ 152 h 484"/>
                <a:gd name="T16" fmla="*/ 643 w 674"/>
                <a:gd name="T17" fmla="*/ 58 h 484"/>
                <a:gd name="T18" fmla="*/ 592 w 674"/>
                <a:gd name="T19" fmla="*/ 9 h 484"/>
                <a:gd name="T20" fmla="*/ 533 w 674"/>
                <a:gd name="T21" fmla="*/ 4 h 484"/>
                <a:gd name="T22" fmla="*/ 477 w 674"/>
                <a:gd name="T23" fmla="*/ 27 h 484"/>
                <a:gd name="T24" fmla="*/ 426 w 674"/>
                <a:gd name="T25" fmla="*/ 62 h 484"/>
                <a:gd name="T26" fmla="*/ 379 w 674"/>
                <a:gd name="T27" fmla="*/ 105 h 484"/>
                <a:gd name="T28" fmla="*/ 376 w 674"/>
                <a:gd name="T29" fmla="*/ 109 h 484"/>
                <a:gd name="T30" fmla="*/ 301 w 674"/>
                <a:gd name="T31" fmla="*/ 190 h 484"/>
                <a:gd name="T32" fmla="*/ 197 w 674"/>
                <a:gd name="T33" fmla="*/ 257 h 484"/>
                <a:gd name="T34" fmla="*/ 79 w 674"/>
                <a:gd name="T35" fmla="*/ 280 h 484"/>
                <a:gd name="T36" fmla="*/ 0 w 674"/>
                <a:gd name="T37" fmla="*/ 27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4" h="484">
                  <a:moveTo>
                    <a:pt x="0" y="272"/>
                  </a:moveTo>
                  <a:cubicBezTo>
                    <a:pt x="9" y="284"/>
                    <a:pt x="32" y="314"/>
                    <a:pt x="68" y="348"/>
                  </a:cubicBezTo>
                  <a:cubicBezTo>
                    <a:pt x="105" y="381"/>
                    <a:pt x="155" y="419"/>
                    <a:pt x="217" y="445"/>
                  </a:cubicBezTo>
                  <a:cubicBezTo>
                    <a:pt x="277" y="470"/>
                    <a:pt x="348" y="484"/>
                    <a:pt x="415" y="474"/>
                  </a:cubicBezTo>
                  <a:cubicBezTo>
                    <a:pt x="483" y="466"/>
                    <a:pt x="546" y="435"/>
                    <a:pt x="590" y="389"/>
                  </a:cubicBezTo>
                  <a:cubicBezTo>
                    <a:pt x="593" y="387"/>
                    <a:pt x="595" y="384"/>
                    <a:pt x="597" y="382"/>
                  </a:cubicBezTo>
                  <a:cubicBezTo>
                    <a:pt x="626" y="350"/>
                    <a:pt x="647" y="311"/>
                    <a:pt x="658" y="271"/>
                  </a:cubicBezTo>
                  <a:cubicBezTo>
                    <a:pt x="671" y="231"/>
                    <a:pt x="674" y="189"/>
                    <a:pt x="670" y="152"/>
                  </a:cubicBezTo>
                  <a:cubicBezTo>
                    <a:pt x="667" y="115"/>
                    <a:pt x="657" y="83"/>
                    <a:pt x="643" y="58"/>
                  </a:cubicBezTo>
                  <a:cubicBezTo>
                    <a:pt x="629" y="34"/>
                    <a:pt x="611" y="17"/>
                    <a:pt x="592" y="9"/>
                  </a:cubicBezTo>
                  <a:cubicBezTo>
                    <a:pt x="572" y="0"/>
                    <a:pt x="552" y="0"/>
                    <a:pt x="533" y="4"/>
                  </a:cubicBezTo>
                  <a:cubicBezTo>
                    <a:pt x="514" y="9"/>
                    <a:pt x="495" y="17"/>
                    <a:pt x="477" y="27"/>
                  </a:cubicBezTo>
                  <a:cubicBezTo>
                    <a:pt x="459" y="38"/>
                    <a:pt x="442" y="49"/>
                    <a:pt x="426" y="62"/>
                  </a:cubicBezTo>
                  <a:cubicBezTo>
                    <a:pt x="409" y="75"/>
                    <a:pt x="394" y="89"/>
                    <a:pt x="379" y="105"/>
                  </a:cubicBezTo>
                  <a:cubicBezTo>
                    <a:pt x="378" y="107"/>
                    <a:pt x="377" y="108"/>
                    <a:pt x="376" y="109"/>
                  </a:cubicBezTo>
                  <a:cubicBezTo>
                    <a:pt x="353" y="133"/>
                    <a:pt x="331" y="163"/>
                    <a:pt x="301" y="190"/>
                  </a:cubicBezTo>
                  <a:cubicBezTo>
                    <a:pt x="272" y="217"/>
                    <a:pt x="236" y="241"/>
                    <a:pt x="197" y="257"/>
                  </a:cubicBezTo>
                  <a:cubicBezTo>
                    <a:pt x="158" y="273"/>
                    <a:pt x="116" y="280"/>
                    <a:pt x="79" y="280"/>
                  </a:cubicBezTo>
                  <a:cubicBezTo>
                    <a:pt x="42" y="281"/>
                    <a:pt x="12" y="274"/>
                    <a:pt x="0" y="272"/>
                  </a:cubicBezTo>
                  <a:close/>
                </a:path>
              </a:pathLst>
            </a:custGeom>
            <a:solidFill>
              <a:srgbClr val="007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8" name="Freeform 21"/>
            <p:cNvSpPr>
              <a:spLocks noEditPoints="1"/>
            </p:cNvSpPr>
            <p:nvPr/>
          </p:nvSpPr>
          <p:spPr bwMode="auto">
            <a:xfrm>
              <a:off x="5600167" y="3040675"/>
              <a:ext cx="2441575" cy="1755775"/>
            </a:xfrm>
            <a:custGeom>
              <a:avLst/>
              <a:gdLst>
                <a:gd name="T0" fmla="*/ 473 w 649"/>
                <a:gd name="T1" fmla="*/ 441 h 467"/>
                <a:gd name="T2" fmla="*/ 449 w 649"/>
                <a:gd name="T3" fmla="*/ 453 h 467"/>
                <a:gd name="T4" fmla="*/ 515 w 649"/>
                <a:gd name="T5" fmla="*/ 423 h 467"/>
                <a:gd name="T6" fmla="*/ 537 w 649"/>
                <a:gd name="T7" fmla="*/ 406 h 467"/>
                <a:gd name="T8" fmla="*/ 543 w 649"/>
                <a:gd name="T9" fmla="*/ 402 h 467"/>
                <a:gd name="T10" fmla="*/ 395 w 649"/>
                <a:gd name="T11" fmla="*/ 462 h 467"/>
                <a:gd name="T12" fmla="*/ 556 w 649"/>
                <a:gd name="T13" fmla="*/ 390 h 467"/>
                <a:gd name="T14" fmla="*/ 577 w 649"/>
                <a:gd name="T15" fmla="*/ 369 h 467"/>
                <a:gd name="T16" fmla="*/ 369 w 649"/>
                <a:gd name="T17" fmla="*/ 467 h 467"/>
                <a:gd name="T18" fmla="*/ 351 w 649"/>
                <a:gd name="T19" fmla="*/ 465 h 467"/>
                <a:gd name="T20" fmla="*/ 592 w 649"/>
                <a:gd name="T21" fmla="*/ 348 h 467"/>
                <a:gd name="T22" fmla="*/ 315 w 649"/>
                <a:gd name="T23" fmla="*/ 465 h 467"/>
                <a:gd name="T24" fmla="*/ 288 w 649"/>
                <a:gd name="T25" fmla="*/ 459 h 467"/>
                <a:gd name="T26" fmla="*/ 279 w 649"/>
                <a:gd name="T27" fmla="*/ 460 h 467"/>
                <a:gd name="T28" fmla="*/ 621 w 649"/>
                <a:gd name="T29" fmla="*/ 303 h 467"/>
                <a:gd name="T30" fmla="*/ 629 w 649"/>
                <a:gd name="T31" fmla="*/ 277 h 467"/>
                <a:gd name="T32" fmla="*/ 243 w 649"/>
                <a:gd name="T33" fmla="*/ 451 h 467"/>
                <a:gd name="T34" fmla="*/ 217 w 649"/>
                <a:gd name="T35" fmla="*/ 441 h 467"/>
                <a:gd name="T36" fmla="*/ 638 w 649"/>
                <a:gd name="T37" fmla="*/ 252 h 467"/>
                <a:gd name="T38" fmla="*/ 645 w 649"/>
                <a:gd name="T39" fmla="*/ 225 h 467"/>
                <a:gd name="T40" fmla="*/ 644 w 649"/>
                <a:gd name="T41" fmla="*/ 216 h 467"/>
                <a:gd name="T42" fmla="*/ 177 w 649"/>
                <a:gd name="T43" fmla="*/ 424 h 467"/>
                <a:gd name="T44" fmla="*/ 647 w 649"/>
                <a:gd name="T45" fmla="*/ 188 h 467"/>
                <a:gd name="T46" fmla="*/ 647 w 649"/>
                <a:gd name="T47" fmla="*/ 181 h 467"/>
                <a:gd name="T48" fmla="*/ 130 w 649"/>
                <a:gd name="T49" fmla="*/ 397 h 467"/>
                <a:gd name="T50" fmla="*/ 106 w 649"/>
                <a:gd name="T51" fmla="*/ 381 h 467"/>
                <a:gd name="T52" fmla="*/ 646 w 649"/>
                <a:gd name="T53" fmla="*/ 145 h 467"/>
                <a:gd name="T54" fmla="*/ 643 w 649"/>
                <a:gd name="T55" fmla="*/ 117 h 467"/>
                <a:gd name="T56" fmla="*/ 639 w 649"/>
                <a:gd name="T57" fmla="*/ 108 h 467"/>
                <a:gd name="T58" fmla="*/ 72 w 649"/>
                <a:gd name="T59" fmla="*/ 355 h 467"/>
                <a:gd name="T60" fmla="*/ 50 w 649"/>
                <a:gd name="T61" fmla="*/ 335 h 467"/>
                <a:gd name="T62" fmla="*/ 628 w 649"/>
                <a:gd name="T63" fmla="*/ 70 h 467"/>
                <a:gd name="T64" fmla="*/ 182 w 649"/>
                <a:gd name="T65" fmla="*/ 255 h 467"/>
                <a:gd name="T66" fmla="*/ 208 w 649"/>
                <a:gd name="T67" fmla="*/ 244 h 467"/>
                <a:gd name="T68" fmla="*/ 215 w 649"/>
                <a:gd name="T69" fmla="*/ 238 h 467"/>
                <a:gd name="T70" fmla="*/ 158 w 649"/>
                <a:gd name="T71" fmla="*/ 265 h 467"/>
                <a:gd name="T72" fmla="*/ 231 w 649"/>
                <a:gd name="T73" fmla="*/ 228 h 467"/>
                <a:gd name="T74" fmla="*/ 32 w 649"/>
                <a:gd name="T75" fmla="*/ 318 h 467"/>
                <a:gd name="T76" fmla="*/ 254 w 649"/>
                <a:gd name="T77" fmla="*/ 214 h 467"/>
                <a:gd name="T78" fmla="*/ 260 w 649"/>
                <a:gd name="T79" fmla="*/ 209 h 467"/>
                <a:gd name="T80" fmla="*/ 106 w 649"/>
                <a:gd name="T81" fmla="*/ 276 h 467"/>
                <a:gd name="T82" fmla="*/ 77 w 649"/>
                <a:gd name="T83" fmla="*/ 279 h 467"/>
                <a:gd name="T84" fmla="*/ 611 w 649"/>
                <a:gd name="T85" fmla="*/ 43 h 467"/>
                <a:gd name="T86" fmla="*/ 20 w 649"/>
                <a:gd name="T87" fmla="*/ 303 h 467"/>
                <a:gd name="T88" fmla="*/ 300 w 649"/>
                <a:gd name="T89" fmla="*/ 172 h 467"/>
                <a:gd name="T90" fmla="*/ 51 w 649"/>
                <a:gd name="T91" fmla="*/ 280 h 467"/>
                <a:gd name="T92" fmla="*/ 593 w 649"/>
                <a:gd name="T93" fmla="*/ 21 h 467"/>
                <a:gd name="T94" fmla="*/ 8 w 649"/>
                <a:gd name="T95" fmla="*/ 292 h 467"/>
                <a:gd name="T96" fmla="*/ 332 w 649"/>
                <a:gd name="T97" fmla="*/ 139 h 467"/>
                <a:gd name="T98" fmla="*/ 337 w 649"/>
                <a:gd name="T99" fmla="*/ 133 h 467"/>
                <a:gd name="T100" fmla="*/ 579 w 649"/>
                <a:gd name="T101" fmla="*/ 11 h 467"/>
                <a:gd name="T102" fmla="*/ 361 w 649"/>
                <a:gd name="T103" fmla="*/ 107 h 467"/>
                <a:gd name="T104" fmla="*/ 561 w 649"/>
                <a:gd name="T105" fmla="*/ 4 h 467"/>
                <a:gd name="T106" fmla="*/ 374 w 649"/>
                <a:gd name="T107" fmla="*/ 93 h 467"/>
                <a:gd name="T108" fmla="*/ 545 w 649"/>
                <a:gd name="T109" fmla="*/ 0 h 467"/>
                <a:gd name="T110" fmla="*/ 414 w 649"/>
                <a:gd name="T111" fmla="*/ 57 h 467"/>
                <a:gd name="T112" fmla="*/ 537 w 649"/>
                <a:gd name="T113" fmla="*/ 1 h 467"/>
                <a:gd name="T114" fmla="*/ 451 w 649"/>
                <a:gd name="T115" fmla="*/ 30 h 467"/>
                <a:gd name="T116" fmla="*/ 519 w 649"/>
                <a:gd name="T117" fmla="*/ 3 h 467"/>
                <a:gd name="T118" fmla="*/ 501 w 649"/>
                <a:gd name="T119" fmla="*/ 9 h 467"/>
                <a:gd name="T120" fmla="*/ 484 w 649"/>
                <a:gd name="T121" fmla="*/ 1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9" h="467">
                  <a:moveTo>
                    <a:pt x="481" y="439"/>
                  </a:moveTo>
                  <a:cubicBezTo>
                    <a:pt x="481" y="439"/>
                    <a:pt x="481" y="438"/>
                    <a:pt x="482" y="438"/>
                  </a:cubicBezTo>
                  <a:cubicBezTo>
                    <a:pt x="484" y="437"/>
                    <a:pt x="487" y="435"/>
                    <a:pt x="490" y="434"/>
                  </a:cubicBezTo>
                  <a:cubicBezTo>
                    <a:pt x="490" y="434"/>
                    <a:pt x="491" y="434"/>
                    <a:pt x="491" y="435"/>
                  </a:cubicBezTo>
                  <a:cubicBezTo>
                    <a:pt x="492" y="435"/>
                    <a:pt x="491" y="436"/>
                    <a:pt x="491" y="436"/>
                  </a:cubicBezTo>
                  <a:cubicBezTo>
                    <a:pt x="488" y="437"/>
                    <a:pt x="485" y="439"/>
                    <a:pt x="483" y="440"/>
                  </a:cubicBezTo>
                  <a:cubicBezTo>
                    <a:pt x="483" y="440"/>
                    <a:pt x="483" y="440"/>
                    <a:pt x="483" y="440"/>
                  </a:cubicBezTo>
                  <a:cubicBezTo>
                    <a:pt x="482" y="440"/>
                    <a:pt x="481" y="440"/>
                    <a:pt x="481" y="439"/>
                  </a:cubicBezTo>
                  <a:close/>
                  <a:moveTo>
                    <a:pt x="474" y="444"/>
                  </a:moveTo>
                  <a:cubicBezTo>
                    <a:pt x="472" y="445"/>
                    <a:pt x="469" y="446"/>
                    <a:pt x="466" y="447"/>
                  </a:cubicBezTo>
                  <a:cubicBezTo>
                    <a:pt x="465" y="447"/>
                    <a:pt x="465" y="447"/>
                    <a:pt x="464" y="446"/>
                  </a:cubicBezTo>
                  <a:cubicBezTo>
                    <a:pt x="464" y="446"/>
                    <a:pt x="465" y="445"/>
                    <a:pt x="465" y="445"/>
                  </a:cubicBezTo>
                  <a:cubicBezTo>
                    <a:pt x="468" y="444"/>
                    <a:pt x="471" y="443"/>
                    <a:pt x="473" y="441"/>
                  </a:cubicBezTo>
                  <a:cubicBezTo>
                    <a:pt x="474" y="441"/>
                    <a:pt x="475" y="442"/>
                    <a:pt x="475" y="442"/>
                  </a:cubicBezTo>
                  <a:cubicBezTo>
                    <a:pt x="475" y="443"/>
                    <a:pt x="475" y="443"/>
                    <a:pt x="474" y="444"/>
                  </a:cubicBezTo>
                  <a:cubicBezTo>
                    <a:pt x="474" y="444"/>
                    <a:pt x="474" y="444"/>
                    <a:pt x="474" y="444"/>
                  </a:cubicBezTo>
                  <a:close/>
                  <a:moveTo>
                    <a:pt x="497" y="432"/>
                  </a:moveTo>
                  <a:cubicBezTo>
                    <a:pt x="497" y="431"/>
                    <a:pt x="497" y="430"/>
                    <a:pt x="498" y="430"/>
                  </a:cubicBezTo>
                  <a:cubicBezTo>
                    <a:pt x="501" y="429"/>
                    <a:pt x="503" y="427"/>
                    <a:pt x="506" y="426"/>
                  </a:cubicBezTo>
                  <a:cubicBezTo>
                    <a:pt x="506" y="425"/>
                    <a:pt x="507" y="426"/>
                    <a:pt x="507" y="426"/>
                  </a:cubicBezTo>
                  <a:cubicBezTo>
                    <a:pt x="508" y="427"/>
                    <a:pt x="507" y="427"/>
                    <a:pt x="507" y="428"/>
                  </a:cubicBezTo>
                  <a:cubicBezTo>
                    <a:pt x="504" y="429"/>
                    <a:pt x="502" y="431"/>
                    <a:pt x="499" y="432"/>
                  </a:cubicBezTo>
                  <a:cubicBezTo>
                    <a:pt x="499" y="432"/>
                    <a:pt x="499" y="432"/>
                    <a:pt x="499" y="432"/>
                  </a:cubicBezTo>
                  <a:cubicBezTo>
                    <a:pt x="498" y="432"/>
                    <a:pt x="498" y="432"/>
                    <a:pt x="497" y="432"/>
                  </a:cubicBezTo>
                  <a:close/>
                  <a:moveTo>
                    <a:pt x="457" y="450"/>
                  </a:moveTo>
                  <a:cubicBezTo>
                    <a:pt x="455" y="451"/>
                    <a:pt x="452" y="452"/>
                    <a:pt x="449" y="453"/>
                  </a:cubicBezTo>
                  <a:cubicBezTo>
                    <a:pt x="448" y="453"/>
                    <a:pt x="448" y="453"/>
                    <a:pt x="447" y="452"/>
                  </a:cubicBezTo>
                  <a:cubicBezTo>
                    <a:pt x="447" y="452"/>
                    <a:pt x="448" y="451"/>
                    <a:pt x="448" y="451"/>
                  </a:cubicBezTo>
                  <a:cubicBezTo>
                    <a:pt x="451" y="450"/>
                    <a:pt x="454" y="449"/>
                    <a:pt x="457" y="448"/>
                  </a:cubicBezTo>
                  <a:cubicBezTo>
                    <a:pt x="457" y="448"/>
                    <a:pt x="458" y="448"/>
                    <a:pt x="458" y="449"/>
                  </a:cubicBezTo>
                  <a:cubicBezTo>
                    <a:pt x="458" y="449"/>
                    <a:pt x="458" y="450"/>
                    <a:pt x="457" y="450"/>
                  </a:cubicBezTo>
                  <a:cubicBezTo>
                    <a:pt x="457" y="450"/>
                    <a:pt x="457" y="450"/>
                    <a:pt x="457" y="450"/>
                  </a:cubicBezTo>
                  <a:close/>
                  <a:moveTo>
                    <a:pt x="513" y="423"/>
                  </a:moveTo>
                  <a:cubicBezTo>
                    <a:pt x="513" y="422"/>
                    <a:pt x="513" y="421"/>
                    <a:pt x="514" y="421"/>
                  </a:cubicBezTo>
                  <a:cubicBezTo>
                    <a:pt x="516" y="420"/>
                    <a:pt x="519" y="418"/>
                    <a:pt x="521" y="416"/>
                  </a:cubicBezTo>
                  <a:cubicBezTo>
                    <a:pt x="522" y="416"/>
                    <a:pt x="522" y="416"/>
                    <a:pt x="523" y="417"/>
                  </a:cubicBezTo>
                  <a:cubicBezTo>
                    <a:pt x="523" y="417"/>
                    <a:pt x="523" y="418"/>
                    <a:pt x="522" y="418"/>
                  </a:cubicBezTo>
                  <a:cubicBezTo>
                    <a:pt x="520" y="420"/>
                    <a:pt x="517" y="421"/>
                    <a:pt x="515" y="423"/>
                  </a:cubicBezTo>
                  <a:cubicBezTo>
                    <a:pt x="515" y="423"/>
                    <a:pt x="515" y="423"/>
                    <a:pt x="515" y="423"/>
                  </a:cubicBezTo>
                  <a:cubicBezTo>
                    <a:pt x="514" y="423"/>
                    <a:pt x="513" y="423"/>
                    <a:pt x="513" y="423"/>
                  </a:cubicBezTo>
                  <a:close/>
                  <a:moveTo>
                    <a:pt x="440" y="455"/>
                  </a:moveTo>
                  <a:cubicBezTo>
                    <a:pt x="437" y="456"/>
                    <a:pt x="434" y="457"/>
                    <a:pt x="431" y="458"/>
                  </a:cubicBezTo>
                  <a:cubicBezTo>
                    <a:pt x="431" y="458"/>
                    <a:pt x="430" y="458"/>
                    <a:pt x="430" y="457"/>
                  </a:cubicBezTo>
                  <a:cubicBezTo>
                    <a:pt x="430" y="456"/>
                    <a:pt x="430" y="456"/>
                    <a:pt x="431" y="456"/>
                  </a:cubicBezTo>
                  <a:cubicBezTo>
                    <a:pt x="434" y="455"/>
                    <a:pt x="437" y="454"/>
                    <a:pt x="440" y="453"/>
                  </a:cubicBezTo>
                  <a:cubicBezTo>
                    <a:pt x="440" y="453"/>
                    <a:pt x="441" y="453"/>
                    <a:pt x="441" y="454"/>
                  </a:cubicBezTo>
                  <a:cubicBezTo>
                    <a:pt x="441" y="455"/>
                    <a:pt x="441" y="455"/>
                    <a:pt x="440" y="455"/>
                  </a:cubicBezTo>
                  <a:cubicBezTo>
                    <a:pt x="440" y="455"/>
                    <a:pt x="440" y="455"/>
                    <a:pt x="440" y="455"/>
                  </a:cubicBezTo>
                  <a:close/>
                  <a:moveTo>
                    <a:pt x="528" y="413"/>
                  </a:moveTo>
                  <a:cubicBezTo>
                    <a:pt x="528" y="412"/>
                    <a:pt x="528" y="412"/>
                    <a:pt x="529" y="411"/>
                  </a:cubicBezTo>
                  <a:cubicBezTo>
                    <a:pt x="531" y="410"/>
                    <a:pt x="533" y="408"/>
                    <a:pt x="536" y="406"/>
                  </a:cubicBezTo>
                  <a:cubicBezTo>
                    <a:pt x="536" y="406"/>
                    <a:pt x="537" y="406"/>
                    <a:pt x="537" y="406"/>
                  </a:cubicBezTo>
                  <a:cubicBezTo>
                    <a:pt x="538" y="407"/>
                    <a:pt x="538" y="407"/>
                    <a:pt x="537" y="408"/>
                  </a:cubicBezTo>
                  <a:cubicBezTo>
                    <a:pt x="535" y="410"/>
                    <a:pt x="532" y="411"/>
                    <a:pt x="530" y="413"/>
                  </a:cubicBezTo>
                  <a:cubicBezTo>
                    <a:pt x="530" y="413"/>
                    <a:pt x="530" y="413"/>
                    <a:pt x="530" y="413"/>
                  </a:cubicBezTo>
                  <a:cubicBezTo>
                    <a:pt x="529" y="413"/>
                    <a:pt x="529" y="413"/>
                    <a:pt x="528" y="413"/>
                  </a:cubicBezTo>
                  <a:close/>
                  <a:moveTo>
                    <a:pt x="423" y="460"/>
                  </a:moveTo>
                  <a:cubicBezTo>
                    <a:pt x="420" y="460"/>
                    <a:pt x="417" y="461"/>
                    <a:pt x="414" y="462"/>
                  </a:cubicBezTo>
                  <a:cubicBezTo>
                    <a:pt x="413" y="462"/>
                    <a:pt x="412" y="461"/>
                    <a:pt x="412" y="461"/>
                  </a:cubicBezTo>
                  <a:cubicBezTo>
                    <a:pt x="412" y="460"/>
                    <a:pt x="413" y="459"/>
                    <a:pt x="413" y="459"/>
                  </a:cubicBezTo>
                  <a:cubicBezTo>
                    <a:pt x="416" y="459"/>
                    <a:pt x="419" y="458"/>
                    <a:pt x="422" y="458"/>
                  </a:cubicBezTo>
                  <a:cubicBezTo>
                    <a:pt x="423" y="457"/>
                    <a:pt x="423" y="458"/>
                    <a:pt x="423" y="458"/>
                  </a:cubicBezTo>
                  <a:cubicBezTo>
                    <a:pt x="424" y="459"/>
                    <a:pt x="423" y="460"/>
                    <a:pt x="423" y="460"/>
                  </a:cubicBezTo>
                  <a:cubicBezTo>
                    <a:pt x="423" y="460"/>
                    <a:pt x="423" y="460"/>
                    <a:pt x="423" y="460"/>
                  </a:cubicBezTo>
                  <a:close/>
                  <a:moveTo>
                    <a:pt x="543" y="402"/>
                  </a:moveTo>
                  <a:cubicBezTo>
                    <a:pt x="542" y="402"/>
                    <a:pt x="542" y="401"/>
                    <a:pt x="543" y="400"/>
                  </a:cubicBezTo>
                  <a:cubicBezTo>
                    <a:pt x="545" y="399"/>
                    <a:pt x="548" y="397"/>
                    <a:pt x="550" y="395"/>
                  </a:cubicBezTo>
                  <a:cubicBezTo>
                    <a:pt x="550" y="394"/>
                    <a:pt x="551" y="394"/>
                    <a:pt x="551" y="395"/>
                  </a:cubicBezTo>
                  <a:cubicBezTo>
                    <a:pt x="552" y="395"/>
                    <a:pt x="552" y="396"/>
                    <a:pt x="551" y="396"/>
                  </a:cubicBezTo>
                  <a:cubicBezTo>
                    <a:pt x="549" y="398"/>
                    <a:pt x="547" y="400"/>
                    <a:pt x="544" y="402"/>
                  </a:cubicBezTo>
                  <a:cubicBezTo>
                    <a:pt x="544" y="402"/>
                    <a:pt x="544" y="402"/>
                    <a:pt x="544" y="402"/>
                  </a:cubicBezTo>
                  <a:cubicBezTo>
                    <a:pt x="544" y="403"/>
                    <a:pt x="543" y="402"/>
                    <a:pt x="543" y="402"/>
                  </a:cubicBezTo>
                  <a:close/>
                  <a:moveTo>
                    <a:pt x="405" y="463"/>
                  </a:moveTo>
                  <a:cubicBezTo>
                    <a:pt x="402" y="464"/>
                    <a:pt x="399" y="464"/>
                    <a:pt x="396" y="464"/>
                  </a:cubicBezTo>
                  <a:cubicBezTo>
                    <a:pt x="396" y="463"/>
                    <a:pt x="396" y="463"/>
                    <a:pt x="396" y="463"/>
                  </a:cubicBezTo>
                  <a:cubicBezTo>
                    <a:pt x="396" y="464"/>
                    <a:pt x="396" y="464"/>
                    <a:pt x="396" y="464"/>
                  </a:cubicBezTo>
                  <a:cubicBezTo>
                    <a:pt x="395" y="464"/>
                    <a:pt x="395" y="464"/>
                    <a:pt x="395" y="463"/>
                  </a:cubicBezTo>
                  <a:cubicBezTo>
                    <a:pt x="394" y="463"/>
                    <a:pt x="395" y="462"/>
                    <a:pt x="395" y="462"/>
                  </a:cubicBezTo>
                  <a:cubicBezTo>
                    <a:pt x="396" y="462"/>
                    <a:pt x="396" y="462"/>
                    <a:pt x="396" y="462"/>
                  </a:cubicBezTo>
                  <a:cubicBezTo>
                    <a:pt x="399" y="462"/>
                    <a:pt x="401" y="461"/>
                    <a:pt x="404" y="461"/>
                  </a:cubicBezTo>
                  <a:cubicBezTo>
                    <a:pt x="405" y="461"/>
                    <a:pt x="406" y="461"/>
                    <a:pt x="406" y="462"/>
                  </a:cubicBezTo>
                  <a:cubicBezTo>
                    <a:pt x="406" y="462"/>
                    <a:pt x="405" y="463"/>
                    <a:pt x="405" y="463"/>
                  </a:cubicBezTo>
                  <a:cubicBezTo>
                    <a:pt x="405" y="463"/>
                    <a:pt x="405" y="463"/>
                    <a:pt x="405" y="463"/>
                  </a:cubicBezTo>
                  <a:close/>
                  <a:moveTo>
                    <a:pt x="556" y="390"/>
                  </a:moveTo>
                  <a:cubicBezTo>
                    <a:pt x="556" y="390"/>
                    <a:pt x="556" y="389"/>
                    <a:pt x="557" y="389"/>
                  </a:cubicBezTo>
                  <a:cubicBezTo>
                    <a:pt x="559" y="387"/>
                    <a:pt x="561" y="385"/>
                    <a:pt x="563" y="383"/>
                  </a:cubicBezTo>
                  <a:cubicBezTo>
                    <a:pt x="563" y="382"/>
                    <a:pt x="564" y="382"/>
                    <a:pt x="565" y="383"/>
                  </a:cubicBezTo>
                  <a:cubicBezTo>
                    <a:pt x="565" y="383"/>
                    <a:pt x="565" y="384"/>
                    <a:pt x="565" y="384"/>
                  </a:cubicBezTo>
                  <a:cubicBezTo>
                    <a:pt x="562" y="386"/>
                    <a:pt x="560" y="388"/>
                    <a:pt x="558" y="390"/>
                  </a:cubicBezTo>
                  <a:cubicBezTo>
                    <a:pt x="558" y="390"/>
                    <a:pt x="558" y="391"/>
                    <a:pt x="558" y="391"/>
                  </a:cubicBezTo>
                  <a:cubicBezTo>
                    <a:pt x="557" y="391"/>
                    <a:pt x="557" y="391"/>
                    <a:pt x="556" y="390"/>
                  </a:cubicBezTo>
                  <a:close/>
                  <a:moveTo>
                    <a:pt x="387" y="465"/>
                  </a:moveTo>
                  <a:cubicBezTo>
                    <a:pt x="384" y="466"/>
                    <a:pt x="381" y="466"/>
                    <a:pt x="378" y="466"/>
                  </a:cubicBezTo>
                  <a:cubicBezTo>
                    <a:pt x="377" y="466"/>
                    <a:pt x="377" y="466"/>
                    <a:pt x="377" y="465"/>
                  </a:cubicBezTo>
                  <a:cubicBezTo>
                    <a:pt x="377" y="465"/>
                    <a:pt x="377" y="464"/>
                    <a:pt x="378" y="464"/>
                  </a:cubicBezTo>
                  <a:cubicBezTo>
                    <a:pt x="381" y="464"/>
                    <a:pt x="384" y="464"/>
                    <a:pt x="387" y="463"/>
                  </a:cubicBezTo>
                  <a:cubicBezTo>
                    <a:pt x="387" y="463"/>
                    <a:pt x="388" y="464"/>
                    <a:pt x="388" y="464"/>
                  </a:cubicBezTo>
                  <a:cubicBezTo>
                    <a:pt x="388" y="465"/>
                    <a:pt x="388" y="465"/>
                    <a:pt x="387" y="465"/>
                  </a:cubicBezTo>
                  <a:cubicBezTo>
                    <a:pt x="387" y="465"/>
                    <a:pt x="387" y="465"/>
                    <a:pt x="387" y="465"/>
                  </a:cubicBezTo>
                  <a:close/>
                  <a:moveTo>
                    <a:pt x="569" y="378"/>
                  </a:moveTo>
                  <a:cubicBezTo>
                    <a:pt x="569" y="377"/>
                    <a:pt x="569" y="377"/>
                    <a:pt x="569" y="376"/>
                  </a:cubicBezTo>
                  <a:cubicBezTo>
                    <a:pt x="571" y="375"/>
                    <a:pt x="572" y="373"/>
                    <a:pt x="573" y="372"/>
                  </a:cubicBezTo>
                  <a:cubicBezTo>
                    <a:pt x="574" y="371"/>
                    <a:pt x="575" y="370"/>
                    <a:pt x="575" y="369"/>
                  </a:cubicBezTo>
                  <a:cubicBezTo>
                    <a:pt x="576" y="369"/>
                    <a:pt x="577" y="369"/>
                    <a:pt x="577" y="369"/>
                  </a:cubicBezTo>
                  <a:cubicBezTo>
                    <a:pt x="577" y="370"/>
                    <a:pt x="577" y="371"/>
                    <a:pt x="577" y="371"/>
                  </a:cubicBezTo>
                  <a:cubicBezTo>
                    <a:pt x="576" y="372"/>
                    <a:pt x="576" y="372"/>
                    <a:pt x="575" y="373"/>
                  </a:cubicBezTo>
                  <a:cubicBezTo>
                    <a:pt x="574" y="375"/>
                    <a:pt x="572" y="376"/>
                    <a:pt x="571" y="378"/>
                  </a:cubicBezTo>
                  <a:cubicBezTo>
                    <a:pt x="571" y="378"/>
                    <a:pt x="571" y="378"/>
                    <a:pt x="571" y="378"/>
                  </a:cubicBezTo>
                  <a:cubicBezTo>
                    <a:pt x="570" y="378"/>
                    <a:pt x="570" y="378"/>
                    <a:pt x="569" y="378"/>
                  </a:cubicBezTo>
                  <a:close/>
                  <a:moveTo>
                    <a:pt x="369" y="467"/>
                  </a:moveTo>
                  <a:cubicBezTo>
                    <a:pt x="366" y="467"/>
                    <a:pt x="363" y="467"/>
                    <a:pt x="360" y="467"/>
                  </a:cubicBezTo>
                  <a:cubicBezTo>
                    <a:pt x="359" y="467"/>
                    <a:pt x="359" y="467"/>
                    <a:pt x="359" y="466"/>
                  </a:cubicBezTo>
                  <a:cubicBezTo>
                    <a:pt x="358" y="465"/>
                    <a:pt x="359" y="465"/>
                    <a:pt x="360" y="465"/>
                  </a:cubicBezTo>
                  <a:cubicBezTo>
                    <a:pt x="363" y="465"/>
                    <a:pt x="366" y="465"/>
                    <a:pt x="369" y="465"/>
                  </a:cubicBezTo>
                  <a:cubicBezTo>
                    <a:pt x="369" y="465"/>
                    <a:pt x="370" y="465"/>
                    <a:pt x="370" y="466"/>
                  </a:cubicBezTo>
                  <a:cubicBezTo>
                    <a:pt x="370" y="466"/>
                    <a:pt x="370" y="467"/>
                    <a:pt x="369" y="467"/>
                  </a:cubicBezTo>
                  <a:cubicBezTo>
                    <a:pt x="369" y="467"/>
                    <a:pt x="369" y="467"/>
                    <a:pt x="369" y="467"/>
                  </a:cubicBezTo>
                  <a:close/>
                  <a:moveTo>
                    <a:pt x="581" y="364"/>
                  </a:moveTo>
                  <a:cubicBezTo>
                    <a:pt x="581" y="364"/>
                    <a:pt x="581" y="363"/>
                    <a:pt x="581" y="363"/>
                  </a:cubicBezTo>
                  <a:cubicBezTo>
                    <a:pt x="583" y="360"/>
                    <a:pt x="585" y="358"/>
                    <a:pt x="587" y="356"/>
                  </a:cubicBezTo>
                  <a:cubicBezTo>
                    <a:pt x="587" y="355"/>
                    <a:pt x="588" y="355"/>
                    <a:pt x="588" y="355"/>
                  </a:cubicBezTo>
                  <a:cubicBezTo>
                    <a:pt x="589" y="356"/>
                    <a:pt x="589" y="357"/>
                    <a:pt x="589" y="357"/>
                  </a:cubicBezTo>
                  <a:cubicBezTo>
                    <a:pt x="587" y="359"/>
                    <a:pt x="585" y="362"/>
                    <a:pt x="583" y="364"/>
                  </a:cubicBezTo>
                  <a:cubicBezTo>
                    <a:pt x="583" y="364"/>
                    <a:pt x="583" y="364"/>
                    <a:pt x="583" y="364"/>
                  </a:cubicBezTo>
                  <a:cubicBezTo>
                    <a:pt x="582" y="365"/>
                    <a:pt x="582" y="365"/>
                    <a:pt x="581" y="364"/>
                  </a:cubicBezTo>
                  <a:close/>
                  <a:moveTo>
                    <a:pt x="351" y="467"/>
                  </a:moveTo>
                  <a:cubicBezTo>
                    <a:pt x="348" y="467"/>
                    <a:pt x="345" y="467"/>
                    <a:pt x="342" y="467"/>
                  </a:cubicBezTo>
                  <a:cubicBezTo>
                    <a:pt x="341" y="467"/>
                    <a:pt x="340" y="466"/>
                    <a:pt x="340" y="466"/>
                  </a:cubicBezTo>
                  <a:cubicBezTo>
                    <a:pt x="340" y="465"/>
                    <a:pt x="341" y="465"/>
                    <a:pt x="342" y="465"/>
                  </a:cubicBezTo>
                  <a:cubicBezTo>
                    <a:pt x="345" y="465"/>
                    <a:pt x="348" y="465"/>
                    <a:pt x="351" y="465"/>
                  </a:cubicBezTo>
                  <a:cubicBezTo>
                    <a:pt x="351" y="465"/>
                    <a:pt x="352" y="465"/>
                    <a:pt x="352" y="466"/>
                  </a:cubicBezTo>
                  <a:cubicBezTo>
                    <a:pt x="352" y="467"/>
                    <a:pt x="351" y="467"/>
                    <a:pt x="351" y="467"/>
                  </a:cubicBezTo>
                  <a:cubicBezTo>
                    <a:pt x="351" y="467"/>
                    <a:pt x="351" y="467"/>
                    <a:pt x="351" y="467"/>
                  </a:cubicBezTo>
                  <a:close/>
                  <a:moveTo>
                    <a:pt x="332" y="467"/>
                  </a:moveTo>
                  <a:cubicBezTo>
                    <a:pt x="329" y="466"/>
                    <a:pt x="326" y="466"/>
                    <a:pt x="323" y="466"/>
                  </a:cubicBezTo>
                  <a:cubicBezTo>
                    <a:pt x="323" y="466"/>
                    <a:pt x="322" y="465"/>
                    <a:pt x="322" y="465"/>
                  </a:cubicBezTo>
                  <a:cubicBezTo>
                    <a:pt x="322" y="464"/>
                    <a:pt x="323" y="464"/>
                    <a:pt x="324" y="464"/>
                  </a:cubicBezTo>
                  <a:cubicBezTo>
                    <a:pt x="327" y="464"/>
                    <a:pt x="330" y="464"/>
                    <a:pt x="333" y="464"/>
                  </a:cubicBezTo>
                  <a:cubicBezTo>
                    <a:pt x="333" y="464"/>
                    <a:pt x="334" y="465"/>
                    <a:pt x="334" y="466"/>
                  </a:cubicBezTo>
                  <a:cubicBezTo>
                    <a:pt x="334" y="466"/>
                    <a:pt x="333" y="466"/>
                    <a:pt x="333" y="466"/>
                  </a:cubicBezTo>
                  <a:cubicBezTo>
                    <a:pt x="333" y="467"/>
                    <a:pt x="333" y="467"/>
                    <a:pt x="332" y="467"/>
                  </a:cubicBezTo>
                  <a:close/>
                  <a:moveTo>
                    <a:pt x="592" y="350"/>
                  </a:moveTo>
                  <a:cubicBezTo>
                    <a:pt x="592" y="350"/>
                    <a:pt x="592" y="349"/>
                    <a:pt x="592" y="348"/>
                  </a:cubicBezTo>
                  <a:cubicBezTo>
                    <a:pt x="594" y="346"/>
                    <a:pt x="596" y="344"/>
                    <a:pt x="597" y="341"/>
                  </a:cubicBezTo>
                  <a:cubicBezTo>
                    <a:pt x="598" y="341"/>
                    <a:pt x="598" y="340"/>
                    <a:pt x="599" y="341"/>
                  </a:cubicBezTo>
                  <a:cubicBezTo>
                    <a:pt x="599" y="341"/>
                    <a:pt x="600" y="342"/>
                    <a:pt x="599" y="342"/>
                  </a:cubicBezTo>
                  <a:cubicBezTo>
                    <a:pt x="597" y="345"/>
                    <a:pt x="596" y="347"/>
                    <a:pt x="594" y="350"/>
                  </a:cubicBezTo>
                  <a:cubicBezTo>
                    <a:pt x="594" y="350"/>
                    <a:pt x="594" y="350"/>
                    <a:pt x="594" y="350"/>
                  </a:cubicBezTo>
                  <a:cubicBezTo>
                    <a:pt x="593" y="350"/>
                    <a:pt x="593" y="350"/>
                    <a:pt x="592" y="350"/>
                  </a:cubicBezTo>
                  <a:close/>
                  <a:moveTo>
                    <a:pt x="314" y="465"/>
                  </a:moveTo>
                  <a:cubicBezTo>
                    <a:pt x="311" y="465"/>
                    <a:pt x="308" y="464"/>
                    <a:pt x="305" y="464"/>
                  </a:cubicBezTo>
                  <a:cubicBezTo>
                    <a:pt x="305" y="464"/>
                    <a:pt x="304" y="463"/>
                    <a:pt x="304" y="463"/>
                  </a:cubicBezTo>
                  <a:cubicBezTo>
                    <a:pt x="305" y="462"/>
                    <a:pt x="305" y="462"/>
                    <a:pt x="306" y="462"/>
                  </a:cubicBezTo>
                  <a:cubicBezTo>
                    <a:pt x="309" y="462"/>
                    <a:pt x="312" y="463"/>
                    <a:pt x="315" y="463"/>
                  </a:cubicBezTo>
                  <a:cubicBezTo>
                    <a:pt x="315" y="463"/>
                    <a:pt x="316" y="463"/>
                    <a:pt x="316" y="464"/>
                  </a:cubicBezTo>
                  <a:cubicBezTo>
                    <a:pt x="316" y="465"/>
                    <a:pt x="315" y="465"/>
                    <a:pt x="315" y="465"/>
                  </a:cubicBezTo>
                  <a:cubicBezTo>
                    <a:pt x="315" y="465"/>
                    <a:pt x="315" y="465"/>
                    <a:pt x="314" y="465"/>
                  </a:cubicBezTo>
                  <a:close/>
                  <a:moveTo>
                    <a:pt x="603" y="335"/>
                  </a:moveTo>
                  <a:cubicBezTo>
                    <a:pt x="602" y="335"/>
                    <a:pt x="602" y="334"/>
                    <a:pt x="602" y="333"/>
                  </a:cubicBezTo>
                  <a:cubicBezTo>
                    <a:pt x="604" y="331"/>
                    <a:pt x="605" y="328"/>
                    <a:pt x="607" y="326"/>
                  </a:cubicBezTo>
                  <a:cubicBezTo>
                    <a:pt x="607" y="325"/>
                    <a:pt x="608" y="325"/>
                    <a:pt x="608" y="325"/>
                  </a:cubicBezTo>
                  <a:cubicBezTo>
                    <a:pt x="609" y="326"/>
                    <a:pt x="609" y="326"/>
                    <a:pt x="609" y="327"/>
                  </a:cubicBezTo>
                  <a:cubicBezTo>
                    <a:pt x="607" y="329"/>
                    <a:pt x="606" y="332"/>
                    <a:pt x="604" y="335"/>
                  </a:cubicBezTo>
                  <a:cubicBezTo>
                    <a:pt x="604" y="335"/>
                    <a:pt x="604" y="335"/>
                    <a:pt x="604" y="335"/>
                  </a:cubicBezTo>
                  <a:cubicBezTo>
                    <a:pt x="603" y="335"/>
                    <a:pt x="603" y="335"/>
                    <a:pt x="603" y="335"/>
                  </a:cubicBezTo>
                  <a:close/>
                  <a:moveTo>
                    <a:pt x="296" y="463"/>
                  </a:moveTo>
                  <a:cubicBezTo>
                    <a:pt x="293" y="462"/>
                    <a:pt x="290" y="462"/>
                    <a:pt x="287" y="461"/>
                  </a:cubicBezTo>
                  <a:cubicBezTo>
                    <a:pt x="287" y="461"/>
                    <a:pt x="286" y="461"/>
                    <a:pt x="287" y="460"/>
                  </a:cubicBezTo>
                  <a:cubicBezTo>
                    <a:pt x="287" y="459"/>
                    <a:pt x="287" y="459"/>
                    <a:pt x="288" y="459"/>
                  </a:cubicBezTo>
                  <a:cubicBezTo>
                    <a:pt x="291" y="460"/>
                    <a:pt x="294" y="460"/>
                    <a:pt x="297" y="461"/>
                  </a:cubicBezTo>
                  <a:cubicBezTo>
                    <a:pt x="297" y="461"/>
                    <a:pt x="298" y="461"/>
                    <a:pt x="298" y="462"/>
                  </a:cubicBezTo>
                  <a:cubicBezTo>
                    <a:pt x="298" y="462"/>
                    <a:pt x="297" y="462"/>
                    <a:pt x="297" y="463"/>
                  </a:cubicBezTo>
                  <a:cubicBezTo>
                    <a:pt x="297" y="463"/>
                    <a:pt x="297" y="463"/>
                    <a:pt x="296" y="463"/>
                  </a:cubicBezTo>
                  <a:close/>
                  <a:moveTo>
                    <a:pt x="612" y="319"/>
                  </a:moveTo>
                  <a:cubicBezTo>
                    <a:pt x="611" y="319"/>
                    <a:pt x="611" y="318"/>
                    <a:pt x="611" y="318"/>
                  </a:cubicBezTo>
                  <a:cubicBezTo>
                    <a:pt x="612" y="315"/>
                    <a:pt x="614" y="313"/>
                    <a:pt x="615" y="310"/>
                  </a:cubicBezTo>
                  <a:cubicBezTo>
                    <a:pt x="615" y="309"/>
                    <a:pt x="616" y="309"/>
                    <a:pt x="617" y="309"/>
                  </a:cubicBezTo>
                  <a:cubicBezTo>
                    <a:pt x="617" y="310"/>
                    <a:pt x="617" y="310"/>
                    <a:pt x="617" y="311"/>
                  </a:cubicBezTo>
                  <a:cubicBezTo>
                    <a:pt x="616" y="314"/>
                    <a:pt x="614" y="316"/>
                    <a:pt x="613" y="319"/>
                  </a:cubicBezTo>
                  <a:cubicBezTo>
                    <a:pt x="613" y="319"/>
                    <a:pt x="613" y="319"/>
                    <a:pt x="613" y="319"/>
                  </a:cubicBezTo>
                  <a:cubicBezTo>
                    <a:pt x="612" y="320"/>
                    <a:pt x="612" y="320"/>
                    <a:pt x="612" y="319"/>
                  </a:cubicBezTo>
                  <a:close/>
                  <a:moveTo>
                    <a:pt x="279" y="460"/>
                  </a:moveTo>
                  <a:cubicBezTo>
                    <a:pt x="276" y="459"/>
                    <a:pt x="273" y="458"/>
                    <a:pt x="270" y="458"/>
                  </a:cubicBezTo>
                  <a:cubicBezTo>
                    <a:pt x="269" y="457"/>
                    <a:pt x="269" y="457"/>
                    <a:pt x="269" y="456"/>
                  </a:cubicBezTo>
                  <a:cubicBezTo>
                    <a:pt x="269" y="456"/>
                    <a:pt x="270" y="455"/>
                    <a:pt x="270" y="455"/>
                  </a:cubicBezTo>
                  <a:cubicBezTo>
                    <a:pt x="273" y="456"/>
                    <a:pt x="276" y="457"/>
                    <a:pt x="279" y="457"/>
                  </a:cubicBezTo>
                  <a:cubicBezTo>
                    <a:pt x="280" y="457"/>
                    <a:pt x="280" y="458"/>
                    <a:pt x="280" y="459"/>
                  </a:cubicBezTo>
                  <a:cubicBezTo>
                    <a:pt x="280" y="459"/>
                    <a:pt x="280" y="459"/>
                    <a:pt x="279" y="459"/>
                  </a:cubicBezTo>
                  <a:cubicBezTo>
                    <a:pt x="279" y="460"/>
                    <a:pt x="279" y="460"/>
                    <a:pt x="279" y="460"/>
                  </a:cubicBezTo>
                  <a:close/>
                  <a:moveTo>
                    <a:pt x="620" y="303"/>
                  </a:moveTo>
                  <a:cubicBezTo>
                    <a:pt x="619" y="303"/>
                    <a:pt x="619" y="302"/>
                    <a:pt x="619" y="302"/>
                  </a:cubicBezTo>
                  <a:cubicBezTo>
                    <a:pt x="620" y="299"/>
                    <a:pt x="621" y="296"/>
                    <a:pt x="623" y="294"/>
                  </a:cubicBezTo>
                  <a:cubicBezTo>
                    <a:pt x="623" y="293"/>
                    <a:pt x="624" y="293"/>
                    <a:pt x="624" y="293"/>
                  </a:cubicBezTo>
                  <a:cubicBezTo>
                    <a:pt x="625" y="293"/>
                    <a:pt x="625" y="294"/>
                    <a:pt x="625" y="294"/>
                  </a:cubicBezTo>
                  <a:cubicBezTo>
                    <a:pt x="624" y="297"/>
                    <a:pt x="622" y="300"/>
                    <a:pt x="621" y="303"/>
                  </a:cubicBezTo>
                  <a:cubicBezTo>
                    <a:pt x="621" y="303"/>
                    <a:pt x="621" y="303"/>
                    <a:pt x="621" y="303"/>
                  </a:cubicBezTo>
                  <a:cubicBezTo>
                    <a:pt x="620" y="303"/>
                    <a:pt x="620" y="303"/>
                    <a:pt x="620" y="303"/>
                  </a:cubicBezTo>
                  <a:close/>
                  <a:moveTo>
                    <a:pt x="261" y="456"/>
                  </a:moveTo>
                  <a:cubicBezTo>
                    <a:pt x="258" y="455"/>
                    <a:pt x="255" y="454"/>
                    <a:pt x="252" y="453"/>
                  </a:cubicBezTo>
                  <a:cubicBezTo>
                    <a:pt x="252" y="453"/>
                    <a:pt x="251" y="452"/>
                    <a:pt x="251" y="452"/>
                  </a:cubicBezTo>
                  <a:cubicBezTo>
                    <a:pt x="252" y="451"/>
                    <a:pt x="252" y="451"/>
                    <a:pt x="253" y="451"/>
                  </a:cubicBezTo>
                  <a:cubicBezTo>
                    <a:pt x="256" y="452"/>
                    <a:pt x="259" y="453"/>
                    <a:pt x="261" y="453"/>
                  </a:cubicBezTo>
                  <a:cubicBezTo>
                    <a:pt x="262" y="453"/>
                    <a:pt x="262" y="454"/>
                    <a:pt x="262" y="455"/>
                  </a:cubicBezTo>
                  <a:cubicBezTo>
                    <a:pt x="262" y="455"/>
                    <a:pt x="262" y="455"/>
                    <a:pt x="262" y="455"/>
                  </a:cubicBezTo>
                  <a:cubicBezTo>
                    <a:pt x="261" y="456"/>
                    <a:pt x="261" y="456"/>
                    <a:pt x="261" y="456"/>
                  </a:cubicBezTo>
                  <a:close/>
                  <a:moveTo>
                    <a:pt x="627" y="287"/>
                  </a:moveTo>
                  <a:cubicBezTo>
                    <a:pt x="626" y="286"/>
                    <a:pt x="626" y="286"/>
                    <a:pt x="626" y="285"/>
                  </a:cubicBezTo>
                  <a:cubicBezTo>
                    <a:pt x="627" y="282"/>
                    <a:pt x="628" y="280"/>
                    <a:pt x="629" y="277"/>
                  </a:cubicBezTo>
                  <a:cubicBezTo>
                    <a:pt x="629" y="276"/>
                    <a:pt x="630" y="276"/>
                    <a:pt x="630" y="276"/>
                  </a:cubicBezTo>
                  <a:cubicBezTo>
                    <a:pt x="631" y="276"/>
                    <a:pt x="631" y="277"/>
                    <a:pt x="631" y="277"/>
                  </a:cubicBezTo>
                  <a:cubicBezTo>
                    <a:pt x="630" y="280"/>
                    <a:pt x="629" y="283"/>
                    <a:pt x="628" y="286"/>
                  </a:cubicBezTo>
                  <a:cubicBezTo>
                    <a:pt x="628" y="286"/>
                    <a:pt x="628" y="286"/>
                    <a:pt x="627" y="287"/>
                  </a:cubicBezTo>
                  <a:cubicBezTo>
                    <a:pt x="627" y="287"/>
                    <a:pt x="627" y="287"/>
                    <a:pt x="627" y="287"/>
                  </a:cubicBezTo>
                  <a:close/>
                  <a:moveTo>
                    <a:pt x="243" y="451"/>
                  </a:moveTo>
                  <a:cubicBezTo>
                    <a:pt x="241" y="450"/>
                    <a:pt x="238" y="449"/>
                    <a:pt x="235" y="448"/>
                  </a:cubicBezTo>
                  <a:cubicBezTo>
                    <a:pt x="234" y="448"/>
                    <a:pt x="234" y="447"/>
                    <a:pt x="234" y="447"/>
                  </a:cubicBezTo>
                  <a:cubicBezTo>
                    <a:pt x="234" y="446"/>
                    <a:pt x="235" y="446"/>
                    <a:pt x="235" y="446"/>
                  </a:cubicBezTo>
                  <a:cubicBezTo>
                    <a:pt x="238" y="447"/>
                    <a:pt x="241" y="448"/>
                    <a:pt x="244" y="449"/>
                  </a:cubicBezTo>
                  <a:cubicBezTo>
                    <a:pt x="245" y="449"/>
                    <a:pt x="245" y="449"/>
                    <a:pt x="245" y="450"/>
                  </a:cubicBezTo>
                  <a:cubicBezTo>
                    <a:pt x="245" y="450"/>
                    <a:pt x="245" y="451"/>
                    <a:pt x="244" y="451"/>
                  </a:cubicBezTo>
                  <a:cubicBezTo>
                    <a:pt x="244" y="451"/>
                    <a:pt x="244" y="451"/>
                    <a:pt x="243" y="451"/>
                  </a:cubicBezTo>
                  <a:close/>
                  <a:moveTo>
                    <a:pt x="633" y="270"/>
                  </a:moveTo>
                  <a:cubicBezTo>
                    <a:pt x="632" y="269"/>
                    <a:pt x="632" y="269"/>
                    <a:pt x="632" y="268"/>
                  </a:cubicBezTo>
                  <a:cubicBezTo>
                    <a:pt x="632" y="266"/>
                    <a:pt x="633" y="265"/>
                    <a:pt x="633" y="263"/>
                  </a:cubicBezTo>
                  <a:cubicBezTo>
                    <a:pt x="634" y="262"/>
                    <a:pt x="634" y="261"/>
                    <a:pt x="634" y="260"/>
                  </a:cubicBezTo>
                  <a:cubicBezTo>
                    <a:pt x="635" y="259"/>
                    <a:pt x="635" y="259"/>
                    <a:pt x="636" y="259"/>
                  </a:cubicBezTo>
                  <a:cubicBezTo>
                    <a:pt x="636" y="259"/>
                    <a:pt x="637" y="260"/>
                    <a:pt x="637" y="260"/>
                  </a:cubicBezTo>
                  <a:cubicBezTo>
                    <a:pt x="636" y="261"/>
                    <a:pt x="636" y="263"/>
                    <a:pt x="636" y="264"/>
                  </a:cubicBezTo>
                  <a:cubicBezTo>
                    <a:pt x="635" y="265"/>
                    <a:pt x="635" y="267"/>
                    <a:pt x="634" y="269"/>
                  </a:cubicBezTo>
                  <a:cubicBezTo>
                    <a:pt x="634" y="269"/>
                    <a:pt x="634" y="269"/>
                    <a:pt x="633" y="270"/>
                  </a:cubicBezTo>
                  <a:cubicBezTo>
                    <a:pt x="633" y="270"/>
                    <a:pt x="633" y="270"/>
                    <a:pt x="633" y="270"/>
                  </a:cubicBezTo>
                  <a:close/>
                  <a:moveTo>
                    <a:pt x="226" y="445"/>
                  </a:moveTo>
                  <a:cubicBezTo>
                    <a:pt x="223" y="444"/>
                    <a:pt x="221" y="443"/>
                    <a:pt x="218" y="442"/>
                  </a:cubicBezTo>
                  <a:cubicBezTo>
                    <a:pt x="217" y="442"/>
                    <a:pt x="217" y="441"/>
                    <a:pt x="217" y="441"/>
                  </a:cubicBezTo>
                  <a:cubicBezTo>
                    <a:pt x="217" y="440"/>
                    <a:pt x="218" y="440"/>
                    <a:pt x="218" y="440"/>
                  </a:cubicBezTo>
                  <a:cubicBezTo>
                    <a:pt x="221" y="441"/>
                    <a:pt x="224" y="442"/>
                    <a:pt x="227" y="443"/>
                  </a:cubicBezTo>
                  <a:cubicBezTo>
                    <a:pt x="228" y="443"/>
                    <a:pt x="228" y="444"/>
                    <a:pt x="228" y="444"/>
                  </a:cubicBezTo>
                  <a:cubicBezTo>
                    <a:pt x="228" y="445"/>
                    <a:pt x="227" y="445"/>
                    <a:pt x="227" y="445"/>
                  </a:cubicBezTo>
                  <a:cubicBezTo>
                    <a:pt x="227" y="445"/>
                    <a:pt x="226" y="445"/>
                    <a:pt x="226" y="445"/>
                  </a:cubicBezTo>
                  <a:close/>
                  <a:moveTo>
                    <a:pt x="638" y="252"/>
                  </a:moveTo>
                  <a:cubicBezTo>
                    <a:pt x="637" y="252"/>
                    <a:pt x="637" y="252"/>
                    <a:pt x="637" y="251"/>
                  </a:cubicBezTo>
                  <a:cubicBezTo>
                    <a:pt x="638" y="248"/>
                    <a:pt x="638" y="245"/>
                    <a:pt x="639" y="242"/>
                  </a:cubicBezTo>
                  <a:cubicBezTo>
                    <a:pt x="639" y="242"/>
                    <a:pt x="640" y="241"/>
                    <a:pt x="640" y="241"/>
                  </a:cubicBezTo>
                  <a:cubicBezTo>
                    <a:pt x="641" y="241"/>
                    <a:pt x="641" y="242"/>
                    <a:pt x="641" y="243"/>
                  </a:cubicBezTo>
                  <a:cubicBezTo>
                    <a:pt x="640" y="246"/>
                    <a:pt x="640" y="249"/>
                    <a:pt x="639" y="251"/>
                  </a:cubicBezTo>
                  <a:cubicBezTo>
                    <a:pt x="639" y="252"/>
                    <a:pt x="639" y="252"/>
                    <a:pt x="638" y="252"/>
                  </a:cubicBezTo>
                  <a:cubicBezTo>
                    <a:pt x="638" y="252"/>
                    <a:pt x="638" y="252"/>
                    <a:pt x="638" y="252"/>
                  </a:cubicBezTo>
                  <a:close/>
                  <a:moveTo>
                    <a:pt x="209" y="439"/>
                  </a:moveTo>
                  <a:cubicBezTo>
                    <a:pt x="206" y="438"/>
                    <a:pt x="204" y="437"/>
                    <a:pt x="201" y="435"/>
                  </a:cubicBezTo>
                  <a:cubicBezTo>
                    <a:pt x="200" y="435"/>
                    <a:pt x="200" y="435"/>
                    <a:pt x="200" y="434"/>
                  </a:cubicBezTo>
                  <a:cubicBezTo>
                    <a:pt x="200" y="433"/>
                    <a:pt x="201" y="433"/>
                    <a:pt x="202" y="433"/>
                  </a:cubicBezTo>
                  <a:cubicBezTo>
                    <a:pt x="204" y="435"/>
                    <a:pt x="207" y="436"/>
                    <a:pt x="210" y="437"/>
                  </a:cubicBezTo>
                  <a:cubicBezTo>
                    <a:pt x="211" y="437"/>
                    <a:pt x="211" y="438"/>
                    <a:pt x="211" y="438"/>
                  </a:cubicBezTo>
                  <a:cubicBezTo>
                    <a:pt x="211" y="439"/>
                    <a:pt x="210" y="439"/>
                    <a:pt x="210" y="439"/>
                  </a:cubicBezTo>
                  <a:cubicBezTo>
                    <a:pt x="210" y="439"/>
                    <a:pt x="210" y="439"/>
                    <a:pt x="209" y="439"/>
                  </a:cubicBezTo>
                  <a:close/>
                  <a:moveTo>
                    <a:pt x="642" y="235"/>
                  </a:moveTo>
                  <a:cubicBezTo>
                    <a:pt x="641" y="235"/>
                    <a:pt x="641" y="234"/>
                    <a:pt x="641" y="233"/>
                  </a:cubicBezTo>
                  <a:cubicBezTo>
                    <a:pt x="641" y="230"/>
                    <a:pt x="642" y="227"/>
                    <a:pt x="642" y="224"/>
                  </a:cubicBezTo>
                  <a:cubicBezTo>
                    <a:pt x="642" y="224"/>
                    <a:pt x="643" y="223"/>
                    <a:pt x="644" y="224"/>
                  </a:cubicBezTo>
                  <a:cubicBezTo>
                    <a:pt x="644" y="224"/>
                    <a:pt x="645" y="224"/>
                    <a:pt x="645" y="225"/>
                  </a:cubicBezTo>
                  <a:cubicBezTo>
                    <a:pt x="644" y="228"/>
                    <a:pt x="643" y="231"/>
                    <a:pt x="643" y="234"/>
                  </a:cubicBezTo>
                  <a:cubicBezTo>
                    <a:pt x="643" y="234"/>
                    <a:pt x="643" y="234"/>
                    <a:pt x="642" y="235"/>
                  </a:cubicBezTo>
                  <a:cubicBezTo>
                    <a:pt x="642" y="235"/>
                    <a:pt x="642" y="235"/>
                    <a:pt x="642" y="235"/>
                  </a:cubicBezTo>
                  <a:close/>
                  <a:moveTo>
                    <a:pt x="193" y="432"/>
                  </a:moveTo>
                  <a:cubicBezTo>
                    <a:pt x="190" y="431"/>
                    <a:pt x="187" y="429"/>
                    <a:pt x="184" y="428"/>
                  </a:cubicBezTo>
                  <a:cubicBezTo>
                    <a:pt x="184" y="428"/>
                    <a:pt x="183" y="427"/>
                    <a:pt x="184" y="427"/>
                  </a:cubicBezTo>
                  <a:cubicBezTo>
                    <a:pt x="184" y="426"/>
                    <a:pt x="185" y="426"/>
                    <a:pt x="185" y="426"/>
                  </a:cubicBezTo>
                  <a:cubicBezTo>
                    <a:pt x="188" y="427"/>
                    <a:pt x="191" y="429"/>
                    <a:pt x="193" y="430"/>
                  </a:cubicBezTo>
                  <a:cubicBezTo>
                    <a:pt x="194" y="430"/>
                    <a:pt x="194" y="431"/>
                    <a:pt x="194" y="431"/>
                  </a:cubicBezTo>
                  <a:cubicBezTo>
                    <a:pt x="194" y="432"/>
                    <a:pt x="194" y="432"/>
                    <a:pt x="193" y="432"/>
                  </a:cubicBezTo>
                  <a:cubicBezTo>
                    <a:pt x="193" y="432"/>
                    <a:pt x="193" y="432"/>
                    <a:pt x="193" y="432"/>
                  </a:cubicBezTo>
                  <a:close/>
                  <a:moveTo>
                    <a:pt x="645" y="217"/>
                  </a:moveTo>
                  <a:cubicBezTo>
                    <a:pt x="644" y="217"/>
                    <a:pt x="644" y="216"/>
                    <a:pt x="644" y="216"/>
                  </a:cubicBezTo>
                  <a:cubicBezTo>
                    <a:pt x="644" y="213"/>
                    <a:pt x="644" y="210"/>
                    <a:pt x="645" y="207"/>
                  </a:cubicBezTo>
                  <a:cubicBezTo>
                    <a:pt x="645" y="206"/>
                    <a:pt x="645" y="206"/>
                    <a:pt x="646" y="206"/>
                  </a:cubicBezTo>
                  <a:cubicBezTo>
                    <a:pt x="647" y="206"/>
                    <a:pt x="647" y="206"/>
                    <a:pt x="647" y="207"/>
                  </a:cubicBezTo>
                  <a:cubicBezTo>
                    <a:pt x="647" y="210"/>
                    <a:pt x="646" y="213"/>
                    <a:pt x="646" y="216"/>
                  </a:cubicBezTo>
                  <a:cubicBezTo>
                    <a:pt x="646" y="216"/>
                    <a:pt x="646" y="217"/>
                    <a:pt x="645" y="217"/>
                  </a:cubicBezTo>
                  <a:cubicBezTo>
                    <a:pt x="645" y="217"/>
                    <a:pt x="645" y="217"/>
                    <a:pt x="645" y="217"/>
                  </a:cubicBezTo>
                  <a:close/>
                  <a:moveTo>
                    <a:pt x="176" y="424"/>
                  </a:moveTo>
                  <a:cubicBezTo>
                    <a:pt x="173" y="423"/>
                    <a:pt x="171" y="422"/>
                    <a:pt x="168" y="420"/>
                  </a:cubicBezTo>
                  <a:cubicBezTo>
                    <a:pt x="167" y="420"/>
                    <a:pt x="167" y="419"/>
                    <a:pt x="167" y="419"/>
                  </a:cubicBezTo>
                  <a:cubicBezTo>
                    <a:pt x="168" y="418"/>
                    <a:pt x="168" y="418"/>
                    <a:pt x="169" y="418"/>
                  </a:cubicBezTo>
                  <a:cubicBezTo>
                    <a:pt x="172" y="420"/>
                    <a:pt x="174" y="421"/>
                    <a:pt x="177" y="422"/>
                  </a:cubicBezTo>
                  <a:cubicBezTo>
                    <a:pt x="178" y="423"/>
                    <a:pt x="178" y="423"/>
                    <a:pt x="178" y="424"/>
                  </a:cubicBezTo>
                  <a:cubicBezTo>
                    <a:pt x="177" y="424"/>
                    <a:pt x="177" y="424"/>
                    <a:pt x="177" y="424"/>
                  </a:cubicBezTo>
                  <a:cubicBezTo>
                    <a:pt x="177" y="425"/>
                    <a:pt x="176" y="425"/>
                    <a:pt x="176" y="424"/>
                  </a:cubicBezTo>
                  <a:close/>
                  <a:moveTo>
                    <a:pt x="160" y="416"/>
                  </a:moveTo>
                  <a:cubicBezTo>
                    <a:pt x="157" y="415"/>
                    <a:pt x="155" y="413"/>
                    <a:pt x="152" y="412"/>
                  </a:cubicBezTo>
                  <a:cubicBezTo>
                    <a:pt x="151" y="411"/>
                    <a:pt x="151" y="411"/>
                    <a:pt x="152" y="410"/>
                  </a:cubicBezTo>
                  <a:cubicBezTo>
                    <a:pt x="152" y="410"/>
                    <a:pt x="153" y="410"/>
                    <a:pt x="153" y="410"/>
                  </a:cubicBezTo>
                  <a:cubicBezTo>
                    <a:pt x="156" y="411"/>
                    <a:pt x="158" y="413"/>
                    <a:pt x="161" y="414"/>
                  </a:cubicBezTo>
                  <a:cubicBezTo>
                    <a:pt x="162" y="414"/>
                    <a:pt x="162" y="415"/>
                    <a:pt x="161" y="416"/>
                  </a:cubicBezTo>
                  <a:cubicBezTo>
                    <a:pt x="161" y="416"/>
                    <a:pt x="161" y="416"/>
                    <a:pt x="161" y="416"/>
                  </a:cubicBezTo>
                  <a:cubicBezTo>
                    <a:pt x="161" y="416"/>
                    <a:pt x="160" y="416"/>
                    <a:pt x="160" y="416"/>
                  </a:cubicBezTo>
                  <a:close/>
                  <a:moveTo>
                    <a:pt x="647" y="199"/>
                  </a:moveTo>
                  <a:cubicBezTo>
                    <a:pt x="646" y="199"/>
                    <a:pt x="645" y="198"/>
                    <a:pt x="645" y="198"/>
                  </a:cubicBezTo>
                  <a:cubicBezTo>
                    <a:pt x="646" y="195"/>
                    <a:pt x="646" y="192"/>
                    <a:pt x="646" y="189"/>
                  </a:cubicBezTo>
                  <a:cubicBezTo>
                    <a:pt x="646" y="188"/>
                    <a:pt x="647" y="188"/>
                    <a:pt x="647" y="188"/>
                  </a:cubicBezTo>
                  <a:cubicBezTo>
                    <a:pt x="648" y="188"/>
                    <a:pt x="648" y="188"/>
                    <a:pt x="648" y="189"/>
                  </a:cubicBezTo>
                  <a:cubicBezTo>
                    <a:pt x="648" y="192"/>
                    <a:pt x="648" y="195"/>
                    <a:pt x="648" y="198"/>
                  </a:cubicBezTo>
                  <a:cubicBezTo>
                    <a:pt x="648" y="198"/>
                    <a:pt x="647" y="199"/>
                    <a:pt x="647" y="199"/>
                  </a:cubicBezTo>
                  <a:cubicBezTo>
                    <a:pt x="647" y="199"/>
                    <a:pt x="647" y="199"/>
                    <a:pt x="647" y="199"/>
                  </a:cubicBezTo>
                  <a:close/>
                  <a:moveTo>
                    <a:pt x="144" y="407"/>
                  </a:moveTo>
                  <a:cubicBezTo>
                    <a:pt x="142" y="406"/>
                    <a:pt x="139" y="404"/>
                    <a:pt x="136" y="403"/>
                  </a:cubicBezTo>
                  <a:cubicBezTo>
                    <a:pt x="136" y="402"/>
                    <a:pt x="136" y="402"/>
                    <a:pt x="136" y="401"/>
                  </a:cubicBezTo>
                  <a:cubicBezTo>
                    <a:pt x="136" y="401"/>
                    <a:pt x="137" y="400"/>
                    <a:pt x="138" y="401"/>
                  </a:cubicBezTo>
                  <a:cubicBezTo>
                    <a:pt x="140" y="402"/>
                    <a:pt x="143" y="404"/>
                    <a:pt x="145" y="405"/>
                  </a:cubicBezTo>
                  <a:cubicBezTo>
                    <a:pt x="146" y="406"/>
                    <a:pt x="146" y="406"/>
                    <a:pt x="146" y="407"/>
                  </a:cubicBezTo>
                  <a:cubicBezTo>
                    <a:pt x="146" y="407"/>
                    <a:pt x="145" y="407"/>
                    <a:pt x="145" y="407"/>
                  </a:cubicBezTo>
                  <a:cubicBezTo>
                    <a:pt x="145" y="407"/>
                    <a:pt x="145" y="407"/>
                    <a:pt x="144" y="407"/>
                  </a:cubicBezTo>
                  <a:close/>
                  <a:moveTo>
                    <a:pt x="647" y="181"/>
                  </a:moveTo>
                  <a:cubicBezTo>
                    <a:pt x="647" y="181"/>
                    <a:pt x="646" y="180"/>
                    <a:pt x="646" y="180"/>
                  </a:cubicBezTo>
                  <a:cubicBezTo>
                    <a:pt x="646" y="177"/>
                    <a:pt x="646" y="174"/>
                    <a:pt x="646" y="171"/>
                  </a:cubicBezTo>
                  <a:cubicBezTo>
                    <a:pt x="646" y="170"/>
                    <a:pt x="647" y="170"/>
                    <a:pt x="647" y="170"/>
                  </a:cubicBezTo>
                  <a:cubicBezTo>
                    <a:pt x="648" y="170"/>
                    <a:pt x="649" y="170"/>
                    <a:pt x="649" y="171"/>
                  </a:cubicBezTo>
                  <a:cubicBezTo>
                    <a:pt x="649" y="174"/>
                    <a:pt x="649" y="177"/>
                    <a:pt x="649" y="180"/>
                  </a:cubicBezTo>
                  <a:cubicBezTo>
                    <a:pt x="649" y="180"/>
                    <a:pt x="648" y="181"/>
                    <a:pt x="648" y="181"/>
                  </a:cubicBezTo>
                  <a:cubicBezTo>
                    <a:pt x="648" y="181"/>
                    <a:pt x="648" y="181"/>
                    <a:pt x="647" y="181"/>
                  </a:cubicBezTo>
                  <a:close/>
                  <a:moveTo>
                    <a:pt x="129" y="398"/>
                  </a:moveTo>
                  <a:cubicBezTo>
                    <a:pt x="126" y="396"/>
                    <a:pt x="124" y="395"/>
                    <a:pt x="121" y="393"/>
                  </a:cubicBezTo>
                  <a:cubicBezTo>
                    <a:pt x="121" y="393"/>
                    <a:pt x="120" y="392"/>
                    <a:pt x="121" y="391"/>
                  </a:cubicBezTo>
                  <a:cubicBezTo>
                    <a:pt x="121" y="391"/>
                    <a:pt x="122" y="391"/>
                    <a:pt x="122" y="391"/>
                  </a:cubicBezTo>
                  <a:cubicBezTo>
                    <a:pt x="125" y="393"/>
                    <a:pt x="127" y="394"/>
                    <a:pt x="130" y="396"/>
                  </a:cubicBezTo>
                  <a:cubicBezTo>
                    <a:pt x="130" y="396"/>
                    <a:pt x="131" y="397"/>
                    <a:pt x="130" y="397"/>
                  </a:cubicBezTo>
                  <a:cubicBezTo>
                    <a:pt x="130" y="398"/>
                    <a:pt x="130" y="398"/>
                    <a:pt x="130" y="398"/>
                  </a:cubicBezTo>
                  <a:cubicBezTo>
                    <a:pt x="129" y="398"/>
                    <a:pt x="129" y="398"/>
                    <a:pt x="129" y="398"/>
                  </a:cubicBezTo>
                  <a:close/>
                  <a:moveTo>
                    <a:pt x="647" y="163"/>
                  </a:moveTo>
                  <a:cubicBezTo>
                    <a:pt x="647" y="163"/>
                    <a:pt x="646" y="162"/>
                    <a:pt x="646" y="162"/>
                  </a:cubicBezTo>
                  <a:cubicBezTo>
                    <a:pt x="646" y="159"/>
                    <a:pt x="646" y="156"/>
                    <a:pt x="646" y="153"/>
                  </a:cubicBezTo>
                  <a:cubicBezTo>
                    <a:pt x="646" y="152"/>
                    <a:pt x="646" y="152"/>
                    <a:pt x="647" y="152"/>
                  </a:cubicBezTo>
                  <a:cubicBezTo>
                    <a:pt x="647" y="152"/>
                    <a:pt x="648" y="152"/>
                    <a:pt x="648" y="153"/>
                  </a:cubicBezTo>
                  <a:cubicBezTo>
                    <a:pt x="648" y="156"/>
                    <a:pt x="648" y="159"/>
                    <a:pt x="648" y="162"/>
                  </a:cubicBezTo>
                  <a:cubicBezTo>
                    <a:pt x="648" y="162"/>
                    <a:pt x="648" y="163"/>
                    <a:pt x="648" y="163"/>
                  </a:cubicBezTo>
                  <a:cubicBezTo>
                    <a:pt x="648" y="163"/>
                    <a:pt x="647" y="163"/>
                    <a:pt x="647" y="163"/>
                  </a:cubicBezTo>
                  <a:close/>
                  <a:moveTo>
                    <a:pt x="114" y="388"/>
                  </a:moveTo>
                  <a:cubicBezTo>
                    <a:pt x="111" y="386"/>
                    <a:pt x="109" y="384"/>
                    <a:pt x="106" y="383"/>
                  </a:cubicBezTo>
                  <a:cubicBezTo>
                    <a:pt x="106" y="382"/>
                    <a:pt x="106" y="382"/>
                    <a:pt x="106" y="381"/>
                  </a:cubicBezTo>
                  <a:cubicBezTo>
                    <a:pt x="106" y="381"/>
                    <a:pt x="107" y="380"/>
                    <a:pt x="108" y="381"/>
                  </a:cubicBezTo>
                  <a:cubicBezTo>
                    <a:pt x="110" y="383"/>
                    <a:pt x="112" y="384"/>
                    <a:pt x="115" y="386"/>
                  </a:cubicBezTo>
                  <a:cubicBezTo>
                    <a:pt x="115" y="386"/>
                    <a:pt x="116" y="387"/>
                    <a:pt x="115" y="388"/>
                  </a:cubicBezTo>
                  <a:cubicBezTo>
                    <a:pt x="115" y="388"/>
                    <a:pt x="115" y="388"/>
                    <a:pt x="115" y="388"/>
                  </a:cubicBezTo>
                  <a:cubicBezTo>
                    <a:pt x="114" y="388"/>
                    <a:pt x="114" y="388"/>
                    <a:pt x="114" y="388"/>
                  </a:cubicBezTo>
                  <a:close/>
                  <a:moveTo>
                    <a:pt x="646" y="145"/>
                  </a:moveTo>
                  <a:cubicBezTo>
                    <a:pt x="645" y="145"/>
                    <a:pt x="645" y="144"/>
                    <a:pt x="645" y="144"/>
                  </a:cubicBezTo>
                  <a:cubicBezTo>
                    <a:pt x="645" y="141"/>
                    <a:pt x="644" y="138"/>
                    <a:pt x="644" y="135"/>
                  </a:cubicBezTo>
                  <a:cubicBezTo>
                    <a:pt x="644" y="134"/>
                    <a:pt x="644" y="134"/>
                    <a:pt x="645" y="134"/>
                  </a:cubicBezTo>
                  <a:cubicBezTo>
                    <a:pt x="645" y="134"/>
                    <a:pt x="646" y="134"/>
                    <a:pt x="646" y="135"/>
                  </a:cubicBezTo>
                  <a:cubicBezTo>
                    <a:pt x="646" y="138"/>
                    <a:pt x="647" y="141"/>
                    <a:pt x="647" y="144"/>
                  </a:cubicBezTo>
                  <a:cubicBezTo>
                    <a:pt x="647" y="144"/>
                    <a:pt x="647" y="145"/>
                    <a:pt x="646" y="145"/>
                  </a:cubicBezTo>
                  <a:cubicBezTo>
                    <a:pt x="646" y="145"/>
                    <a:pt x="646" y="145"/>
                    <a:pt x="646" y="145"/>
                  </a:cubicBezTo>
                  <a:close/>
                  <a:moveTo>
                    <a:pt x="99" y="377"/>
                  </a:moveTo>
                  <a:cubicBezTo>
                    <a:pt x="97" y="376"/>
                    <a:pt x="94" y="374"/>
                    <a:pt x="92" y="372"/>
                  </a:cubicBezTo>
                  <a:cubicBezTo>
                    <a:pt x="91" y="372"/>
                    <a:pt x="91" y="371"/>
                    <a:pt x="91" y="370"/>
                  </a:cubicBezTo>
                  <a:cubicBezTo>
                    <a:pt x="92" y="370"/>
                    <a:pt x="93" y="370"/>
                    <a:pt x="93" y="370"/>
                  </a:cubicBezTo>
                  <a:cubicBezTo>
                    <a:pt x="95" y="372"/>
                    <a:pt x="98" y="374"/>
                    <a:pt x="100" y="376"/>
                  </a:cubicBezTo>
                  <a:cubicBezTo>
                    <a:pt x="101" y="376"/>
                    <a:pt x="101" y="377"/>
                    <a:pt x="100" y="377"/>
                  </a:cubicBezTo>
                  <a:cubicBezTo>
                    <a:pt x="100" y="377"/>
                    <a:pt x="100" y="377"/>
                    <a:pt x="100" y="377"/>
                  </a:cubicBezTo>
                  <a:cubicBezTo>
                    <a:pt x="100" y="378"/>
                    <a:pt x="99" y="378"/>
                    <a:pt x="99" y="377"/>
                  </a:cubicBezTo>
                  <a:close/>
                  <a:moveTo>
                    <a:pt x="644" y="127"/>
                  </a:moveTo>
                  <a:cubicBezTo>
                    <a:pt x="643" y="127"/>
                    <a:pt x="643" y="127"/>
                    <a:pt x="642" y="126"/>
                  </a:cubicBezTo>
                  <a:cubicBezTo>
                    <a:pt x="642" y="123"/>
                    <a:pt x="641" y="120"/>
                    <a:pt x="641" y="117"/>
                  </a:cubicBezTo>
                  <a:cubicBezTo>
                    <a:pt x="641" y="117"/>
                    <a:pt x="641" y="116"/>
                    <a:pt x="642" y="116"/>
                  </a:cubicBezTo>
                  <a:cubicBezTo>
                    <a:pt x="642" y="116"/>
                    <a:pt x="643" y="116"/>
                    <a:pt x="643" y="117"/>
                  </a:cubicBezTo>
                  <a:cubicBezTo>
                    <a:pt x="644" y="120"/>
                    <a:pt x="644" y="123"/>
                    <a:pt x="645" y="126"/>
                  </a:cubicBezTo>
                  <a:cubicBezTo>
                    <a:pt x="645" y="126"/>
                    <a:pt x="644" y="127"/>
                    <a:pt x="644" y="127"/>
                  </a:cubicBezTo>
                  <a:cubicBezTo>
                    <a:pt x="644" y="127"/>
                    <a:pt x="644" y="127"/>
                    <a:pt x="644" y="127"/>
                  </a:cubicBezTo>
                  <a:close/>
                  <a:moveTo>
                    <a:pt x="85" y="366"/>
                  </a:moveTo>
                  <a:cubicBezTo>
                    <a:pt x="82" y="365"/>
                    <a:pt x="80" y="363"/>
                    <a:pt x="77" y="361"/>
                  </a:cubicBezTo>
                  <a:cubicBezTo>
                    <a:pt x="77" y="360"/>
                    <a:pt x="77" y="360"/>
                    <a:pt x="77" y="359"/>
                  </a:cubicBezTo>
                  <a:cubicBezTo>
                    <a:pt x="78" y="359"/>
                    <a:pt x="78" y="359"/>
                    <a:pt x="79" y="359"/>
                  </a:cubicBezTo>
                  <a:cubicBezTo>
                    <a:pt x="81" y="361"/>
                    <a:pt x="84" y="363"/>
                    <a:pt x="86" y="365"/>
                  </a:cubicBezTo>
                  <a:cubicBezTo>
                    <a:pt x="86" y="365"/>
                    <a:pt x="86" y="366"/>
                    <a:pt x="86" y="366"/>
                  </a:cubicBezTo>
                  <a:cubicBezTo>
                    <a:pt x="86" y="366"/>
                    <a:pt x="86" y="366"/>
                    <a:pt x="86" y="367"/>
                  </a:cubicBezTo>
                  <a:cubicBezTo>
                    <a:pt x="85" y="367"/>
                    <a:pt x="85" y="367"/>
                    <a:pt x="85" y="366"/>
                  </a:cubicBezTo>
                  <a:close/>
                  <a:moveTo>
                    <a:pt x="640" y="109"/>
                  </a:moveTo>
                  <a:cubicBezTo>
                    <a:pt x="640" y="109"/>
                    <a:pt x="639" y="109"/>
                    <a:pt x="639" y="108"/>
                  </a:cubicBezTo>
                  <a:cubicBezTo>
                    <a:pt x="638" y="105"/>
                    <a:pt x="637" y="103"/>
                    <a:pt x="637" y="100"/>
                  </a:cubicBezTo>
                  <a:cubicBezTo>
                    <a:pt x="636" y="99"/>
                    <a:pt x="637" y="98"/>
                    <a:pt x="637" y="98"/>
                  </a:cubicBezTo>
                  <a:cubicBezTo>
                    <a:pt x="638" y="98"/>
                    <a:pt x="639" y="98"/>
                    <a:pt x="639" y="99"/>
                  </a:cubicBezTo>
                  <a:cubicBezTo>
                    <a:pt x="640" y="102"/>
                    <a:pt x="640" y="105"/>
                    <a:pt x="641" y="108"/>
                  </a:cubicBezTo>
                  <a:cubicBezTo>
                    <a:pt x="641" y="108"/>
                    <a:pt x="641" y="109"/>
                    <a:pt x="640" y="109"/>
                  </a:cubicBezTo>
                  <a:cubicBezTo>
                    <a:pt x="640" y="109"/>
                    <a:pt x="640" y="109"/>
                    <a:pt x="640" y="109"/>
                  </a:cubicBezTo>
                  <a:close/>
                  <a:moveTo>
                    <a:pt x="71" y="355"/>
                  </a:moveTo>
                  <a:cubicBezTo>
                    <a:pt x="68" y="353"/>
                    <a:pt x="66" y="351"/>
                    <a:pt x="64" y="349"/>
                  </a:cubicBezTo>
                  <a:cubicBezTo>
                    <a:pt x="63" y="349"/>
                    <a:pt x="63" y="348"/>
                    <a:pt x="64" y="347"/>
                  </a:cubicBezTo>
                  <a:cubicBezTo>
                    <a:pt x="64" y="347"/>
                    <a:pt x="65" y="347"/>
                    <a:pt x="65" y="347"/>
                  </a:cubicBezTo>
                  <a:cubicBezTo>
                    <a:pt x="67" y="349"/>
                    <a:pt x="70" y="351"/>
                    <a:pt x="72" y="353"/>
                  </a:cubicBezTo>
                  <a:cubicBezTo>
                    <a:pt x="72" y="354"/>
                    <a:pt x="73" y="354"/>
                    <a:pt x="72" y="355"/>
                  </a:cubicBezTo>
                  <a:cubicBezTo>
                    <a:pt x="72" y="355"/>
                    <a:pt x="72" y="355"/>
                    <a:pt x="72" y="355"/>
                  </a:cubicBezTo>
                  <a:cubicBezTo>
                    <a:pt x="71" y="355"/>
                    <a:pt x="71" y="355"/>
                    <a:pt x="71" y="355"/>
                  </a:cubicBezTo>
                  <a:close/>
                  <a:moveTo>
                    <a:pt x="635" y="92"/>
                  </a:moveTo>
                  <a:cubicBezTo>
                    <a:pt x="635" y="92"/>
                    <a:pt x="634" y="92"/>
                    <a:pt x="634" y="91"/>
                  </a:cubicBezTo>
                  <a:cubicBezTo>
                    <a:pt x="633" y="88"/>
                    <a:pt x="632" y="85"/>
                    <a:pt x="631" y="83"/>
                  </a:cubicBezTo>
                  <a:cubicBezTo>
                    <a:pt x="631" y="82"/>
                    <a:pt x="631" y="81"/>
                    <a:pt x="632" y="81"/>
                  </a:cubicBezTo>
                  <a:cubicBezTo>
                    <a:pt x="632" y="81"/>
                    <a:pt x="633" y="81"/>
                    <a:pt x="633" y="82"/>
                  </a:cubicBezTo>
                  <a:cubicBezTo>
                    <a:pt x="634" y="85"/>
                    <a:pt x="635" y="88"/>
                    <a:pt x="636" y="90"/>
                  </a:cubicBezTo>
                  <a:cubicBezTo>
                    <a:pt x="636" y="91"/>
                    <a:pt x="636" y="92"/>
                    <a:pt x="635" y="92"/>
                  </a:cubicBezTo>
                  <a:cubicBezTo>
                    <a:pt x="635" y="92"/>
                    <a:pt x="635" y="92"/>
                    <a:pt x="635" y="92"/>
                  </a:cubicBezTo>
                  <a:close/>
                  <a:moveTo>
                    <a:pt x="57" y="343"/>
                  </a:moveTo>
                  <a:cubicBezTo>
                    <a:pt x="55" y="342"/>
                    <a:pt x="54" y="340"/>
                    <a:pt x="52" y="339"/>
                  </a:cubicBezTo>
                  <a:cubicBezTo>
                    <a:pt x="51" y="338"/>
                    <a:pt x="51" y="337"/>
                    <a:pt x="50" y="337"/>
                  </a:cubicBezTo>
                  <a:cubicBezTo>
                    <a:pt x="50" y="337"/>
                    <a:pt x="50" y="336"/>
                    <a:pt x="50" y="335"/>
                  </a:cubicBezTo>
                  <a:cubicBezTo>
                    <a:pt x="51" y="335"/>
                    <a:pt x="51" y="335"/>
                    <a:pt x="52" y="335"/>
                  </a:cubicBezTo>
                  <a:cubicBezTo>
                    <a:pt x="52" y="336"/>
                    <a:pt x="53" y="336"/>
                    <a:pt x="53" y="337"/>
                  </a:cubicBezTo>
                  <a:cubicBezTo>
                    <a:pt x="55" y="338"/>
                    <a:pt x="57" y="340"/>
                    <a:pt x="58" y="341"/>
                  </a:cubicBezTo>
                  <a:cubicBezTo>
                    <a:pt x="59" y="342"/>
                    <a:pt x="59" y="343"/>
                    <a:pt x="58" y="343"/>
                  </a:cubicBezTo>
                  <a:cubicBezTo>
                    <a:pt x="58" y="343"/>
                    <a:pt x="58" y="343"/>
                    <a:pt x="58" y="343"/>
                  </a:cubicBezTo>
                  <a:cubicBezTo>
                    <a:pt x="58" y="343"/>
                    <a:pt x="57" y="343"/>
                    <a:pt x="57" y="343"/>
                  </a:cubicBezTo>
                  <a:close/>
                  <a:moveTo>
                    <a:pt x="629" y="75"/>
                  </a:moveTo>
                  <a:cubicBezTo>
                    <a:pt x="629" y="75"/>
                    <a:pt x="628" y="75"/>
                    <a:pt x="628" y="74"/>
                  </a:cubicBezTo>
                  <a:cubicBezTo>
                    <a:pt x="627" y="73"/>
                    <a:pt x="627" y="72"/>
                    <a:pt x="626" y="71"/>
                  </a:cubicBezTo>
                  <a:cubicBezTo>
                    <a:pt x="626" y="69"/>
                    <a:pt x="625" y="68"/>
                    <a:pt x="624" y="66"/>
                  </a:cubicBezTo>
                  <a:cubicBezTo>
                    <a:pt x="624" y="66"/>
                    <a:pt x="624" y="65"/>
                    <a:pt x="625" y="65"/>
                  </a:cubicBezTo>
                  <a:cubicBezTo>
                    <a:pt x="625" y="64"/>
                    <a:pt x="626" y="65"/>
                    <a:pt x="626" y="65"/>
                  </a:cubicBezTo>
                  <a:cubicBezTo>
                    <a:pt x="627" y="67"/>
                    <a:pt x="628" y="68"/>
                    <a:pt x="628" y="70"/>
                  </a:cubicBezTo>
                  <a:cubicBezTo>
                    <a:pt x="629" y="71"/>
                    <a:pt x="629" y="72"/>
                    <a:pt x="630" y="73"/>
                  </a:cubicBezTo>
                  <a:cubicBezTo>
                    <a:pt x="630" y="74"/>
                    <a:pt x="630" y="75"/>
                    <a:pt x="629" y="75"/>
                  </a:cubicBezTo>
                  <a:cubicBezTo>
                    <a:pt x="629" y="75"/>
                    <a:pt x="629" y="75"/>
                    <a:pt x="629" y="75"/>
                  </a:cubicBezTo>
                  <a:close/>
                  <a:moveTo>
                    <a:pt x="44" y="331"/>
                  </a:moveTo>
                  <a:cubicBezTo>
                    <a:pt x="41" y="329"/>
                    <a:pt x="39" y="327"/>
                    <a:pt x="37" y="324"/>
                  </a:cubicBezTo>
                  <a:cubicBezTo>
                    <a:pt x="37" y="324"/>
                    <a:pt x="37" y="323"/>
                    <a:pt x="37" y="323"/>
                  </a:cubicBezTo>
                  <a:cubicBezTo>
                    <a:pt x="38" y="322"/>
                    <a:pt x="38" y="322"/>
                    <a:pt x="39" y="323"/>
                  </a:cubicBezTo>
                  <a:cubicBezTo>
                    <a:pt x="41" y="325"/>
                    <a:pt x="43" y="327"/>
                    <a:pt x="45" y="329"/>
                  </a:cubicBezTo>
                  <a:cubicBezTo>
                    <a:pt x="46" y="330"/>
                    <a:pt x="46" y="330"/>
                    <a:pt x="45" y="331"/>
                  </a:cubicBezTo>
                  <a:cubicBezTo>
                    <a:pt x="45" y="331"/>
                    <a:pt x="45" y="331"/>
                    <a:pt x="45" y="331"/>
                  </a:cubicBezTo>
                  <a:cubicBezTo>
                    <a:pt x="44" y="331"/>
                    <a:pt x="44" y="331"/>
                    <a:pt x="44" y="331"/>
                  </a:cubicBezTo>
                  <a:close/>
                  <a:moveTo>
                    <a:pt x="184" y="255"/>
                  </a:moveTo>
                  <a:cubicBezTo>
                    <a:pt x="183" y="256"/>
                    <a:pt x="182" y="255"/>
                    <a:pt x="182" y="255"/>
                  </a:cubicBezTo>
                  <a:cubicBezTo>
                    <a:pt x="182" y="254"/>
                    <a:pt x="182" y="253"/>
                    <a:pt x="183" y="253"/>
                  </a:cubicBezTo>
                  <a:cubicBezTo>
                    <a:pt x="185" y="252"/>
                    <a:pt x="188" y="251"/>
                    <a:pt x="190" y="250"/>
                  </a:cubicBezTo>
                  <a:cubicBezTo>
                    <a:pt x="191" y="250"/>
                    <a:pt x="191" y="250"/>
                    <a:pt x="191" y="250"/>
                  </a:cubicBezTo>
                  <a:cubicBezTo>
                    <a:pt x="191" y="250"/>
                    <a:pt x="191" y="250"/>
                    <a:pt x="191" y="250"/>
                  </a:cubicBezTo>
                  <a:cubicBezTo>
                    <a:pt x="191" y="249"/>
                    <a:pt x="192" y="250"/>
                    <a:pt x="192" y="250"/>
                  </a:cubicBezTo>
                  <a:cubicBezTo>
                    <a:pt x="193" y="251"/>
                    <a:pt x="192" y="251"/>
                    <a:pt x="192" y="252"/>
                  </a:cubicBezTo>
                  <a:cubicBezTo>
                    <a:pt x="191" y="252"/>
                    <a:pt x="191" y="252"/>
                    <a:pt x="191" y="252"/>
                  </a:cubicBezTo>
                  <a:cubicBezTo>
                    <a:pt x="189" y="253"/>
                    <a:pt x="186" y="254"/>
                    <a:pt x="184" y="255"/>
                  </a:cubicBezTo>
                  <a:close/>
                  <a:moveTo>
                    <a:pt x="199" y="247"/>
                  </a:moveTo>
                  <a:cubicBezTo>
                    <a:pt x="198" y="247"/>
                    <a:pt x="199" y="246"/>
                    <a:pt x="199" y="246"/>
                  </a:cubicBezTo>
                  <a:cubicBezTo>
                    <a:pt x="202" y="245"/>
                    <a:pt x="204" y="243"/>
                    <a:pt x="207" y="242"/>
                  </a:cubicBezTo>
                  <a:cubicBezTo>
                    <a:pt x="208" y="242"/>
                    <a:pt x="208" y="242"/>
                    <a:pt x="209" y="242"/>
                  </a:cubicBezTo>
                  <a:cubicBezTo>
                    <a:pt x="209" y="243"/>
                    <a:pt x="209" y="244"/>
                    <a:pt x="208" y="244"/>
                  </a:cubicBezTo>
                  <a:cubicBezTo>
                    <a:pt x="205" y="245"/>
                    <a:pt x="203" y="247"/>
                    <a:pt x="200" y="248"/>
                  </a:cubicBezTo>
                  <a:cubicBezTo>
                    <a:pt x="200" y="248"/>
                    <a:pt x="200" y="248"/>
                    <a:pt x="200" y="248"/>
                  </a:cubicBezTo>
                  <a:cubicBezTo>
                    <a:pt x="199" y="248"/>
                    <a:pt x="199" y="248"/>
                    <a:pt x="199" y="247"/>
                  </a:cubicBezTo>
                  <a:close/>
                  <a:moveTo>
                    <a:pt x="175" y="259"/>
                  </a:moveTo>
                  <a:cubicBezTo>
                    <a:pt x="172" y="260"/>
                    <a:pt x="169" y="261"/>
                    <a:pt x="167" y="262"/>
                  </a:cubicBezTo>
                  <a:cubicBezTo>
                    <a:pt x="166" y="262"/>
                    <a:pt x="165" y="262"/>
                    <a:pt x="165" y="261"/>
                  </a:cubicBezTo>
                  <a:cubicBezTo>
                    <a:pt x="165" y="261"/>
                    <a:pt x="165" y="260"/>
                    <a:pt x="166" y="260"/>
                  </a:cubicBezTo>
                  <a:cubicBezTo>
                    <a:pt x="169" y="259"/>
                    <a:pt x="172" y="258"/>
                    <a:pt x="174" y="257"/>
                  </a:cubicBezTo>
                  <a:cubicBezTo>
                    <a:pt x="175" y="256"/>
                    <a:pt x="176" y="257"/>
                    <a:pt x="176" y="257"/>
                  </a:cubicBezTo>
                  <a:cubicBezTo>
                    <a:pt x="176" y="258"/>
                    <a:pt x="176" y="258"/>
                    <a:pt x="175" y="259"/>
                  </a:cubicBezTo>
                  <a:cubicBezTo>
                    <a:pt x="175" y="259"/>
                    <a:pt x="175" y="259"/>
                    <a:pt x="175" y="259"/>
                  </a:cubicBezTo>
                  <a:close/>
                  <a:moveTo>
                    <a:pt x="215" y="239"/>
                  </a:moveTo>
                  <a:cubicBezTo>
                    <a:pt x="214" y="239"/>
                    <a:pt x="215" y="238"/>
                    <a:pt x="215" y="238"/>
                  </a:cubicBezTo>
                  <a:cubicBezTo>
                    <a:pt x="218" y="236"/>
                    <a:pt x="220" y="235"/>
                    <a:pt x="223" y="233"/>
                  </a:cubicBezTo>
                  <a:cubicBezTo>
                    <a:pt x="223" y="233"/>
                    <a:pt x="224" y="233"/>
                    <a:pt x="224" y="234"/>
                  </a:cubicBezTo>
                  <a:cubicBezTo>
                    <a:pt x="225" y="234"/>
                    <a:pt x="225" y="235"/>
                    <a:pt x="224" y="235"/>
                  </a:cubicBezTo>
                  <a:cubicBezTo>
                    <a:pt x="221" y="237"/>
                    <a:pt x="219" y="238"/>
                    <a:pt x="216" y="240"/>
                  </a:cubicBezTo>
                  <a:cubicBezTo>
                    <a:pt x="216" y="240"/>
                    <a:pt x="216" y="240"/>
                    <a:pt x="216" y="240"/>
                  </a:cubicBezTo>
                  <a:cubicBezTo>
                    <a:pt x="216" y="240"/>
                    <a:pt x="215" y="240"/>
                    <a:pt x="215" y="239"/>
                  </a:cubicBezTo>
                  <a:close/>
                  <a:moveTo>
                    <a:pt x="158" y="265"/>
                  </a:moveTo>
                  <a:cubicBezTo>
                    <a:pt x="155" y="266"/>
                    <a:pt x="152" y="267"/>
                    <a:pt x="149" y="267"/>
                  </a:cubicBezTo>
                  <a:cubicBezTo>
                    <a:pt x="149" y="268"/>
                    <a:pt x="148" y="267"/>
                    <a:pt x="148" y="267"/>
                  </a:cubicBezTo>
                  <a:cubicBezTo>
                    <a:pt x="148" y="266"/>
                    <a:pt x="148" y="265"/>
                    <a:pt x="149" y="265"/>
                  </a:cubicBezTo>
                  <a:cubicBezTo>
                    <a:pt x="152" y="264"/>
                    <a:pt x="155" y="263"/>
                    <a:pt x="157" y="263"/>
                  </a:cubicBezTo>
                  <a:cubicBezTo>
                    <a:pt x="158" y="262"/>
                    <a:pt x="159" y="263"/>
                    <a:pt x="159" y="263"/>
                  </a:cubicBezTo>
                  <a:cubicBezTo>
                    <a:pt x="159" y="264"/>
                    <a:pt x="159" y="264"/>
                    <a:pt x="158" y="265"/>
                  </a:cubicBezTo>
                  <a:cubicBezTo>
                    <a:pt x="158" y="265"/>
                    <a:pt x="158" y="265"/>
                    <a:pt x="158" y="265"/>
                  </a:cubicBezTo>
                  <a:close/>
                  <a:moveTo>
                    <a:pt x="620" y="58"/>
                  </a:moveTo>
                  <a:cubicBezTo>
                    <a:pt x="620" y="57"/>
                    <a:pt x="619" y="56"/>
                    <a:pt x="619" y="56"/>
                  </a:cubicBezTo>
                  <a:cubicBezTo>
                    <a:pt x="618" y="54"/>
                    <a:pt x="617" y="52"/>
                    <a:pt x="615" y="50"/>
                  </a:cubicBezTo>
                  <a:cubicBezTo>
                    <a:pt x="615" y="50"/>
                    <a:pt x="615" y="49"/>
                    <a:pt x="616" y="49"/>
                  </a:cubicBezTo>
                  <a:cubicBezTo>
                    <a:pt x="616" y="48"/>
                    <a:pt x="617" y="49"/>
                    <a:pt x="617" y="49"/>
                  </a:cubicBezTo>
                  <a:cubicBezTo>
                    <a:pt x="618" y="51"/>
                    <a:pt x="620" y="53"/>
                    <a:pt x="621" y="54"/>
                  </a:cubicBezTo>
                  <a:cubicBezTo>
                    <a:pt x="621" y="55"/>
                    <a:pt x="622" y="56"/>
                    <a:pt x="622" y="57"/>
                  </a:cubicBezTo>
                  <a:cubicBezTo>
                    <a:pt x="622" y="58"/>
                    <a:pt x="622" y="58"/>
                    <a:pt x="622" y="59"/>
                  </a:cubicBezTo>
                  <a:cubicBezTo>
                    <a:pt x="621" y="59"/>
                    <a:pt x="621" y="59"/>
                    <a:pt x="621" y="59"/>
                  </a:cubicBezTo>
                  <a:cubicBezTo>
                    <a:pt x="621" y="59"/>
                    <a:pt x="620" y="59"/>
                    <a:pt x="620" y="58"/>
                  </a:cubicBezTo>
                  <a:close/>
                  <a:moveTo>
                    <a:pt x="230" y="230"/>
                  </a:moveTo>
                  <a:cubicBezTo>
                    <a:pt x="230" y="230"/>
                    <a:pt x="230" y="229"/>
                    <a:pt x="231" y="228"/>
                  </a:cubicBezTo>
                  <a:cubicBezTo>
                    <a:pt x="233" y="227"/>
                    <a:pt x="236" y="225"/>
                    <a:pt x="238" y="224"/>
                  </a:cubicBezTo>
                  <a:cubicBezTo>
                    <a:pt x="239" y="223"/>
                    <a:pt x="239" y="223"/>
                    <a:pt x="240" y="224"/>
                  </a:cubicBezTo>
                  <a:cubicBezTo>
                    <a:pt x="240" y="224"/>
                    <a:pt x="240" y="225"/>
                    <a:pt x="239" y="225"/>
                  </a:cubicBezTo>
                  <a:cubicBezTo>
                    <a:pt x="237" y="227"/>
                    <a:pt x="234" y="229"/>
                    <a:pt x="232" y="230"/>
                  </a:cubicBezTo>
                  <a:cubicBezTo>
                    <a:pt x="232" y="230"/>
                    <a:pt x="232" y="230"/>
                    <a:pt x="232" y="230"/>
                  </a:cubicBezTo>
                  <a:cubicBezTo>
                    <a:pt x="231" y="231"/>
                    <a:pt x="230" y="231"/>
                    <a:pt x="230" y="230"/>
                  </a:cubicBezTo>
                  <a:close/>
                  <a:moveTo>
                    <a:pt x="31" y="318"/>
                  </a:moveTo>
                  <a:cubicBezTo>
                    <a:pt x="29" y="316"/>
                    <a:pt x="27" y="314"/>
                    <a:pt x="25" y="312"/>
                  </a:cubicBezTo>
                  <a:cubicBezTo>
                    <a:pt x="24" y="311"/>
                    <a:pt x="24" y="310"/>
                    <a:pt x="25" y="310"/>
                  </a:cubicBezTo>
                  <a:cubicBezTo>
                    <a:pt x="25" y="309"/>
                    <a:pt x="26" y="310"/>
                    <a:pt x="26" y="310"/>
                  </a:cubicBezTo>
                  <a:cubicBezTo>
                    <a:pt x="28" y="312"/>
                    <a:pt x="30" y="314"/>
                    <a:pt x="32" y="316"/>
                  </a:cubicBezTo>
                  <a:cubicBezTo>
                    <a:pt x="33" y="317"/>
                    <a:pt x="33" y="318"/>
                    <a:pt x="32" y="318"/>
                  </a:cubicBezTo>
                  <a:cubicBezTo>
                    <a:pt x="32" y="318"/>
                    <a:pt x="32" y="318"/>
                    <a:pt x="32" y="318"/>
                  </a:cubicBezTo>
                  <a:cubicBezTo>
                    <a:pt x="32" y="318"/>
                    <a:pt x="31" y="318"/>
                    <a:pt x="31" y="318"/>
                  </a:cubicBezTo>
                  <a:close/>
                  <a:moveTo>
                    <a:pt x="141" y="270"/>
                  </a:moveTo>
                  <a:cubicBezTo>
                    <a:pt x="138" y="271"/>
                    <a:pt x="135" y="271"/>
                    <a:pt x="132" y="272"/>
                  </a:cubicBezTo>
                  <a:cubicBezTo>
                    <a:pt x="131" y="272"/>
                    <a:pt x="131" y="272"/>
                    <a:pt x="130" y="271"/>
                  </a:cubicBezTo>
                  <a:cubicBezTo>
                    <a:pt x="130" y="270"/>
                    <a:pt x="131" y="270"/>
                    <a:pt x="131" y="270"/>
                  </a:cubicBezTo>
                  <a:cubicBezTo>
                    <a:pt x="134" y="269"/>
                    <a:pt x="137" y="268"/>
                    <a:pt x="140" y="268"/>
                  </a:cubicBezTo>
                  <a:cubicBezTo>
                    <a:pt x="141" y="267"/>
                    <a:pt x="141" y="268"/>
                    <a:pt x="141" y="268"/>
                  </a:cubicBezTo>
                  <a:cubicBezTo>
                    <a:pt x="142" y="269"/>
                    <a:pt x="141" y="269"/>
                    <a:pt x="141" y="270"/>
                  </a:cubicBezTo>
                  <a:cubicBezTo>
                    <a:pt x="141" y="270"/>
                    <a:pt x="141" y="270"/>
                    <a:pt x="141" y="270"/>
                  </a:cubicBezTo>
                  <a:close/>
                  <a:moveTo>
                    <a:pt x="245" y="220"/>
                  </a:moveTo>
                  <a:cubicBezTo>
                    <a:pt x="245" y="220"/>
                    <a:pt x="245" y="219"/>
                    <a:pt x="246" y="219"/>
                  </a:cubicBezTo>
                  <a:cubicBezTo>
                    <a:pt x="248" y="217"/>
                    <a:pt x="250" y="215"/>
                    <a:pt x="253" y="213"/>
                  </a:cubicBezTo>
                  <a:cubicBezTo>
                    <a:pt x="253" y="213"/>
                    <a:pt x="254" y="213"/>
                    <a:pt x="254" y="214"/>
                  </a:cubicBezTo>
                  <a:cubicBezTo>
                    <a:pt x="255" y="214"/>
                    <a:pt x="255" y="215"/>
                    <a:pt x="254" y="215"/>
                  </a:cubicBezTo>
                  <a:cubicBezTo>
                    <a:pt x="252" y="217"/>
                    <a:pt x="249" y="219"/>
                    <a:pt x="247" y="220"/>
                  </a:cubicBezTo>
                  <a:cubicBezTo>
                    <a:pt x="247" y="220"/>
                    <a:pt x="247" y="220"/>
                    <a:pt x="247" y="221"/>
                  </a:cubicBezTo>
                  <a:cubicBezTo>
                    <a:pt x="246" y="221"/>
                    <a:pt x="246" y="221"/>
                    <a:pt x="245" y="220"/>
                  </a:cubicBezTo>
                  <a:close/>
                  <a:moveTo>
                    <a:pt x="123" y="274"/>
                  </a:moveTo>
                  <a:cubicBezTo>
                    <a:pt x="120" y="274"/>
                    <a:pt x="117" y="275"/>
                    <a:pt x="114" y="276"/>
                  </a:cubicBezTo>
                  <a:cubicBezTo>
                    <a:pt x="113" y="276"/>
                    <a:pt x="113" y="275"/>
                    <a:pt x="113" y="275"/>
                  </a:cubicBezTo>
                  <a:cubicBezTo>
                    <a:pt x="113" y="274"/>
                    <a:pt x="113" y="273"/>
                    <a:pt x="114" y="273"/>
                  </a:cubicBezTo>
                  <a:cubicBezTo>
                    <a:pt x="117" y="273"/>
                    <a:pt x="120" y="272"/>
                    <a:pt x="123" y="272"/>
                  </a:cubicBezTo>
                  <a:cubicBezTo>
                    <a:pt x="123" y="272"/>
                    <a:pt x="124" y="272"/>
                    <a:pt x="124" y="273"/>
                  </a:cubicBezTo>
                  <a:cubicBezTo>
                    <a:pt x="124" y="273"/>
                    <a:pt x="124" y="274"/>
                    <a:pt x="123" y="274"/>
                  </a:cubicBezTo>
                  <a:cubicBezTo>
                    <a:pt x="123" y="274"/>
                    <a:pt x="123" y="274"/>
                    <a:pt x="123" y="274"/>
                  </a:cubicBezTo>
                  <a:close/>
                  <a:moveTo>
                    <a:pt x="260" y="209"/>
                  </a:moveTo>
                  <a:cubicBezTo>
                    <a:pt x="259" y="209"/>
                    <a:pt x="260" y="208"/>
                    <a:pt x="260" y="208"/>
                  </a:cubicBezTo>
                  <a:cubicBezTo>
                    <a:pt x="262" y="206"/>
                    <a:pt x="265" y="204"/>
                    <a:pt x="267" y="202"/>
                  </a:cubicBezTo>
                  <a:cubicBezTo>
                    <a:pt x="268" y="202"/>
                    <a:pt x="268" y="202"/>
                    <a:pt x="269" y="202"/>
                  </a:cubicBezTo>
                  <a:cubicBezTo>
                    <a:pt x="269" y="203"/>
                    <a:pt x="269" y="204"/>
                    <a:pt x="269" y="204"/>
                  </a:cubicBezTo>
                  <a:cubicBezTo>
                    <a:pt x="266" y="206"/>
                    <a:pt x="264" y="208"/>
                    <a:pt x="261" y="210"/>
                  </a:cubicBezTo>
                  <a:cubicBezTo>
                    <a:pt x="261" y="210"/>
                    <a:pt x="261" y="210"/>
                    <a:pt x="261" y="210"/>
                  </a:cubicBezTo>
                  <a:cubicBezTo>
                    <a:pt x="261" y="210"/>
                    <a:pt x="260" y="210"/>
                    <a:pt x="260" y="209"/>
                  </a:cubicBezTo>
                  <a:close/>
                  <a:moveTo>
                    <a:pt x="105" y="277"/>
                  </a:moveTo>
                  <a:cubicBezTo>
                    <a:pt x="102" y="277"/>
                    <a:pt x="99" y="278"/>
                    <a:pt x="96" y="278"/>
                  </a:cubicBezTo>
                  <a:cubicBezTo>
                    <a:pt x="96" y="278"/>
                    <a:pt x="95" y="278"/>
                    <a:pt x="95" y="277"/>
                  </a:cubicBezTo>
                  <a:cubicBezTo>
                    <a:pt x="95" y="277"/>
                    <a:pt x="95" y="276"/>
                    <a:pt x="96" y="276"/>
                  </a:cubicBezTo>
                  <a:cubicBezTo>
                    <a:pt x="99" y="276"/>
                    <a:pt x="102" y="275"/>
                    <a:pt x="105" y="275"/>
                  </a:cubicBezTo>
                  <a:cubicBezTo>
                    <a:pt x="105" y="275"/>
                    <a:pt x="106" y="275"/>
                    <a:pt x="106" y="276"/>
                  </a:cubicBezTo>
                  <a:cubicBezTo>
                    <a:pt x="106" y="276"/>
                    <a:pt x="106" y="277"/>
                    <a:pt x="105" y="277"/>
                  </a:cubicBezTo>
                  <a:cubicBezTo>
                    <a:pt x="105" y="277"/>
                    <a:pt x="105" y="277"/>
                    <a:pt x="105" y="277"/>
                  </a:cubicBezTo>
                  <a:close/>
                  <a:moveTo>
                    <a:pt x="274" y="198"/>
                  </a:moveTo>
                  <a:cubicBezTo>
                    <a:pt x="273" y="198"/>
                    <a:pt x="274" y="197"/>
                    <a:pt x="274" y="197"/>
                  </a:cubicBezTo>
                  <a:cubicBezTo>
                    <a:pt x="276" y="195"/>
                    <a:pt x="279" y="193"/>
                    <a:pt x="281" y="191"/>
                  </a:cubicBezTo>
                  <a:cubicBezTo>
                    <a:pt x="281" y="190"/>
                    <a:pt x="282" y="190"/>
                    <a:pt x="282" y="191"/>
                  </a:cubicBezTo>
                  <a:cubicBezTo>
                    <a:pt x="283" y="191"/>
                    <a:pt x="283" y="192"/>
                    <a:pt x="282" y="192"/>
                  </a:cubicBezTo>
                  <a:cubicBezTo>
                    <a:pt x="280" y="194"/>
                    <a:pt x="278" y="196"/>
                    <a:pt x="275" y="198"/>
                  </a:cubicBezTo>
                  <a:cubicBezTo>
                    <a:pt x="275" y="198"/>
                    <a:pt x="275" y="198"/>
                    <a:pt x="275" y="198"/>
                  </a:cubicBezTo>
                  <a:cubicBezTo>
                    <a:pt x="275" y="199"/>
                    <a:pt x="274" y="198"/>
                    <a:pt x="274" y="198"/>
                  </a:cubicBezTo>
                  <a:close/>
                  <a:moveTo>
                    <a:pt x="87" y="279"/>
                  </a:moveTo>
                  <a:cubicBezTo>
                    <a:pt x="84" y="279"/>
                    <a:pt x="81" y="280"/>
                    <a:pt x="78" y="280"/>
                  </a:cubicBezTo>
                  <a:cubicBezTo>
                    <a:pt x="78" y="280"/>
                    <a:pt x="77" y="279"/>
                    <a:pt x="77" y="279"/>
                  </a:cubicBezTo>
                  <a:cubicBezTo>
                    <a:pt x="77" y="278"/>
                    <a:pt x="77" y="278"/>
                    <a:pt x="78" y="278"/>
                  </a:cubicBezTo>
                  <a:cubicBezTo>
                    <a:pt x="81" y="277"/>
                    <a:pt x="84" y="277"/>
                    <a:pt x="87" y="277"/>
                  </a:cubicBezTo>
                  <a:cubicBezTo>
                    <a:pt x="88" y="277"/>
                    <a:pt x="88" y="277"/>
                    <a:pt x="88" y="278"/>
                  </a:cubicBezTo>
                  <a:cubicBezTo>
                    <a:pt x="88" y="278"/>
                    <a:pt x="88" y="279"/>
                    <a:pt x="88" y="279"/>
                  </a:cubicBezTo>
                  <a:cubicBezTo>
                    <a:pt x="87" y="279"/>
                    <a:pt x="87" y="279"/>
                    <a:pt x="87" y="279"/>
                  </a:cubicBezTo>
                  <a:close/>
                  <a:moveTo>
                    <a:pt x="611" y="43"/>
                  </a:moveTo>
                  <a:cubicBezTo>
                    <a:pt x="609" y="40"/>
                    <a:pt x="607" y="38"/>
                    <a:pt x="605" y="36"/>
                  </a:cubicBezTo>
                  <a:cubicBezTo>
                    <a:pt x="605" y="35"/>
                    <a:pt x="605" y="35"/>
                    <a:pt x="605" y="34"/>
                  </a:cubicBezTo>
                  <a:cubicBezTo>
                    <a:pt x="606" y="34"/>
                    <a:pt x="606" y="34"/>
                    <a:pt x="607" y="34"/>
                  </a:cubicBezTo>
                  <a:cubicBezTo>
                    <a:pt x="609" y="37"/>
                    <a:pt x="611" y="39"/>
                    <a:pt x="612" y="42"/>
                  </a:cubicBezTo>
                  <a:cubicBezTo>
                    <a:pt x="613" y="42"/>
                    <a:pt x="613" y="43"/>
                    <a:pt x="612" y="43"/>
                  </a:cubicBezTo>
                  <a:cubicBezTo>
                    <a:pt x="612" y="43"/>
                    <a:pt x="612" y="43"/>
                    <a:pt x="612" y="43"/>
                  </a:cubicBezTo>
                  <a:cubicBezTo>
                    <a:pt x="611" y="43"/>
                    <a:pt x="611" y="43"/>
                    <a:pt x="611" y="43"/>
                  </a:cubicBezTo>
                  <a:close/>
                  <a:moveTo>
                    <a:pt x="287" y="186"/>
                  </a:moveTo>
                  <a:cubicBezTo>
                    <a:pt x="287" y="186"/>
                    <a:pt x="287" y="185"/>
                    <a:pt x="287" y="184"/>
                  </a:cubicBezTo>
                  <a:cubicBezTo>
                    <a:pt x="290" y="182"/>
                    <a:pt x="292" y="180"/>
                    <a:pt x="294" y="178"/>
                  </a:cubicBezTo>
                  <a:cubicBezTo>
                    <a:pt x="294" y="178"/>
                    <a:pt x="295" y="178"/>
                    <a:pt x="296" y="178"/>
                  </a:cubicBezTo>
                  <a:cubicBezTo>
                    <a:pt x="296" y="179"/>
                    <a:pt x="296" y="179"/>
                    <a:pt x="295" y="180"/>
                  </a:cubicBezTo>
                  <a:cubicBezTo>
                    <a:pt x="293" y="182"/>
                    <a:pt x="291" y="184"/>
                    <a:pt x="289" y="186"/>
                  </a:cubicBezTo>
                  <a:cubicBezTo>
                    <a:pt x="289" y="186"/>
                    <a:pt x="289" y="186"/>
                    <a:pt x="289" y="186"/>
                  </a:cubicBezTo>
                  <a:cubicBezTo>
                    <a:pt x="288" y="187"/>
                    <a:pt x="288" y="186"/>
                    <a:pt x="287" y="186"/>
                  </a:cubicBezTo>
                  <a:close/>
                  <a:moveTo>
                    <a:pt x="18" y="305"/>
                  </a:moveTo>
                  <a:cubicBezTo>
                    <a:pt x="16" y="303"/>
                    <a:pt x="14" y="300"/>
                    <a:pt x="12" y="298"/>
                  </a:cubicBezTo>
                  <a:cubicBezTo>
                    <a:pt x="12" y="298"/>
                    <a:pt x="12" y="297"/>
                    <a:pt x="12" y="297"/>
                  </a:cubicBezTo>
                  <a:cubicBezTo>
                    <a:pt x="13" y="296"/>
                    <a:pt x="14" y="296"/>
                    <a:pt x="14" y="297"/>
                  </a:cubicBezTo>
                  <a:cubicBezTo>
                    <a:pt x="16" y="299"/>
                    <a:pt x="18" y="301"/>
                    <a:pt x="20" y="303"/>
                  </a:cubicBezTo>
                  <a:cubicBezTo>
                    <a:pt x="20" y="304"/>
                    <a:pt x="20" y="305"/>
                    <a:pt x="20" y="305"/>
                  </a:cubicBezTo>
                  <a:cubicBezTo>
                    <a:pt x="20" y="305"/>
                    <a:pt x="20" y="305"/>
                    <a:pt x="20" y="305"/>
                  </a:cubicBezTo>
                  <a:cubicBezTo>
                    <a:pt x="19" y="305"/>
                    <a:pt x="19" y="305"/>
                    <a:pt x="18" y="305"/>
                  </a:cubicBezTo>
                  <a:close/>
                  <a:moveTo>
                    <a:pt x="69" y="280"/>
                  </a:moveTo>
                  <a:cubicBezTo>
                    <a:pt x="66" y="280"/>
                    <a:pt x="63" y="280"/>
                    <a:pt x="60" y="280"/>
                  </a:cubicBezTo>
                  <a:cubicBezTo>
                    <a:pt x="59" y="280"/>
                    <a:pt x="59" y="280"/>
                    <a:pt x="59" y="279"/>
                  </a:cubicBezTo>
                  <a:cubicBezTo>
                    <a:pt x="59" y="279"/>
                    <a:pt x="59" y="278"/>
                    <a:pt x="60" y="278"/>
                  </a:cubicBezTo>
                  <a:cubicBezTo>
                    <a:pt x="63" y="278"/>
                    <a:pt x="66" y="278"/>
                    <a:pt x="69" y="278"/>
                  </a:cubicBezTo>
                  <a:cubicBezTo>
                    <a:pt x="70" y="278"/>
                    <a:pt x="70" y="278"/>
                    <a:pt x="70" y="279"/>
                  </a:cubicBezTo>
                  <a:cubicBezTo>
                    <a:pt x="70" y="280"/>
                    <a:pt x="70" y="280"/>
                    <a:pt x="69" y="280"/>
                  </a:cubicBezTo>
                  <a:cubicBezTo>
                    <a:pt x="69" y="280"/>
                    <a:pt x="69" y="280"/>
                    <a:pt x="69" y="280"/>
                  </a:cubicBezTo>
                  <a:close/>
                  <a:moveTo>
                    <a:pt x="300" y="174"/>
                  </a:moveTo>
                  <a:cubicBezTo>
                    <a:pt x="300" y="173"/>
                    <a:pt x="300" y="172"/>
                    <a:pt x="300" y="172"/>
                  </a:cubicBezTo>
                  <a:cubicBezTo>
                    <a:pt x="302" y="170"/>
                    <a:pt x="304" y="168"/>
                    <a:pt x="307" y="165"/>
                  </a:cubicBezTo>
                  <a:cubicBezTo>
                    <a:pt x="307" y="165"/>
                    <a:pt x="308" y="165"/>
                    <a:pt x="308" y="165"/>
                  </a:cubicBezTo>
                  <a:cubicBezTo>
                    <a:pt x="309" y="166"/>
                    <a:pt x="309" y="167"/>
                    <a:pt x="308" y="167"/>
                  </a:cubicBezTo>
                  <a:cubicBezTo>
                    <a:pt x="306" y="169"/>
                    <a:pt x="304" y="171"/>
                    <a:pt x="302" y="174"/>
                  </a:cubicBezTo>
                  <a:cubicBezTo>
                    <a:pt x="302" y="174"/>
                    <a:pt x="302" y="174"/>
                    <a:pt x="302" y="174"/>
                  </a:cubicBezTo>
                  <a:cubicBezTo>
                    <a:pt x="301" y="174"/>
                    <a:pt x="301" y="174"/>
                    <a:pt x="300" y="174"/>
                  </a:cubicBezTo>
                  <a:close/>
                  <a:moveTo>
                    <a:pt x="51" y="280"/>
                  </a:moveTo>
                  <a:cubicBezTo>
                    <a:pt x="48" y="280"/>
                    <a:pt x="45" y="280"/>
                    <a:pt x="42" y="280"/>
                  </a:cubicBezTo>
                  <a:cubicBezTo>
                    <a:pt x="41" y="280"/>
                    <a:pt x="41" y="279"/>
                    <a:pt x="41" y="279"/>
                  </a:cubicBezTo>
                  <a:cubicBezTo>
                    <a:pt x="41" y="278"/>
                    <a:pt x="41" y="278"/>
                    <a:pt x="42" y="278"/>
                  </a:cubicBezTo>
                  <a:cubicBezTo>
                    <a:pt x="45" y="278"/>
                    <a:pt x="48" y="278"/>
                    <a:pt x="51" y="278"/>
                  </a:cubicBezTo>
                  <a:cubicBezTo>
                    <a:pt x="52" y="278"/>
                    <a:pt x="52" y="279"/>
                    <a:pt x="52" y="279"/>
                  </a:cubicBezTo>
                  <a:cubicBezTo>
                    <a:pt x="52" y="280"/>
                    <a:pt x="52" y="280"/>
                    <a:pt x="51" y="280"/>
                  </a:cubicBezTo>
                  <a:cubicBezTo>
                    <a:pt x="51" y="280"/>
                    <a:pt x="51" y="280"/>
                    <a:pt x="51" y="280"/>
                  </a:cubicBezTo>
                  <a:close/>
                  <a:moveTo>
                    <a:pt x="313" y="160"/>
                  </a:moveTo>
                  <a:cubicBezTo>
                    <a:pt x="312" y="160"/>
                    <a:pt x="312" y="159"/>
                    <a:pt x="313" y="159"/>
                  </a:cubicBezTo>
                  <a:cubicBezTo>
                    <a:pt x="315" y="157"/>
                    <a:pt x="317" y="155"/>
                    <a:pt x="319" y="152"/>
                  </a:cubicBezTo>
                  <a:cubicBezTo>
                    <a:pt x="319" y="152"/>
                    <a:pt x="320" y="152"/>
                    <a:pt x="320" y="152"/>
                  </a:cubicBezTo>
                  <a:cubicBezTo>
                    <a:pt x="321" y="153"/>
                    <a:pt x="321" y="153"/>
                    <a:pt x="320" y="154"/>
                  </a:cubicBezTo>
                  <a:cubicBezTo>
                    <a:pt x="318" y="156"/>
                    <a:pt x="316" y="158"/>
                    <a:pt x="314" y="160"/>
                  </a:cubicBezTo>
                  <a:cubicBezTo>
                    <a:pt x="314" y="161"/>
                    <a:pt x="314" y="161"/>
                    <a:pt x="314" y="161"/>
                  </a:cubicBezTo>
                  <a:cubicBezTo>
                    <a:pt x="314" y="161"/>
                    <a:pt x="313" y="161"/>
                    <a:pt x="313" y="160"/>
                  </a:cubicBezTo>
                  <a:close/>
                  <a:moveTo>
                    <a:pt x="599" y="29"/>
                  </a:moveTo>
                  <a:cubicBezTo>
                    <a:pt x="598" y="28"/>
                    <a:pt x="597" y="27"/>
                    <a:pt x="596" y="26"/>
                  </a:cubicBezTo>
                  <a:cubicBezTo>
                    <a:pt x="595" y="25"/>
                    <a:pt x="594" y="24"/>
                    <a:pt x="593" y="23"/>
                  </a:cubicBezTo>
                  <a:cubicBezTo>
                    <a:pt x="592" y="23"/>
                    <a:pt x="592" y="22"/>
                    <a:pt x="593" y="21"/>
                  </a:cubicBezTo>
                  <a:cubicBezTo>
                    <a:pt x="593" y="21"/>
                    <a:pt x="594" y="21"/>
                    <a:pt x="594" y="21"/>
                  </a:cubicBezTo>
                  <a:cubicBezTo>
                    <a:pt x="595" y="22"/>
                    <a:pt x="597" y="23"/>
                    <a:pt x="598" y="25"/>
                  </a:cubicBezTo>
                  <a:cubicBezTo>
                    <a:pt x="599" y="25"/>
                    <a:pt x="600" y="27"/>
                    <a:pt x="601" y="28"/>
                  </a:cubicBezTo>
                  <a:cubicBezTo>
                    <a:pt x="601" y="28"/>
                    <a:pt x="601" y="29"/>
                    <a:pt x="601" y="29"/>
                  </a:cubicBezTo>
                  <a:cubicBezTo>
                    <a:pt x="601" y="29"/>
                    <a:pt x="601" y="29"/>
                    <a:pt x="600" y="29"/>
                  </a:cubicBezTo>
                  <a:cubicBezTo>
                    <a:pt x="600" y="30"/>
                    <a:pt x="600" y="29"/>
                    <a:pt x="599" y="29"/>
                  </a:cubicBezTo>
                  <a:close/>
                  <a:moveTo>
                    <a:pt x="6" y="291"/>
                  </a:moveTo>
                  <a:cubicBezTo>
                    <a:pt x="4" y="289"/>
                    <a:pt x="2" y="287"/>
                    <a:pt x="0" y="284"/>
                  </a:cubicBezTo>
                  <a:cubicBezTo>
                    <a:pt x="0" y="284"/>
                    <a:pt x="0" y="283"/>
                    <a:pt x="1" y="283"/>
                  </a:cubicBezTo>
                  <a:cubicBezTo>
                    <a:pt x="1" y="282"/>
                    <a:pt x="2" y="283"/>
                    <a:pt x="2" y="283"/>
                  </a:cubicBezTo>
                  <a:cubicBezTo>
                    <a:pt x="4" y="285"/>
                    <a:pt x="6" y="288"/>
                    <a:pt x="8" y="290"/>
                  </a:cubicBezTo>
                  <a:cubicBezTo>
                    <a:pt x="8" y="290"/>
                    <a:pt x="8" y="291"/>
                    <a:pt x="8" y="291"/>
                  </a:cubicBezTo>
                  <a:cubicBezTo>
                    <a:pt x="8" y="292"/>
                    <a:pt x="8" y="292"/>
                    <a:pt x="8" y="292"/>
                  </a:cubicBezTo>
                  <a:cubicBezTo>
                    <a:pt x="7" y="292"/>
                    <a:pt x="7" y="292"/>
                    <a:pt x="6" y="291"/>
                  </a:cubicBezTo>
                  <a:close/>
                  <a:moveTo>
                    <a:pt x="33" y="279"/>
                  </a:moveTo>
                  <a:cubicBezTo>
                    <a:pt x="30" y="279"/>
                    <a:pt x="27" y="279"/>
                    <a:pt x="24" y="279"/>
                  </a:cubicBezTo>
                  <a:cubicBezTo>
                    <a:pt x="23" y="279"/>
                    <a:pt x="23" y="278"/>
                    <a:pt x="23" y="277"/>
                  </a:cubicBezTo>
                  <a:cubicBezTo>
                    <a:pt x="23" y="277"/>
                    <a:pt x="23" y="276"/>
                    <a:pt x="24" y="276"/>
                  </a:cubicBezTo>
                  <a:cubicBezTo>
                    <a:pt x="27" y="277"/>
                    <a:pt x="30" y="277"/>
                    <a:pt x="33" y="277"/>
                  </a:cubicBezTo>
                  <a:cubicBezTo>
                    <a:pt x="34" y="277"/>
                    <a:pt x="34" y="278"/>
                    <a:pt x="34" y="278"/>
                  </a:cubicBezTo>
                  <a:cubicBezTo>
                    <a:pt x="34" y="279"/>
                    <a:pt x="34" y="279"/>
                    <a:pt x="33" y="279"/>
                  </a:cubicBezTo>
                  <a:cubicBezTo>
                    <a:pt x="33" y="279"/>
                    <a:pt x="33" y="279"/>
                    <a:pt x="33" y="279"/>
                  </a:cubicBezTo>
                  <a:close/>
                  <a:moveTo>
                    <a:pt x="325" y="147"/>
                  </a:moveTo>
                  <a:cubicBezTo>
                    <a:pt x="324" y="147"/>
                    <a:pt x="324" y="146"/>
                    <a:pt x="325" y="145"/>
                  </a:cubicBezTo>
                  <a:cubicBezTo>
                    <a:pt x="327" y="143"/>
                    <a:pt x="329" y="141"/>
                    <a:pt x="331" y="139"/>
                  </a:cubicBezTo>
                  <a:cubicBezTo>
                    <a:pt x="331" y="138"/>
                    <a:pt x="332" y="138"/>
                    <a:pt x="332" y="139"/>
                  </a:cubicBezTo>
                  <a:cubicBezTo>
                    <a:pt x="333" y="139"/>
                    <a:pt x="333" y="140"/>
                    <a:pt x="332" y="140"/>
                  </a:cubicBezTo>
                  <a:cubicBezTo>
                    <a:pt x="330" y="142"/>
                    <a:pt x="328" y="145"/>
                    <a:pt x="326" y="147"/>
                  </a:cubicBezTo>
                  <a:cubicBezTo>
                    <a:pt x="326" y="147"/>
                    <a:pt x="326" y="147"/>
                    <a:pt x="326" y="147"/>
                  </a:cubicBezTo>
                  <a:cubicBezTo>
                    <a:pt x="326" y="147"/>
                    <a:pt x="325" y="147"/>
                    <a:pt x="325" y="147"/>
                  </a:cubicBezTo>
                  <a:close/>
                  <a:moveTo>
                    <a:pt x="15" y="278"/>
                  </a:moveTo>
                  <a:cubicBezTo>
                    <a:pt x="12" y="277"/>
                    <a:pt x="9" y="277"/>
                    <a:pt x="6" y="276"/>
                  </a:cubicBezTo>
                  <a:cubicBezTo>
                    <a:pt x="5" y="276"/>
                    <a:pt x="5" y="276"/>
                    <a:pt x="5" y="275"/>
                  </a:cubicBezTo>
                  <a:cubicBezTo>
                    <a:pt x="5" y="275"/>
                    <a:pt x="6" y="274"/>
                    <a:pt x="6" y="274"/>
                  </a:cubicBezTo>
                  <a:cubicBezTo>
                    <a:pt x="9" y="275"/>
                    <a:pt x="12" y="275"/>
                    <a:pt x="15" y="275"/>
                  </a:cubicBezTo>
                  <a:cubicBezTo>
                    <a:pt x="16" y="276"/>
                    <a:pt x="16" y="276"/>
                    <a:pt x="16" y="277"/>
                  </a:cubicBezTo>
                  <a:cubicBezTo>
                    <a:pt x="16" y="277"/>
                    <a:pt x="16" y="277"/>
                    <a:pt x="15" y="278"/>
                  </a:cubicBezTo>
                  <a:cubicBezTo>
                    <a:pt x="15" y="278"/>
                    <a:pt x="15" y="278"/>
                    <a:pt x="15" y="278"/>
                  </a:cubicBezTo>
                  <a:close/>
                  <a:moveTo>
                    <a:pt x="337" y="133"/>
                  </a:moveTo>
                  <a:cubicBezTo>
                    <a:pt x="336" y="133"/>
                    <a:pt x="336" y="132"/>
                    <a:pt x="337" y="132"/>
                  </a:cubicBezTo>
                  <a:cubicBezTo>
                    <a:pt x="337" y="132"/>
                    <a:pt x="337" y="132"/>
                    <a:pt x="337" y="132"/>
                  </a:cubicBezTo>
                  <a:cubicBezTo>
                    <a:pt x="339" y="130"/>
                    <a:pt x="341" y="127"/>
                    <a:pt x="343" y="125"/>
                  </a:cubicBezTo>
                  <a:cubicBezTo>
                    <a:pt x="343" y="125"/>
                    <a:pt x="344" y="125"/>
                    <a:pt x="344" y="125"/>
                  </a:cubicBezTo>
                  <a:cubicBezTo>
                    <a:pt x="345" y="125"/>
                    <a:pt x="345" y="126"/>
                    <a:pt x="344" y="127"/>
                  </a:cubicBezTo>
                  <a:cubicBezTo>
                    <a:pt x="342" y="129"/>
                    <a:pt x="340" y="131"/>
                    <a:pt x="338" y="133"/>
                  </a:cubicBezTo>
                  <a:cubicBezTo>
                    <a:pt x="338" y="133"/>
                    <a:pt x="338" y="133"/>
                    <a:pt x="338" y="133"/>
                  </a:cubicBezTo>
                  <a:cubicBezTo>
                    <a:pt x="338" y="134"/>
                    <a:pt x="338" y="134"/>
                    <a:pt x="338" y="134"/>
                  </a:cubicBezTo>
                  <a:cubicBezTo>
                    <a:pt x="338" y="134"/>
                    <a:pt x="337" y="134"/>
                    <a:pt x="337" y="133"/>
                  </a:cubicBezTo>
                  <a:close/>
                  <a:moveTo>
                    <a:pt x="586" y="17"/>
                  </a:moveTo>
                  <a:cubicBezTo>
                    <a:pt x="583" y="16"/>
                    <a:pt x="581" y="14"/>
                    <a:pt x="578" y="13"/>
                  </a:cubicBezTo>
                  <a:cubicBezTo>
                    <a:pt x="578" y="12"/>
                    <a:pt x="578" y="12"/>
                    <a:pt x="578" y="11"/>
                  </a:cubicBezTo>
                  <a:cubicBezTo>
                    <a:pt x="578" y="10"/>
                    <a:pt x="579" y="10"/>
                    <a:pt x="579" y="11"/>
                  </a:cubicBezTo>
                  <a:cubicBezTo>
                    <a:pt x="582" y="12"/>
                    <a:pt x="585" y="14"/>
                    <a:pt x="587" y="16"/>
                  </a:cubicBezTo>
                  <a:cubicBezTo>
                    <a:pt x="588" y="16"/>
                    <a:pt x="588" y="17"/>
                    <a:pt x="587" y="17"/>
                  </a:cubicBezTo>
                  <a:cubicBezTo>
                    <a:pt x="587" y="17"/>
                    <a:pt x="587" y="17"/>
                    <a:pt x="587" y="17"/>
                  </a:cubicBezTo>
                  <a:cubicBezTo>
                    <a:pt x="586" y="18"/>
                    <a:pt x="586" y="18"/>
                    <a:pt x="586" y="17"/>
                  </a:cubicBezTo>
                  <a:close/>
                  <a:moveTo>
                    <a:pt x="349" y="120"/>
                  </a:moveTo>
                  <a:cubicBezTo>
                    <a:pt x="348" y="119"/>
                    <a:pt x="348" y="119"/>
                    <a:pt x="349" y="118"/>
                  </a:cubicBezTo>
                  <a:cubicBezTo>
                    <a:pt x="351" y="116"/>
                    <a:pt x="353" y="114"/>
                    <a:pt x="355" y="112"/>
                  </a:cubicBezTo>
                  <a:cubicBezTo>
                    <a:pt x="355" y="111"/>
                    <a:pt x="356" y="111"/>
                    <a:pt x="356" y="112"/>
                  </a:cubicBezTo>
                  <a:cubicBezTo>
                    <a:pt x="357" y="112"/>
                    <a:pt x="357" y="113"/>
                    <a:pt x="356" y="113"/>
                  </a:cubicBezTo>
                  <a:cubicBezTo>
                    <a:pt x="354" y="115"/>
                    <a:pt x="352" y="117"/>
                    <a:pt x="350" y="120"/>
                  </a:cubicBezTo>
                  <a:cubicBezTo>
                    <a:pt x="350" y="120"/>
                    <a:pt x="350" y="120"/>
                    <a:pt x="350" y="120"/>
                  </a:cubicBezTo>
                  <a:cubicBezTo>
                    <a:pt x="349" y="120"/>
                    <a:pt x="349" y="120"/>
                    <a:pt x="349" y="120"/>
                  </a:cubicBezTo>
                  <a:close/>
                  <a:moveTo>
                    <a:pt x="361" y="107"/>
                  </a:moveTo>
                  <a:cubicBezTo>
                    <a:pt x="360" y="106"/>
                    <a:pt x="360" y="105"/>
                    <a:pt x="361" y="105"/>
                  </a:cubicBezTo>
                  <a:cubicBezTo>
                    <a:pt x="361" y="104"/>
                    <a:pt x="362" y="103"/>
                    <a:pt x="363" y="102"/>
                  </a:cubicBezTo>
                  <a:cubicBezTo>
                    <a:pt x="364" y="101"/>
                    <a:pt x="366" y="100"/>
                    <a:pt x="367" y="98"/>
                  </a:cubicBezTo>
                  <a:cubicBezTo>
                    <a:pt x="367" y="98"/>
                    <a:pt x="368" y="98"/>
                    <a:pt x="368" y="98"/>
                  </a:cubicBezTo>
                  <a:cubicBezTo>
                    <a:pt x="369" y="99"/>
                    <a:pt x="369" y="99"/>
                    <a:pt x="368" y="100"/>
                  </a:cubicBezTo>
                  <a:cubicBezTo>
                    <a:pt x="367" y="101"/>
                    <a:pt x="366" y="102"/>
                    <a:pt x="365" y="104"/>
                  </a:cubicBezTo>
                  <a:cubicBezTo>
                    <a:pt x="364" y="105"/>
                    <a:pt x="363" y="106"/>
                    <a:pt x="362" y="106"/>
                  </a:cubicBezTo>
                  <a:cubicBezTo>
                    <a:pt x="362" y="107"/>
                    <a:pt x="362" y="107"/>
                    <a:pt x="362" y="107"/>
                  </a:cubicBezTo>
                  <a:cubicBezTo>
                    <a:pt x="362" y="107"/>
                    <a:pt x="361" y="107"/>
                    <a:pt x="361" y="107"/>
                  </a:cubicBezTo>
                  <a:close/>
                  <a:moveTo>
                    <a:pt x="570" y="9"/>
                  </a:moveTo>
                  <a:cubicBezTo>
                    <a:pt x="570" y="9"/>
                    <a:pt x="570" y="9"/>
                    <a:pt x="570" y="9"/>
                  </a:cubicBezTo>
                  <a:cubicBezTo>
                    <a:pt x="568" y="7"/>
                    <a:pt x="565" y="6"/>
                    <a:pt x="562" y="5"/>
                  </a:cubicBezTo>
                  <a:cubicBezTo>
                    <a:pt x="561" y="5"/>
                    <a:pt x="561" y="5"/>
                    <a:pt x="561" y="4"/>
                  </a:cubicBezTo>
                  <a:cubicBezTo>
                    <a:pt x="561" y="3"/>
                    <a:pt x="562" y="3"/>
                    <a:pt x="563" y="3"/>
                  </a:cubicBezTo>
                  <a:cubicBezTo>
                    <a:pt x="566" y="4"/>
                    <a:pt x="568" y="5"/>
                    <a:pt x="571" y="6"/>
                  </a:cubicBezTo>
                  <a:cubicBezTo>
                    <a:pt x="571" y="6"/>
                    <a:pt x="571" y="6"/>
                    <a:pt x="571" y="6"/>
                  </a:cubicBezTo>
                  <a:cubicBezTo>
                    <a:pt x="572" y="7"/>
                    <a:pt x="572" y="7"/>
                    <a:pt x="572" y="8"/>
                  </a:cubicBezTo>
                  <a:cubicBezTo>
                    <a:pt x="572" y="8"/>
                    <a:pt x="571" y="8"/>
                    <a:pt x="571" y="9"/>
                  </a:cubicBezTo>
                  <a:cubicBezTo>
                    <a:pt x="571" y="9"/>
                    <a:pt x="571" y="9"/>
                    <a:pt x="570" y="9"/>
                  </a:cubicBezTo>
                  <a:close/>
                  <a:moveTo>
                    <a:pt x="373" y="93"/>
                  </a:moveTo>
                  <a:cubicBezTo>
                    <a:pt x="373" y="93"/>
                    <a:pt x="373" y="92"/>
                    <a:pt x="373" y="92"/>
                  </a:cubicBezTo>
                  <a:cubicBezTo>
                    <a:pt x="375" y="90"/>
                    <a:pt x="377" y="87"/>
                    <a:pt x="379" y="85"/>
                  </a:cubicBezTo>
                  <a:cubicBezTo>
                    <a:pt x="380" y="85"/>
                    <a:pt x="381" y="85"/>
                    <a:pt x="381" y="85"/>
                  </a:cubicBezTo>
                  <a:cubicBezTo>
                    <a:pt x="381" y="86"/>
                    <a:pt x="381" y="86"/>
                    <a:pt x="381" y="87"/>
                  </a:cubicBezTo>
                  <a:cubicBezTo>
                    <a:pt x="379" y="89"/>
                    <a:pt x="377" y="91"/>
                    <a:pt x="375" y="93"/>
                  </a:cubicBezTo>
                  <a:cubicBezTo>
                    <a:pt x="374" y="93"/>
                    <a:pt x="374" y="93"/>
                    <a:pt x="374" y="93"/>
                  </a:cubicBezTo>
                  <a:cubicBezTo>
                    <a:pt x="374" y="94"/>
                    <a:pt x="373" y="94"/>
                    <a:pt x="373" y="93"/>
                  </a:cubicBezTo>
                  <a:close/>
                  <a:moveTo>
                    <a:pt x="386" y="81"/>
                  </a:moveTo>
                  <a:cubicBezTo>
                    <a:pt x="385" y="80"/>
                    <a:pt x="386" y="79"/>
                    <a:pt x="386" y="79"/>
                  </a:cubicBezTo>
                  <a:cubicBezTo>
                    <a:pt x="388" y="77"/>
                    <a:pt x="390" y="75"/>
                    <a:pt x="393" y="73"/>
                  </a:cubicBezTo>
                  <a:cubicBezTo>
                    <a:pt x="393" y="73"/>
                    <a:pt x="394" y="73"/>
                    <a:pt x="394" y="73"/>
                  </a:cubicBezTo>
                  <a:cubicBezTo>
                    <a:pt x="395" y="74"/>
                    <a:pt x="395" y="74"/>
                    <a:pt x="394" y="75"/>
                  </a:cubicBezTo>
                  <a:cubicBezTo>
                    <a:pt x="392" y="77"/>
                    <a:pt x="390" y="79"/>
                    <a:pt x="388" y="81"/>
                  </a:cubicBezTo>
                  <a:cubicBezTo>
                    <a:pt x="387" y="81"/>
                    <a:pt x="387" y="81"/>
                    <a:pt x="387" y="81"/>
                  </a:cubicBezTo>
                  <a:cubicBezTo>
                    <a:pt x="387" y="81"/>
                    <a:pt x="386" y="81"/>
                    <a:pt x="386" y="81"/>
                  </a:cubicBezTo>
                  <a:close/>
                  <a:moveTo>
                    <a:pt x="553" y="3"/>
                  </a:moveTo>
                  <a:cubicBezTo>
                    <a:pt x="550" y="3"/>
                    <a:pt x="547" y="2"/>
                    <a:pt x="545" y="2"/>
                  </a:cubicBezTo>
                  <a:cubicBezTo>
                    <a:pt x="544" y="2"/>
                    <a:pt x="543" y="2"/>
                    <a:pt x="543" y="1"/>
                  </a:cubicBezTo>
                  <a:cubicBezTo>
                    <a:pt x="544" y="0"/>
                    <a:pt x="544" y="0"/>
                    <a:pt x="545" y="0"/>
                  </a:cubicBezTo>
                  <a:cubicBezTo>
                    <a:pt x="548" y="0"/>
                    <a:pt x="551" y="1"/>
                    <a:pt x="554" y="1"/>
                  </a:cubicBezTo>
                  <a:cubicBezTo>
                    <a:pt x="554" y="1"/>
                    <a:pt x="555" y="2"/>
                    <a:pt x="555" y="2"/>
                  </a:cubicBezTo>
                  <a:cubicBezTo>
                    <a:pt x="555" y="3"/>
                    <a:pt x="554" y="3"/>
                    <a:pt x="554" y="3"/>
                  </a:cubicBezTo>
                  <a:cubicBezTo>
                    <a:pt x="554" y="3"/>
                    <a:pt x="554" y="3"/>
                    <a:pt x="553" y="3"/>
                  </a:cubicBezTo>
                  <a:close/>
                  <a:moveTo>
                    <a:pt x="399" y="69"/>
                  </a:moveTo>
                  <a:cubicBezTo>
                    <a:pt x="399" y="68"/>
                    <a:pt x="399" y="68"/>
                    <a:pt x="400" y="67"/>
                  </a:cubicBezTo>
                  <a:cubicBezTo>
                    <a:pt x="402" y="65"/>
                    <a:pt x="404" y="63"/>
                    <a:pt x="407" y="61"/>
                  </a:cubicBezTo>
                  <a:cubicBezTo>
                    <a:pt x="407" y="61"/>
                    <a:pt x="408" y="61"/>
                    <a:pt x="408" y="62"/>
                  </a:cubicBezTo>
                  <a:cubicBezTo>
                    <a:pt x="409" y="62"/>
                    <a:pt x="408" y="63"/>
                    <a:pt x="408" y="63"/>
                  </a:cubicBezTo>
                  <a:cubicBezTo>
                    <a:pt x="406" y="65"/>
                    <a:pt x="403" y="67"/>
                    <a:pt x="401" y="69"/>
                  </a:cubicBezTo>
                  <a:cubicBezTo>
                    <a:pt x="401" y="69"/>
                    <a:pt x="401" y="69"/>
                    <a:pt x="401" y="69"/>
                  </a:cubicBezTo>
                  <a:cubicBezTo>
                    <a:pt x="400" y="69"/>
                    <a:pt x="400" y="69"/>
                    <a:pt x="399" y="69"/>
                  </a:cubicBezTo>
                  <a:close/>
                  <a:moveTo>
                    <a:pt x="414" y="57"/>
                  </a:moveTo>
                  <a:cubicBezTo>
                    <a:pt x="413" y="57"/>
                    <a:pt x="413" y="56"/>
                    <a:pt x="414" y="56"/>
                  </a:cubicBezTo>
                  <a:cubicBezTo>
                    <a:pt x="416" y="54"/>
                    <a:pt x="419" y="52"/>
                    <a:pt x="421" y="50"/>
                  </a:cubicBezTo>
                  <a:cubicBezTo>
                    <a:pt x="421" y="50"/>
                    <a:pt x="422" y="50"/>
                    <a:pt x="423" y="51"/>
                  </a:cubicBezTo>
                  <a:cubicBezTo>
                    <a:pt x="423" y="51"/>
                    <a:pt x="423" y="52"/>
                    <a:pt x="422" y="52"/>
                  </a:cubicBezTo>
                  <a:cubicBezTo>
                    <a:pt x="420" y="54"/>
                    <a:pt x="417" y="56"/>
                    <a:pt x="415" y="58"/>
                  </a:cubicBezTo>
                  <a:cubicBezTo>
                    <a:pt x="415" y="58"/>
                    <a:pt x="415" y="58"/>
                    <a:pt x="415" y="58"/>
                  </a:cubicBezTo>
                  <a:cubicBezTo>
                    <a:pt x="414" y="58"/>
                    <a:pt x="414" y="58"/>
                    <a:pt x="414" y="57"/>
                  </a:cubicBezTo>
                  <a:close/>
                  <a:moveTo>
                    <a:pt x="536" y="2"/>
                  </a:moveTo>
                  <a:cubicBezTo>
                    <a:pt x="533" y="2"/>
                    <a:pt x="530" y="2"/>
                    <a:pt x="527" y="3"/>
                  </a:cubicBezTo>
                  <a:cubicBezTo>
                    <a:pt x="526" y="3"/>
                    <a:pt x="526" y="2"/>
                    <a:pt x="525" y="2"/>
                  </a:cubicBezTo>
                  <a:cubicBezTo>
                    <a:pt x="525" y="1"/>
                    <a:pt x="526" y="1"/>
                    <a:pt x="526" y="0"/>
                  </a:cubicBezTo>
                  <a:cubicBezTo>
                    <a:pt x="530" y="0"/>
                    <a:pt x="533" y="0"/>
                    <a:pt x="536" y="0"/>
                  </a:cubicBezTo>
                  <a:cubicBezTo>
                    <a:pt x="536" y="0"/>
                    <a:pt x="537" y="0"/>
                    <a:pt x="537" y="1"/>
                  </a:cubicBezTo>
                  <a:cubicBezTo>
                    <a:pt x="537" y="1"/>
                    <a:pt x="536" y="2"/>
                    <a:pt x="536" y="2"/>
                  </a:cubicBezTo>
                  <a:cubicBezTo>
                    <a:pt x="536" y="2"/>
                    <a:pt x="536" y="2"/>
                    <a:pt x="536" y="2"/>
                  </a:cubicBezTo>
                  <a:close/>
                  <a:moveTo>
                    <a:pt x="428" y="47"/>
                  </a:moveTo>
                  <a:cubicBezTo>
                    <a:pt x="428" y="46"/>
                    <a:pt x="428" y="45"/>
                    <a:pt x="428" y="45"/>
                  </a:cubicBezTo>
                  <a:cubicBezTo>
                    <a:pt x="431" y="43"/>
                    <a:pt x="433" y="42"/>
                    <a:pt x="436" y="40"/>
                  </a:cubicBezTo>
                  <a:cubicBezTo>
                    <a:pt x="436" y="40"/>
                    <a:pt x="437" y="40"/>
                    <a:pt x="437" y="40"/>
                  </a:cubicBezTo>
                  <a:cubicBezTo>
                    <a:pt x="438" y="41"/>
                    <a:pt x="438" y="41"/>
                    <a:pt x="437" y="42"/>
                  </a:cubicBezTo>
                  <a:cubicBezTo>
                    <a:pt x="435" y="43"/>
                    <a:pt x="432" y="45"/>
                    <a:pt x="430" y="47"/>
                  </a:cubicBezTo>
                  <a:cubicBezTo>
                    <a:pt x="430" y="47"/>
                    <a:pt x="429" y="47"/>
                    <a:pt x="429" y="47"/>
                  </a:cubicBezTo>
                  <a:cubicBezTo>
                    <a:pt x="429" y="47"/>
                    <a:pt x="428" y="47"/>
                    <a:pt x="428" y="47"/>
                  </a:cubicBezTo>
                  <a:close/>
                  <a:moveTo>
                    <a:pt x="443" y="37"/>
                  </a:moveTo>
                  <a:cubicBezTo>
                    <a:pt x="443" y="36"/>
                    <a:pt x="443" y="35"/>
                    <a:pt x="443" y="35"/>
                  </a:cubicBezTo>
                  <a:cubicBezTo>
                    <a:pt x="446" y="33"/>
                    <a:pt x="448" y="32"/>
                    <a:pt x="451" y="30"/>
                  </a:cubicBezTo>
                  <a:cubicBezTo>
                    <a:pt x="452" y="30"/>
                    <a:pt x="452" y="30"/>
                    <a:pt x="453" y="31"/>
                  </a:cubicBezTo>
                  <a:cubicBezTo>
                    <a:pt x="453" y="31"/>
                    <a:pt x="453" y="32"/>
                    <a:pt x="452" y="32"/>
                  </a:cubicBezTo>
                  <a:cubicBezTo>
                    <a:pt x="450" y="34"/>
                    <a:pt x="447" y="35"/>
                    <a:pt x="445" y="37"/>
                  </a:cubicBezTo>
                  <a:cubicBezTo>
                    <a:pt x="444" y="37"/>
                    <a:pt x="444" y="37"/>
                    <a:pt x="444" y="37"/>
                  </a:cubicBezTo>
                  <a:cubicBezTo>
                    <a:pt x="444" y="37"/>
                    <a:pt x="443" y="37"/>
                    <a:pt x="443" y="37"/>
                  </a:cubicBezTo>
                  <a:close/>
                  <a:moveTo>
                    <a:pt x="518" y="4"/>
                  </a:moveTo>
                  <a:cubicBezTo>
                    <a:pt x="517" y="4"/>
                    <a:pt x="516" y="4"/>
                    <a:pt x="515" y="5"/>
                  </a:cubicBezTo>
                  <a:cubicBezTo>
                    <a:pt x="513" y="5"/>
                    <a:pt x="511" y="6"/>
                    <a:pt x="509" y="6"/>
                  </a:cubicBezTo>
                  <a:cubicBezTo>
                    <a:pt x="509" y="6"/>
                    <a:pt x="508" y="6"/>
                    <a:pt x="508" y="5"/>
                  </a:cubicBezTo>
                  <a:cubicBezTo>
                    <a:pt x="508" y="5"/>
                    <a:pt x="508" y="4"/>
                    <a:pt x="509" y="4"/>
                  </a:cubicBezTo>
                  <a:cubicBezTo>
                    <a:pt x="511" y="3"/>
                    <a:pt x="513" y="3"/>
                    <a:pt x="515" y="2"/>
                  </a:cubicBezTo>
                  <a:cubicBezTo>
                    <a:pt x="516" y="2"/>
                    <a:pt x="517" y="2"/>
                    <a:pt x="517" y="2"/>
                  </a:cubicBezTo>
                  <a:cubicBezTo>
                    <a:pt x="518" y="2"/>
                    <a:pt x="519" y="2"/>
                    <a:pt x="519" y="3"/>
                  </a:cubicBezTo>
                  <a:cubicBezTo>
                    <a:pt x="519" y="3"/>
                    <a:pt x="519" y="4"/>
                    <a:pt x="518" y="4"/>
                  </a:cubicBezTo>
                  <a:cubicBezTo>
                    <a:pt x="518" y="4"/>
                    <a:pt x="518" y="4"/>
                    <a:pt x="518" y="4"/>
                  </a:cubicBezTo>
                  <a:close/>
                  <a:moveTo>
                    <a:pt x="458" y="27"/>
                  </a:moveTo>
                  <a:cubicBezTo>
                    <a:pt x="458" y="27"/>
                    <a:pt x="458" y="26"/>
                    <a:pt x="459" y="26"/>
                  </a:cubicBezTo>
                  <a:cubicBezTo>
                    <a:pt x="460" y="25"/>
                    <a:pt x="460" y="25"/>
                    <a:pt x="460" y="25"/>
                  </a:cubicBezTo>
                  <a:cubicBezTo>
                    <a:pt x="462" y="24"/>
                    <a:pt x="465" y="22"/>
                    <a:pt x="467" y="21"/>
                  </a:cubicBezTo>
                  <a:cubicBezTo>
                    <a:pt x="467" y="21"/>
                    <a:pt x="468" y="21"/>
                    <a:pt x="468" y="22"/>
                  </a:cubicBezTo>
                  <a:cubicBezTo>
                    <a:pt x="469" y="22"/>
                    <a:pt x="468" y="23"/>
                    <a:pt x="468" y="23"/>
                  </a:cubicBezTo>
                  <a:cubicBezTo>
                    <a:pt x="466" y="24"/>
                    <a:pt x="463" y="26"/>
                    <a:pt x="461" y="27"/>
                  </a:cubicBezTo>
                  <a:cubicBezTo>
                    <a:pt x="460" y="28"/>
                    <a:pt x="460" y="28"/>
                    <a:pt x="460" y="28"/>
                  </a:cubicBezTo>
                  <a:cubicBezTo>
                    <a:pt x="460" y="28"/>
                    <a:pt x="460" y="28"/>
                    <a:pt x="460" y="28"/>
                  </a:cubicBezTo>
                  <a:cubicBezTo>
                    <a:pt x="459" y="28"/>
                    <a:pt x="459" y="28"/>
                    <a:pt x="458" y="27"/>
                  </a:cubicBezTo>
                  <a:close/>
                  <a:moveTo>
                    <a:pt x="501" y="9"/>
                  </a:moveTo>
                  <a:cubicBezTo>
                    <a:pt x="498" y="10"/>
                    <a:pt x="495" y="11"/>
                    <a:pt x="492" y="12"/>
                  </a:cubicBezTo>
                  <a:cubicBezTo>
                    <a:pt x="492" y="12"/>
                    <a:pt x="491" y="12"/>
                    <a:pt x="491" y="11"/>
                  </a:cubicBezTo>
                  <a:cubicBezTo>
                    <a:pt x="491" y="11"/>
                    <a:pt x="491" y="10"/>
                    <a:pt x="491" y="10"/>
                  </a:cubicBezTo>
                  <a:cubicBezTo>
                    <a:pt x="494" y="9"/>
                    <a:pt x="497" y="8"/>
                    <a:pt x="500" y="7"/>
                  </a:cubicBezTo>
                  <a:cubicBezTo>
                    <a:pt x="500" y="6"/>
                    <a:pt x="501" y="7"/>
                    <a:pt x="501" y="7"/>
                  </a:cubicBezTo>
                  <a:cubicBezTo>
                    <a:pt x="502" y="8"/>
                    <a:pt x="501" y="9"/>
                    <a:pt x="501" y="9"/>
                  </a:cubicBezTo>
                  <a:cubicBezTo>
                    <a:pt x="501" y="9"/>
                    <a:pt x="501" y="9"/>
                    <a:pt x="501" y="9"/>
                  </a:cubicBezTo>
                  <a:close/>
                  <a:moveTo>
                    <a:pt x="474" y="19"/>
                  </a:moveTo>
                  <a:cubicBezTo>
                    <a:pt x="474" y="18"/>
                    <a:pt x="474" y="17"/>
                    <a:pt x="475" y="17"/>
                  </a:cubicBezTo>
                  <a:cubicBezTo>
                    <a:pt x="478" y="16"/>
                    <a:pt x="480" y="14"/>
                    <a:pt x="483" y="13"/>
                  </a:cubicBezTo>
                  <a:cubicBezTo>
                    <a:pt x="483" y="13"/>
                    <a:pt x="483" y="13"/>
                    <a:pt x="483" y="13"/>
                  </a:cubicBezTo>
                  <a:cubicBezTo>
                    <a:pt x="484" y="13"/>
                    <a:pt x="484" y="13"/>
                    <a:pt x="484" y="14"/>
                  </a:cubicBezTo>
                  <a:cubicBezTo>
                    <a:pt x="485" y="14"/>
                    <a:pt x="484" y="15"/>
                    <a:pt x="484" y="15"/>
                  </a:cubicBezTo>
                  <a:cubicBezTo>
                    <a:pt x="481" y="17"/>
                    <a:pt x="479" y="18"/>
                    <a:pt x="476" y="19"/>
                  </a:cubicBezTo>
                  <a:cubicBezTo>
                    <a:pt x="476" y="19"/>
                    <a:pt x="476" y="19"/>
                    <a:pt x="476" y="19"/>
                  </a:cubicBezTo>
                  <a:cubicBezTo>
                    <a:pt x="475" y="19"/>
                    <a:pt x="475" y="19"/>
                    <a:pt x="474"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9" name="Rectangle 18"/>
            <p:cNvSpPr/>
            <p:nvPr/>
          </p:nvSpPr>
          <p:spPr bwMode="auto">
            <a:xfrm>
              <a:off x="6986968" y="3718808"/>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03</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20" name="组合 19"/>
          <p:cNvGrpSpPr/>
          <p:nvPr/>
        </p:nvGrpSpPr>
        <p:grpSpPr>
          <a:xfrm>
            <a:off x="4199556" y="4258435"/>
            <a:ext cx="2927350" cy="2098675"/>
            <a:chOff x="4185704" y="3856650"/>
            <a:chExt cx="2927350" cy="2098675"/>
          </a:xfrm>
        </p:grpSpPr>
        <p:sp>
          <p:nvSpPr>
            <p:cNvPr id="21" name="Freeform 16"/>
            <p:cNvSpPr/>
            <p:nvPr/>
          </p:nvSpPr>
          <p:spPr bwMode="auto">
            <a:xfrm>
              <a:off x="4185704" y="3856650"/>
              <a:ext cx="2927350" cy="2098675"/>
            </a:xfrm>
            <a:custGeom>
              <a:avLst/>
              <a:gdLst>
                <a:gd name="T0" fmla="*/ 778 w 778"/>
                <a:gd name="T1" fmla="*/ 314 h 558"/>
                <a:gd name="T2" fmla="*/ 699 w 778"/>
                <a:gd name="T3" fmla="*/ 401 h 558"/>
                <a:gd name="T4" fmla="*/ 528 w 778"/>
                <a:gd name="T5" fmla="*/ 513 h 558"/>
                <a:gd name="T6" fmla="*/ 298 w 778"/>
                <a:gd name="T7" fmla="*/ 547 h 558"/>
                <a:gd name="T8" fmla="*/ 97 w 778"/>
                <a:gd name="T9" fmla="*/ 448 h 558"/>
                <a:gd name="T10" fmla="*/ 89 w 778"/>
                <a:gd name="T11" fmla="*/ 440 h 558"/>
                <a:gd name="T12" fmla="*/ 18 w 778"/>
                <a:gd name="T13" fmla="*/ 312 h 558"/>
                <a:gd name="T14" fmla="*/ 4 w 778"/>
                <a:gd name="T15" fmla="*/ 176 h 558"/>
                <a:gd name="T16" fmla="*/ 36 w 778"/>
                <a:gd name="T17" fmla="*/ 67 h 558"/>
                <a:gd name="T18" fmla="*/ 95 w 778"/>
                <a:gd name="T19" fmla="*/ 10 h 558"/>
                <a:gd name="T20" fmla="*/ 163 w 778"/>
                <a:gd name="T21" fmla="*/ 5 h 558"/>
                <a:gd name="T22" fmla="*/ 227 w 778"/>
                <a:gd name="T23" fmla="*/ 32 h 558"/>
                <a:gd name="T24" fmla="*/ 287 w 778"/>
                <a:gd name="T25" fmla="*/ 72 h 558"/>
                <a:gd name="T26" fmla="*/ 340 w 778"/>
                <a:gd name="T27" fmla="*/ 122 h 558"/>
                <a:gd name="T28" fmla="*/ 344 w 778"/>
                <a:gd name="T29" fmla="*/ 126 h 558"/>
                <a:gd name="T30" fmla="*/ 430 w 778"/>
                <a:gd name="T31" fmla="*/ 219 h 558"/>
                <a:gd name="T32" fmla="*/ 550 w 778"/>
                <a:gd name="T33" fmla="*/ 296 h 558"/>
                <a:gd name="T34" fmla="*/ 686 w 778"/>
                <a:gd name="T35" fmla="*/ 323 h 558"/>
                <a:gd name="T36" fmla="*/ 778 w 778"/>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558">
                  <a:moveTo>
                    <a:pt x="778" y="314"/>
                  </a:moveTo>
                  <a:cubicBezTo>
                    <a:pt x="767" y="328"/>
                    <a:pt x="741" y="362"/>
                    <a:pt x="699" y="401"/>
                  </a:cubicBezTo>
                  <a:cubicBezTo>
                    <a:pt x="657" y="440"/>
                    <a:pt x="598" y="483"/>
                    <a:pt x="528" y="513"/>
                  </a:cubicBezTo>
                  <a:cubicBezTo>
                    <a:pt x="458" y="542"/>
                    <a:pt x="376" y="558"/>
                    <a:pt x="298" y="547"/>
                  </a:cubicBezTo>
                  <a:cubicBezTo>
                    <a:pt x="221" y="537"/>
                    <a:pt x="148" y="502"/>
                    <a:pt x="97" y="448"/>
                  </a:cubicBezTo>
                  <a:cubicBezTo>
                    <a:pt x="94" y="446"/>
                    <a:pt x="91" y="443"/>
                    <a:pt x="89" y="440"/>
                  </a:cubicBezTo>
                  <a:cubicBezTo>
                    <a:pt x="56" y="404"/>
                    <a:pt x="32" y="359"/>
                    <a:pt x="18" y="312"/>
                  </a:cubicBezTo>
                  <a:cubicBezTo>
                    <a:pt x="4" y="266"/>
                    <a:pt x="0" y="218"/>
                    <a:pt x="4" y="176"/>
                  </a:cubicBezTo>
                  <a:cubicBezTo>
                    <a:pt x="8" y="133"/>
                    <a:pt x="20" y="96"/>
                    <a:pt x="36" y="67"/>
                  </a:cubicBezTo>
                  <a:cubicBezTo>
                    <a:pt x="52" y="39"/>
                    <a:pt x="72" y="20"/>
                    <a:pt x="95" y="10"/>
                  </a:cubicBezTo>
                  <a:cubicBezTo>
                    <a:pt x="118" y="0"/>
                    <a:pt x="140" y="0"/>
                    <a:pt x="163" y="5"/>
                  </a:cubicBezTo>
                  <a:cubicBezTo>
                    <a:pt x="185" y="10"/>
                    <a:pt x="206" y="20"/>
                    <a:pt x="227" y="32"/>
                  </a:cubicBezTo>
                  <a:cubicBezTo>
                    <a:pt x="248" y="43"/>
                    <a:pt x="268" y="57"/>
                    <a:pt x="287" y="72"/>
                  </a:cubicBezTo>
                  <a:cubicBezTo>
                    <a:pt x="306" y="87"/>
                    <a:pt x="323" y="103"/>
                    <a:pt x="340" y="122"/>
                  </a:cubicBezTo>
                  <a:cubicBezTo>
                    <a:pt x="341" y="123"/>
                    <a:pt x="343" y="124"/>
                    <a:pt x="344" y="126"/>
                  </a:cubicBezTo>
                  <a:cubicBezTo>
                    <a:pt x="370" y="153"/>
                    <a:pt x="396" y="188"/>
                    <a:pt x="430" y="219"/>
                  </a:cubicBezTo>
                  <a:cubicBezTo>
                    <a:pt x="463" y="250"/>
                    <a:pt x="505" y="278"/>
                    <a:pt x="550" y="296"/>
                  </a:cubicBezTo>
                  <a:cubicBezTo>
                    <a:pt x="595" y="314"/>
                    <a:pt x="644" y="323"/>
                    <a:pt x="686" y="323"/>
                  </a:cubicBezTo>
                  <a:cubicBezTo>
                    <a:pt x="728" y="323"/>
                    <a:pt x="764" y="316"/>
                    <a:pt x="778" y="314"/>
                  </a:cubicBezTo>
                  <a:close/>
                </a:path>
              </a:pathLst>
            </a:custGeom>
            <a:solidFill>
              <a:srgbClr val="59B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2" name="Freeform 18"/>
            <p:cNvSpPr>
              <a:spLocks noEditPoints="1"/>
            </p:cNvSpPr>
            <p:nvPr/>
          </p:nvSpPr>
          <p:spPr bwMode="auto">
            <a:xfrm>
              <a:off x="4215867" y="3883637"/>
              <a:ext cx="2809875" cy="2025650"/>
            </a:xfrm>
            <a:custGeom>
              <a:avLst/>
              <a:gdLst>
                <a:gd name="T0" fmla="*/ 212 w 747"/>
                <a:gd name="T1" fmla="*/ 514 h 539"/>
                <a:gd name="T2" fmla="*/ 219 w 747"/>
                <a:gd name="T3" fmla="*/ 517 h 539"/>
                <a:gd name="T4" fmla="*/ 156 w 747"/>
                <a:gd name="T5" fmla="*/ 487 h 539"/>
                <a:gd name="T6" fmla="*/ 128 w 747"/>
                <a:gd name="T7" fmla="*/ 468 h 539"/>
                <a:gd name="T8" fmla="*/ 120 w 747"/>
                <a:gd name="T9" fmla="*/ 464 h 539"/>
                <a:gd name="T10" fmla="*/ 293 w 747"/>
                <a:gd name="T11" fmla="*/ 534 h 539"/>
                <a:gd name="T12" fmla="*/ 104 w 747"/>
                <a:gd name="T13" fmla="*/ 450 h 539"/>
                <a:gd name="T14" fmla="*/ 82 w 747"/>
                <a:gd name="T15" fmla="*/ 426 h 539"/>
                <a:gd name="T16" fmla="*/ 322 w 747"/>
                <a:gd name="T17" fmla="*/ 538 h 539"/>
                <a:gd name="T18" fmla="*/ 355 w 747"/>
                <a:gd name="T19" fmla="*/ 537 h 539"/>
                <a:gd name="T20" fmla="*/ 63 w 747"/>
                <a:gd name="T21" fmla="*/ 403 h 539"/>
                <a:gd name="T22" fmla="*/ 385 w 747"/>
                <a:gd name="T23" fmla="*/ 536 h 539"/>
                <a:gd name="T24" fmla="*/ 415 w 747"/>
                <a:gd name="T25" fmla="*/ 529 h 539"/>
                <a:gd name="T26" fmla="*/ 425 w 747"/>
                <a:gd name="T27" fmla="*/ 530 h 539"/>
                <a:gd name="T28" fmla="*/ 34 w 747"/>
                <a:gd name="T29" fmla="*/ 348 h 539"/>
                <a:gd name="T30" fmla="*/ 20 w 747"/>
                <a:gd name="T31" fmla="*/ 320 h 539"/>
                <a:gd name="T32" fmla="*/ 466 w 747"/>
                <a:gd name="T33" fmla="*/ 520 h 539"/>
                <a:gd name="T34" fmla="*/ 486 w 747"/>
                <a:gd name="T35" fmla="*/ 511 h 539"/>
                <a:gd name="T36" fmla="*/ 11 w 747"/>
                <a:gd name="T37" fmla="*/ 291 h 539"/>
                <a:gd name="T38" fmla="*/ 7 w 747"/>
                <a:gd name="T39" fmla="*/ 259 h 539"/>
                <a:gd name="T40" fmla="*/ 3 w 747"/>
                <a:gd name="T41" fmla="*/ 249 h 539"/>
                <a:gd name="T42" fmla="*/ 544 w 747"/>
                <a:gd name="T43" fmla="*/ 489 h 539"/>
                <a:gd name="T44" fmla="*/ 1 w 747"/>
                <a:gd name="T45" fmla="*/ 216 h 539"/>
                <a:gd name="T46" fmla="*/ 0 w 747"/>
                <a:gd name="T47" fmla="*/ 208 h 539"/>
                <a:gd name="T48" fmla="*/ 608 w 747"/>
                <a:gd name="T49" fmla="*/ 453 h 539"/>
                <a:gd name="T50" fmla="*/ 615 w 747"/>
                <a:gd name="T51" fmla="*/ 445 h 539"/>
                <a:gd name="T52" fmla="*/ 2 w 747"/>
                <a:gd name="T53" fmla="*/ 167 h 539"/>
                <a:gd name="T54" fmla="*/ 9 w 747"/>
                <a:gd name="T55" fmla="*/ 135 h 539"/>
                <a:gd name="T56" fmla="*/ 8 w 747"/>
                <a:gd name="T57" fmla="*/ 124 h 539"/>
                <a:gd name="T58" fmla="*/ 666 w 747"/>
                <a:gd name="T59" fmla="*/ 409 h 539"/>
                <a:gd name="T60" fmla="*/ 686 w 747"/>
                <a:gd name="T61" fmla="*/ 388 h 539"/>
                <a:gd name="T62" fmla="*/ 25 w 747"/>
                <a:gd name="T63" fmla="*/ 81 h 539"/>
                <a:gd name="T64" fmla="*/ 526 w 747"/>
                <a:gd name="T65" fmla="*/ 290 h 539"/>
                <a:gd name="T66" fmla="*/ 509 w 747"/>
                <a:gd name="T67" fmla="*/ 279 h 539"/>
                <a:gd name="T68" fmla="*/ 498 w 747"/>
                <a:gd name="T69" fmla="*/ 276 h 539"/>
                <a:gd name="T70" fmla="*/ 565 w 747"/>
                <a:gd name="T71" fmla="*/ 305 h 539"/>
                <a:gd name="T72" fmla="*/ 480 w 747"/>
                <a:gd name="T73" fmla="*/ 266 h 539"/>
                <a:gd name="T74" fmla="*/ 712 w 747"/>
                <a:gd name="T75" fmla="*/ 367 h 539"/>
                <a:gd name="T76" fmla="*/ 454 w 747"/>
                <a:gd name="T77" fmla="*/ 246 h 539"/>
                <a:gd name="T78" fmla="*/ 446 w 747"/>
                <a:gd name="T79" fmla="*/ 242 h 539"/>
                <a:gd name="T80" fmla="*/ 637 w 747"/>
                <a:gd name="T81" fmla="*/ 321 h 539"/>
                <a:gd name="T82" fmla="*/ 647 w 747"/>
                <a:gd name="T83" fmla="*/ 319 h 539"/>
                <a:gd name="T84" fmla="*/ 42 w 747"/>
                <a:gd name="T85" fmla="*/ 50 h 539"/>
                <a:gd name="T86" fmla="*/ 733 w 747"/>
                <a:gd name="T87" fmla="*/ 342 h 539"/>
                <a:gd name="T88" fmla="*/ 399 w 747"/>
                <a:gd name="T89" fmla="*/ 200 h 539"/>
                <a:gd name="T90" fmla="*/ 689 w 747"/>
                <a:gd name="T91" fmla="*/ 323 h 539"/>
                <a:gd name="T92" fmla="*/ 58 w 747"/>
                <a:gd name="T93" fmla="*/ 28 h 539"/>
                <a:gd name="T94" fmla="*/ 740 w 747"/>
                <a:gd name="T95" fmla="*/ 336 h 539"/>
                <a:gd name="T96" fmla="*/ 364 w 747"/>
                <a:gd name="T97" fmla="*/ 160 h 539"/>
                <a:gd name="T98" fmla="*/ 358 w 747"/>
                <a:gd name="T99" fmla="*/ 154 h 539"/>
                <a:gd name="T100" fmla="*/ 79 w 747"/>
                <a:gd name="T101" fmla="*/ 12 h 539"/>
                <a:gd name="T102" fmla="*/ 330 w 747"/>
                <a:gd name="T103" fmla="*/ 123 h 539"/>
                <a:gd name="T104" fmla="*/ 89 w 747"/>
                <a:gd name="T105" fmla="*/ 7 h 539"/>
                <a:gd name="T106" fmla="*/ 317 w 747"/>
                <a:gd name="T107" fmla="*/ 107 h 539"/>
                <a:gd name="T108" fmla="*/ 119 w 747"/>
                <a:gd name="T109" fmla="*/ 0 h 539"/>
                <a:gd name="T110" fmla="*/ 269 w 747"/>
                <a:gd name="T111" fmla="*/ 67 h 539"/>
                <a:gd name="T112" fmla="*/ 140 w 747"/>
                <a:gd name="T113" fmla="*/ 3 h 539"/>
                <a:gd name="T114" fmla="*/ 226 w 747"/>
                <a:gd name="T115" fmla="*/ 37 h 539"/>
                <a:gd name="T116" fmla="*/ 153 w 747"/>
                <a:gd name="T117" fmla="*/ 5 h 539"/>
                <a:gd name="T118" fmla="*/ 170 w 747"/>
                <a:gd name="T119" fmla="*/ 10 h 539"/>
                <a:gd name="T120" fmla="*/ 191 w 747"/>
                <a:gd name="T121" fmla="*/ 1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539">
                  <a:moveTo>
                    <a:pt x="191" y="507"/>
                  </a:moveTo>
                  <a:cubicBezTo>
                    <a:pt x="191" y="507"/>
                    <a:pt x="191" y="507"/>
                    <a:pt x="191" y="507"/>
                  </a:cubicBezTo>
                  <a:cubicBezTo>
                    <a:pt x="188" y="506"/>
                    <a:pt x="185" y="504"/>
                    <a:pt x="181" y="503"/>
                  </a:cubicBezTo>
                  <a:cubicBezTo>
                    <a:pt x="181" y="502"/>
                    <a:pt x="181" y="502"/>
                    <a:pt x="181" y="501"/>
                  </a:cubicBezTo>
                  <a:cubicBezTo>
                    <a:pt x="181" y="500"/>
                    <a:pt x="182" y="500"/>
                    <a:pt x="183" y="500"/>
                  </a:cubicBezTo>
                  <a:cubicBezTo>
                    <a:pt x="186" y="502"/>
                    <a:pt x="189" y="503"/>
                    <a:pt x="192" y="505"/>
                  </a:cubicBezTo>
                  <a:cubicBezTo>
                    <a:pt x="193" y="505"/>
                    <a:pt x="193" y="506"/>
                    <a:pt x="193" y="507"/>
                  </a:cubicBezTo>
                  <a:cubicBezTo>
                    <a:pt x="192" y="507"/>
                    <a:pt x="192" y="508"/>
                    <a:pt x="191" y="507"/>
                  </a:cubicBezTo>
                  <a:close/>
                  <a:moveTo>
                    <a:pt x="200" y="511"/>
                  </a:moveTo>
                  <a:cubicBezTo>
                    <a:pt x="200" y="511"/>
                    <a:pt x="200" y="510"/>
                    <a:pt x="200" y="510"/>
                  </a:cubicBezTo>
                  <a:cubicBezTo>
                    <a:pt x="200" y="509"/>
                    <a:pt x="201" y="509"/>
                    <a:pt x="202" y="509"/>
                  </a:cubicBezTo>
                  <a:cubicBezTo>
                    <a:pt x="205" y="510"/>
                    <a:pt x="208" y="512"/>
                    <a:pt x="211" y="513"/>
                  </a:cubicBezTo>
                  <a:cubicBezTo>
                    <a:pt x="212" y="513"/>
                    <a:pt x="212" y="514"/>
                    <a:pt x="212" y="514"/>
                  </a:cubicBezTo>
                  <a:cubicBezTo>
                    <a:pt x="212" y="515"/>
                    <a:pt x="211" y="515"/>
                    <a:pt x="210" y="515"/>
                  </a:cubicBezTo>
                  <a:cubicBezTo>
                    <a:pt x="207" y="514"/>
                    <a:pt x="204" y="513"/>
                    <a:pt x="201" y="511"/>
                  </a:cubicBezTo>
                  <a:cubicBezTo>
                    <a:pt x="200" y="511"/>
                    <a:pt x="200" y="511"/>
                    <a:pt x="200" y="511"/>
                  </a:cubicBezTo>
                  <a:close/>
                  <a:moveTo>
                    <a:pt x="172" y="498"/>
                  </a:moveTo>
                  <a:cubicBezTo>
                    <a:pt x="172" y="498"/>
                    <a:pt x="172" y="498"/>
                    <a:pt x="172" y="498"/>
                  </a:cubicBezTo>
                  <a:cubicBezTo>
                    <a:pt x="169" y="496"/>
                    <a:pt x="166" y="495"/>
                    <a:pt x="163" y="493"/>
                  </a:cubicBezTo>
                  <a:cubicBezTo>
                    <a:pt x="162" y="493"/>
                    <a:pt x="162" y="492"/>
                    <a:pt x="163" y="491"/>
                  </a:cubicBezTo>
                  <a:cubicBezTo>
                    <a:pt x="163" y="491"/>
                    <a:pt x="164" y="490"/>
                    <a:pt x="164" y="491"/>
                  </a:cubicBezTo>
                  <a:cubicBezTo>
                    <a:pt x="167" y="492"/>
                    <a:pt x="170" y="494"/>
                    <a:pt x="173" y="496"/>
                  </a:cubicBezTo>
                  <a:cubicBezTo>
                    <a:pt x="174" y="496"/>
                    <a:pt x="174" y="497"/>
                    <a:pt x="174" y="498"/>
                  </a:cubicBezTo>
                  <a:cubicBezTo>
                    <a:pt x="174" y="498"/>
                    <a:pt x="173" y="498"/>
                    <a:pt x="172" y="498"/>
                  </a:cubicBezTo>
                  <a:close/>
                  <a:moveTo>
                    <a:pt x="220" y="519"/>
                  </a:moveTo>
                  <a:cubicBezTo>
                    <a:pt x="219" y="519"/>
                    <a:pt x="219" y="518"/>
                    <a:pt x="219" y="517"/>
                  </a:cubicBezTo>
                  <a:cubicBezTo>
                    <a:pt x="219" y="516"/>
                    <a:pt x="220" y="516"/>
                    <a:pt x="221" y="516"/>
                  </a:cubicBezTo>
                  <a:cubicBezTo>
                    <a:pt x="224" y="517"/>
                    <a:pt x="227" y="519"/>
                    <a:pt x="231" y="520"/>
                  </a:cubicBezTo>
                  <a:cubicBezTo>
                    <a:pt x="231" y="520"/>
                    <a:pt x="232" y="521"/>
                    <a:pt x="232" y="521"/>
                  </a:cubicBezTo>
                  <a:cubicBezTo>
                    <a:pt x="231" y="522"/>
                    <a:pt x="231" y="522"/>
                    <a:pt x="230" y="522"/>
                  </a:cubicBezTo>
                  <a:cubicBezTo>
                    <a:pt x="227" y="521"/>
                    <a:pt x="223" y="520"/>
                    <a:pt x="220" y="519"/>
                  </a:cubicBezTo>
                  <a:cubicBezTo>
                    <a:pt x="220" y="519"/>
                    <a:pt x="220" y="519"/>
                    <a:pt x="220" y="519"/>
                  </a:cubicBezTo>
                  <a:close/>
                  <a:moveTo>
                    <a:pt x="154" y="488"/>
                  </a:moveTo>
                  <a:cubicBezTo>
                    <a:pt x="154" y="488"/>
                    <a:pt x="154" y="488"/>
                    <a:pt x="154" y="488"/>
                  </a:cubicBezTo>
                  <a:cubicBezTo>
                    <a:pt x="151" y="486"/>
                    <a:pt x="148" y="484"/>
                    <a:pt x="145" y="482"/>
                  </a:cubicBezTo>
                  <a:cubicBezTo>
                    <a:pt x="145" y="482"/>
                    <a:pt x="144" y="481"/>
                    <a:pt x="145" y="480"/>
                  </a:cubicBezTo>
                  <a:cubicBezTo>
                    <a:pt x="145" y="480"/>
                    <a:pt x="146" y="480"/>
                    <a:pt x="147" y="480"/>
                  </a:cubicBezTo>
                  <a:cubicBezTo>
                    <a:pt x="149" y="482"/>
                    <a:pt x="152" y="484"/>
                    <a:pt x="155" y="486"/>
                  </a:cubicBezTo>
                  <a:cubicBezTo>
                    <a:pt x="156" y="486"/>
                    <a:pt x="156" y="487"/>
                    <a:pt x="156" y="487"/>
                  </a:cubicBezTo>
                  <a:cubicBezTo>
                    <a:pt x="155" y="488"/>
                    <a:pt x="155" y="488"/>
                    <a:pt x="154" y="488"/>
                  </a:cubicBezTo>
                  <a:close/>
                  <a:moveTo>
                    <a:pt x="240" y="525"/>
                  </a:moveTo>
                  <a:cubicBezTo>
                    <a:pt x="239" y="525"/>
                    <a:pt x="239" y="524"/>
                    <a:pt x="239" y="523"/>
                  </a:cubicBezTo>
                  <a:cubicBezTo>
                    <a:pt x="239" y="523"/>
                    <a:pt x="240" y="522"/>
                    <a:pt x="241" y="523"/>
                  </a:cubicBezTo>
                  <a:cubicBezTo>
                    <a:pt x="244" y="524"/>
                    <a:pt x="247" y="524"/>
                    <a:pt x="251" y="525"/>
                  </a:cubicBezTo>
                  <a:cubicBezTo>
                    <a:pt x="251" y="525"/>
                    <a:pt x="252" y="526"/>
                    <a:pt x="252" y="527"/>
                  </a:cubicBezTo>
                  <a:cubicBezTo>
                    <a:pt x="251" y="527"/>
                    <a:pt x="251" y="528"/>
                    <a:pt x="250" y="528"/>
                  </a:cubicBezTo>
                  <a:cubicBezTo>
                    <a:pt x="247" y="527"/>
                    <a:pt x="243" y="526"/>
                    <a:pt x="240" y="525"/>
                  </a:cubicBezTo>
                  <a:cubicBezTo>
                    <a:pt x="240" y="525"/>
                    <a:pt x="240" y="525"/>
                    <a:pt x="240" y="525"/>
                  </a:cubicBezTo>
                  <a:close/>
                  <a:moveTo>
                    <a:pt x="137" y="476"/>
                  </a:moveTo>
                  <a:cubicBezTo>
                    <a:pt x="137" y="476"/>
                    <a:pt x="137" y="476"/>
                    <a:pt x="137" y="476"/>
                  </a:cubicBezTo>
                  <a:cubicBezTo>
                    <a:pt x="134" y="474"/>
                    <a:pt x="131" y="472"/>
                    <a:pt x="128" y="470"/>
                  </a:cubicBezTo>
                  <a:cubicBezTo>
                    <a:pt x="127" y="470"/>
                    <a:pt x="127" y="469"/>
                    <a:pt x="128" y="468"/>
                  </a:cubicBezTo>
                  <a:cubicBezTo>
                    <a:pt x="128" y="468"/>
                    <a:pt x="129" y="468"/>
                    <a:pt x="130" y="468"/>
                  </a:cubicBezTo>
                  <a:cubicBezTo>
                    <a:pt x="132" y="470"/>
                    <a:pt x="135" y="472"/>
                    <a:pt x="138" y="474"/>
                  </a:cubicBezTo>
                  <a:cubicBezTo>
                    <a:pt x="139" y="475"/>
                    <a:pt x="139" y="475"/>
                    <a:pt x="138" y="476"/>
                  </a:cubicBezTo>
                  <a:cubicBezTo>
                    <a:pt x="138" y="476"/>
                    <a:pt x="137" y="477"/>
                    <a:pt x="137" y="476"/>
                  </a:cubicBezTo>
                  <a:close/>
                  <a:moveTo>
                    <a:pt x="260" y="530"/>
                  </a:moveTo>
                  <a:cubicBezTo>
                    <a:pt x="259" y="530"/>
                    <a:pt x="259" y="529"/>
                    <a:pt x="259" y="529"/>
                  </a:cubicBezTo>
                  <a:cubicBezTo>
                    <a:pt x="259" y="528"/>
                    <a:pt x="260" y="527"/>
                    <a:pt x="261" y="528"/>
                  </a:cubicBezTo>
                  <a:cubicBezTo>
                    <a:pt x="264" y="528"/>
                    <a:pt x="268" y="529"/>
                    <a:pt x="271" y="530"/>
                  </a:cubicBezTo>
                  <a:cubicBezTo>
                    <a:pt x="272" y="530"/>
                    <a:pt x="272" y="530"/>
                    <a:pt x="272" y="531"/>
                  </a:cubicBezTo>
                  <a:cubicBezTo>
                    <a:pt x="272" y="532"/>
                    <a:pt x="271" y="532"/>
                    <a:pt x="270" y="532"/>
                  </a:cubicBezTo>
                  <a:cubicBezTo>
                    <a:pt x="267" y="532"/>
                    <a:pt x="264" y="531"/>
                    <a:pt x="260" y="530"/>
                  </a:cubicBezTo>
                  <a:cubicBezTo>
                    <a:pt x="260" y="530"/>
                    <a:pt x="260" y="530"/>
                    <a:pt x="260" y="530"/>
                  </a:cubicBezTo>
                  <a:close/>
                  <a:moveTo>
                    <a:pt x="120" y="464"/>
                  </a:moveTo>
                  <a:cubicBezTo>
                    <a:pt x="120" y="464"/>
                    <a:pt x="120" y="464"/>
                    <a:pt x="120" y="464"/>
                  </a:cubicBezTo>
                  <a:cubicBezTo>
                    <a:pt x="117" y="462"/>
                    <a:pt x="114" y="459"/>
                    <a:pt x="112" y="457"/>
                  </a:cubicBezTo>
                  <a:cubicBezTo>
                    <a:pt x="111" y="457"/>
                    <a:pt x="111" y="456"/>
                    <a:pt x="112" y="455"/>
                  </a:cubicBezTo>
                  <a:cubicBezTo>
                    <a:pt x="112" y="455"/>
                    <a:pt x="113" y="455"/>
                    <a:pt x="113" y="455"/>
                  </a:cubicBezTo>
                  <a:cubicBezTo>
                    <a:pt x="116" y="457"/>
                    <a:pt x="119" y="460"/>
                    <a:pt x="121" y="462"/>
                  </a:cubicBezTo>
                  <a:cubicBezTo>
                    <a:pt x="122" y="462"/>
                    <a:pt x="122" y="463"/>
                    <a:pt x="122" y="464"/>
                  </a:cubicBezTo>
                  <a:cubicBezTo>
                    <a:pt x="121" y="464"/>
                    <a:pt x="121" y="464"/>
                    <a:pt x="120" y="464"/>
                  </a:cubicBezTo>
                  <a:close/>
                  <a:moveTo>
                    <a:pt x="280" y="534"/>
                  </a:moveTo>
                  <a:cubicBezTo>
                    <a:pt x="280" y="534"/>
                    <a:pt x="280" y="533"/>
                    <a:pt x="280" y="532"/>
                  </a:cubicBezTo>
                  <a:cubicBezTo>
                    <a:pt x="280" y="532"/>
                    <a:pt x="280" y="531"/>
                    <a:pt x="281" y="531"/>
                  </a:cubicBezTo>
                  <a:cubicBezTo>
                    <a:pt x="285" y="532"/>
                    <a:pt x="288" y="532"/>
                    <a:pt x="291" y="533"/>
                  </a:cubicBezTo>
                  <a:cubicBezTo>
                    <a:pt x="291" y="533"/>
                    <a:pt x="291" y="533"/>
                    <a:pt x="291" y="533"/>
                  </a:cubicBezTo>
                  <a:cubicBezTo>
                    <a:pt x="292" y="533"/>
                    <a:pt x="293" y="534"/>
                    <a:pt x="293" y="534"/>
                  </a:cubicBezTo>
                  <a:cubicBezTo>
                    <a:pt x="292" y="535"/>
                    <a:pt x="292" y="535"/>
                    <a:pt x="291" y="535"/>
                  </a:cubicBezTo>
                  <a:cubicBezTo>
                    <a:pt x="291" y="534"/>
                    <a:pt x="291" y="534"/>
                    <a:pt x="291" y="534"/>
                  </a:cubicBezTo>
                  <a:cubicBezTo>
                    <a:pt x="291" y="535"/>
                    <a:pt x="291" y="535"/>
                    <a:pt x="291" y="535"/>
                  </a:cubicBezTo>
                  <a:cubicBezTo>
                    <a:pt x="288" y="535"/>
                    <a:pt x="284" y="534"/>
                    <a:pt x="281" y="534"/>
                  </a:cubicBezTo>
                  <a:cubicBezTo>
                    <a:pt x="281" y="534"/>
                    <a:pt x="281" y="534"/>
                    <a:pt x="280" y="534"/>
                  </a:cubicBezTo>
                  <a:close/>
                  <a:moveTo>
                    <a:pt x="104" y="450"/>
                  </a:moveTo>
                  <a:cubicBezTo>
                    <a:pt x="104" y="450"/>
                    <a:pt x="104" y="450"/>
                    <a:pt x="104" y="450"/>
                  </a:cubicBezTo>
                  <a:cubicBezTo>
                    <a:pt x="101" y="448"/>
                    <a:pt x="99" y="445"/>
                    <a:pt x="96" y="443"/>
                  </a:cubicBezTo>
                  <a:cubicBezTo>
                    <a:pt x="96" y="442"/>
                    <a:pt x="96" y="442"/>
                    <a:pt x="96" y="441"/>
                  </a:cubicBezTo>
                  <a:cubicBezTo>
                    <a:pt x="97" y="440"/>
                    <a:pt x="98" y="440"/>
                    <a:pt x="98" y="441"/>
                  </a:cubicBezTo>
                  <a:cubicBezTo>
                    <a:pt x="101" y="443"/>
                    <a:pt x="103" y="446"/>
                    <a:pt x="106" y="448"/>
                  </a:cubicBezTo>
                  <a:cubicBezTo>
                    <a:pt x="106" y="449"/>
                    <a:pt x="106" y="449"/>
                    <a:pt x="106" y="450"/>
                  </a:cubicBezTo>
                  <a:cubicBezTo>
                    <a:pt x="105" y="450"/>
                    <a:pt x="105" y="451"/>
                    <a:pt x="104" y="450"/>
                  </a:cubicBezTo>
                  <a:close/>
                  <a:moveTo>
                    <a:pt x="301" y="537"/>
                  </a:moveTo>
                  <a:cubicBezTo>
                    <a:pt x="301" y="536"/>
                    <a:pt x="300" y="536"/>
                    <a:pt x="300" y="535"/>
                  </a:cubicBezTo>
                  <a:cubicBezTo>
                    <a:pt x="300" y="534"/>
                    <a:pt x="301" y="534"/>
                    <a:pt x="302" y="534"/>
                  </a:cubicBezTo>
                  <a:cubicBezTo>
                    <a:pt x="305" y="534"/>
                    <a:pt x="309" y="535"/>
                    <a:pt x="312" y="535"/>
                  </a:cubicBezTo>
                  <a:cubicBezTo>
                    <a:pt x="313" y="535"/>
                    <a:pt x="313" y="536"/>
                    <a:pt x="313" y="536"/>
                  </a:cubicBezTo>
                  <a:cubicBezTo>
                    <a:pt x="313" y="537"/>
                    <a:pt x="313" y="538"/>
                    <a:pt x="312" y="538"/>
                  </a:cubicBezTo>
                  <a:cubicBezTo>
                    <a:pt x="308" y="537"/>
                    <a:pt x="305" y="537"/>
                    <a:pt x="301" y="537"/>
                  </a:cubicBezTo>
                  <a:cubicBezTo>
                    <a:pt x="301" y="537"/>
                    <a:pt x="301" y="537"/>
                    <a:pt x="301" y="537"/>
                  </a:cubicBezTo>
                  <a:close/>
                  <a:moveTo>
                    <a:pt x="90" y="436"/>
                  </a:moveTo>
                  <a:cubicBezTo>
                    <a:pt x="89" y="436"/>
                    <a:pt x="89" y="435"/>
                    <a:pt x="89" y="435"/>
                  </a:cubicBezTo>
                  <a:cubicBezTo>
                    <a:pt x="87" y="434"/>
                    <a:pt x="86" y="432"/>
                    <a:pt x="84" y="430"/>
                  </a:cubicBezTo>
                  <a:cubicBezTo>
                    <a:pt x="84" y="429"/>
                    <a:pt x="83" y="429"/>
                    <a:pt x="82" y="428"/>
                  </a:cubicBezTo>
                  <a:cubicBezTo>
                    <a:pt x="82" y="427"/>
                    <a:pt x="82" y="426"/>
                    <a:pt x="82" y="426"/>
                  </a:cubicBezTo>
                  <a:cubicBezTo>
                    <a:pt x="83" y="425"/>
                    <a:pt x="84" y="425"/>
                    <a:pt x="84" y="426"/>
                  </a:cubicBezTo>
                  <a:cubicBezTo>
                    <a:pt x="85" y="427"/>
                    <a:pt x="85" y="428"/>
                    <a:pt x="86" y="428"/>
                  </a:cubicBezTo>
                  <a:cubicBezTo>
                    <a:pt x="88" y="430"/>
                    <a:pt x="89" y="432"/>
                    <a:pt x="91" y="434"/>
                  </a:cubicBezTo>
                  <a:cubicBezTo>
                    <a:pt x="92" y="434"/>
                    <a:pt x="92" y="435"/>
                    <a:pt x="91" y="435"/>
                  </a:cubicBezTo>
                  <a:cubicBezTo>
                    <a:pt x="91" y="436"/>
                    <a:pt x="90" y="436"/>
                    <a:pt x="90" y="436"/>
                  </a:cubicBezTo>
                  <a:close/>
                  <a:moveTo>
                    <a:pt x="322" y="538"/>
                  </a:moveTo>
                  <a:cubicBezTo>
                    <a:pt x="321" y="538"/>
                    <a:pt x="321" y="537"/>
                    <a:pt x="321" y="537"/>
                  </a:cubicBezTo>
                  <a:cubicBezTo>
                    <a:pt x="321" y="536"/>
                    <a:pt x="322" y="536"/>
                    <a:pt x="322" y="536"/>
                  </a:cubicBezTo>
                  <a:cubicBezTo>
                    <a:pt x="326" y="536"/>
                    <a:pt x="329" y="536"/>
                    <a:pt x="333" y="536"/>
                  </a:cubicBezTo>
                  <a:cubicBezTo>
                    <a:pt x="334" y="536"/>
                    <a:pt x="334" y="537"/>
                    <a:pt x="334" y="537"/>
                  </a:cubicBezTo>
                  <a:cubicBezTo>
                    <a:pt x="334" y="538"/>
                    <a:pt x="333" y="539"/>
                    <a:pt x="333" y="539"/>
                  </a:cubicBezTo>
                  <a:cubicBezTo>
                    <a:pt x="329" y="538"/>
                    <a:pt x="326" y="538"/>
                    <a:pt x="322" y="538"/>
                  </a:cubicBezTo>
                  <a:cubicBezTo>
                    <a:pt x="322" y="538"/>
                    <a:pt x="322" y="538"/>
                    <a:pt x="322" y="538"/>
                  </a:cubicBezTo>
                  <a:close/>
                  <a:moveTo>
                    <a:pt x="76" y="420"/>
                  </a:moveTo>
                  <a:cubicBezTo>
                    <a:pt x="76" y="420"/>
                    <a:pt x="75" y="420"/>
                    <a:pt x="75" y="420"/>
                  </a:cubicBezTo>
                  <a:cubicBezTo>
                    <a:pt x="73" y="417"/>
                    <a:pt x="71" y="414"/>
                    <a:pt x="69" y="412"/>
                  </a:cubicBezTo>
                  <a:cubicBezTo>
                    <a:pt x="68" y="411"/>
                    <a:pt x="68" y="410"/>
                    <a:pt x="69" y="410"/>
                  </a:cubicBezTo>
                  <a:cubicBezTo>
                    <a:pt x="70" y="409"/>
                    <a:pt x="70" y="409"/>
                    <a:pt x="71" y="410"/>
                  </a:cubicBezTo>
                  <a:cubicBezTo>
                    <a:pt x="73" y="413"/>
                    <a:pt x="75" y="415"/>
                    <a:pt x="77" y="418"/>
                  </a:cubicBezTo>
                  <a:cubicBezTo>
                    <a:pt x="78" y="419"/>
                    <a:pt x="78" y="419"/>
                    <a:pt x="77" y="420"/>
                  </a:cubicBezTo>
                  <a:cubicBezTo>
                    <a:pt x="77" y="420"/>
                    <a:pt x="76" y="420"/>
                    <a:pt x="76" y="420"/>
                  </a:cubicBezTo>
                  <a:close/>
                  <a:moveTo>
                    <a:pt x="343" y="539"/>
                  </a:moveTo>
                  <a:cubicBezTo>
                    <a:pt x="342" y="538"/>
                    <a:pt x="342" y="538"/>
                    <a:pt x="342" y="537"/>
                  </a:cubicBezTo>
                  <a:cubicBezTo>
                    <a:pt x="342" y="537"/>
                    <a:pt x="342" y="536"/>
                    <a:pt x="343" y="536"/>
                  </a:cubicBezTo>
                  <a:cubicBezTo>
                    <a:pt x="347" y="536"/>
                    <a:pt x="350" y="536"/>
                    <a:pt x="354" y="536"/>
                  </a:cubicBezTo>
                  <a:cubicBezTo>
                    <a:pt x="354" y="536"/>
                    <a:pt x="355" y="536"/>
                    <a:pt x="355" y="537"/>
                  </a:cubicBezTo>
                  <a:cubicBezTo>
                    <a:pt x="355" y="538"/>
                    <a:pt x="354" y="538"/>
                    <a:pt x="354" y="538"/>
                  </a:cubicBezTo>
                  <a:cubicBezTo>
                    <a:pt x="350" y="539"/>
                    <a:pt x="347" y="539"/>
                    <a:pt x="343" y="539"/>
                  </a:cubicBezTo>
                  <a:cubicBezTo>
                    <a:pt x="343" y="539"/>
                    <a:pt x="343" y="539"/>
                    <a:pt x="343" y="539"/>
                  </a:cubicBezTo>
                  <a:close/>
                  <a:moveTo>
                    <a:pt x="363" y="538"/>
                  </a:moveTo>
                  <a:cubicBezTo>
                    <a:pt x="363" y="538"/>
                    <a:pt x="363" y="537"/>
                    <a:pt x="363" y="537"/>
                  </a:cubicBezTo>
                  <a:cubicBezTo>
                    <a:pt x="363" y="536"/>
                    <a:pt x="363" y="535"/>
                    <a:pt x="364" y="535"/>
                  </a:cubicBezTo>
                  <a:cubicBezTo>
                    <a:pt x="367" y="535"/>
                    <a:pt x="371" y="535"/>
                    <a:pt x="374" y="535"/>
                  </a:cubicBezTo>
                  <a:cubicBezTo>
                    <a:pt x="375" y="535"/>
                    <a:pt x="376" y="535"/>
                    <a:pt x="376" y="536"/>
                  </a:cubicBezTo>
                  <a:cubicBezTo>
                    <a:pt x="376" y="537"/>
                    <a:pt x="375" y="537"/>
                    <a:pt x="375" y="537"/>
                  </a:cubicBezTo>
                  <a:cubicBezTo>
                    <a:pt x="371" y="538"/>
                    <a:pt x="368" y="538"/>
                    <a:pt x="364" y="538"/>
                  </a:cubicBezTo>
                  <a:cubicBezTo>
                    <a:pt x="364" y="538"/>
                    <a:pt x="364" y="538"/>
                    <a:pt x="363" y="538"/>
                  </a:cubicBezTo>
                  <a:close/>
                  <a:moveTo>
                    <a:pt x="63" y="404"/>
                  </a:moveTo>
                  <a:cubicBezTo>
                    <a:pt x="63" y="404"/>
                    <a:pt x="63" y="403"/>
                    <a:pt x="63" y="403"/>
                  </a:cubicBezTo>
                  <a:cubicBezTo>
                    <a:pt x="61" y="400"/>
                    <a:pt x="59" y="398"/>
                    <a:pt x="57" y="395"/>
                  </a:cubicBezTo>
                  <a:cubicBezTo>
                    <a:pt x="56" y="394"/>
                    <a:pt x="56" y="393"/>
                    <a:pt x="57" y="393"/>
                  </a:cubicBezTo>
                  <a:cubicBezTo>
                    <a:pt x="58" y="392"/>
                    <a:pt x="58" y="393"/>
                    <a:pt x="59" y="393"/>
                  </a:cubicBezTo>
                  <a:cubicBezTo>
                    <a:pt x="61" y="396"/>
                    <a:pt x="63" y="399"/>
                    <a:pt x="65" y="402"/>
                  </a:cubicBezTo>
                  <a:cubicBezTo>
                    <a:pt x="65" y="402"/>
                    <a:pt x="65" y="403"/>
                    <a:pt x="64" y="404"/>
                  </a:cubicBezTo>
                  <a:cubicBezTo>
                    <a:pt x="64" y="404"/>
                    <a:pt x="63" y="404"/>
                    <a:pt x="63" y="404"/>
                  </a:cubicBezTo>
                  <a:close/>
                  <a:moveTo>
                    <a:pt x="384" y="536"/>
                  </a:moveTo>
                  <a:cubicBezTo>
                    <a:pt x="384" y="536"/>
                    <a:pt x="384" y="536"/>
                    <a:pt x="383" y="535"/>
                  </a:cubicBezTo>
                  <a:cubicBezTo>
                    <a:pt x="383" y="534"/>
                    <a:pt x="384" y="534"/>
                    <a:pt x="385" y="534"/>
                  </a:cubicBezTo>
                  <a:cubicBezTo>
                    <a:pt x="388" y="533"/>
                    <a:pt x="392" y="533"/>
                    <a:pt x="395" y="532"/>
                  </a:cubicBezTo>
                  <a:cubicBezTo>
                    <a:pt x="396" y="532"/>
                    <a:pt x="396" y="533"/>
                    <a:pt x="396" y="534"/>
                  </a:cubicBezTo>
                  <a:cubicBezTo>
                    <a:pt x="397" y="534"/>
                    <a:pt x="396" y="535"/>
                    <a:pt x="395" y="535"/>
                  </a:cubicBezTo>
                  <a:cubicBezTo>
                    <a:pt x="392" y="535"/>
                    <a:pt x="388" y="536"/>
                    <a:pt x="385" y="536"/>
                  </a:cubicBezTo>
                  <a:cubicBezTo>
                    <a:pt x="385" y="536"/>
                    <a:pt x="384" y="536"/>
                    <a:pt x="384" y="536"/>
                  </a:cubicBezTo>
                  <a:close/>
                  <a:moveTo>
                    <a:pt x="52" y="386"/>
                  </a:moveTo>
                  <a:cubicBezTo>
                    <a:pt x="51" y="386"/>
                    <a:pt x="51" y="386"/>
                    <a:pt x="51" y="386"/>
                  </a:cubicBezTo>
                  <a:cubicBezTo>
                    <a:pt x="49" y="383"/>
                    <a:pt x="47" y="380"/>
                    <a:pt x="46" y="377"/>
                  </a:cubicBezTo>
                  <a:cubicBezTo>
                    <a:pt x="45" y="376"/>
                    <a:pt x="45" y="375"/>
                    <a:pt x="46" y="375"/>
                  </a:cubicBezTo>
                  <a:cubicBezTo>
                    <a:pt x="47" y="375"/>
                    <a:pt x="47" y="375"/>
                    <a:pt x="48" y="376"/>
                  </a:cubicBezTo>
                  <a:cubicBezTo>
                    <a:pt x="50" y="379"/>
                    <a:pt x="51" y="382"/>
                    <a:pt x="53" y="384"/>
                  </a:cubicBezTo>
                  <a:cubicBezTo>
                    <a:pt x="54" y="385"/>
                    <a:pt x="53" y="386"/>
                    <a:pt x="53" y="386"/>
                  </a:cubicBezTo>
                  <a:cubicBezTo>
                    <a:pt x="52" y="386"/>
                    <a:pt x="52" y="386"/>
                    <a:pt x="52" y="386"/>
                  </a:cubicBezTo>
                  <a:close/>
                  <a:moveTo>
                    <a:pt x="405" y="533"/>
                  </a:moveTo>
                  <a:cubicBezTo>
                    <a:pt x="405" y="533"/>
                    <a:pt x="404" y="533"/>
                    <a:pt x="404" y="532"/>
                  </a:cubicBezTo>
                  <a:cubicBezTo>
                    <a:pt x="404" y="532"/>
                    <a:pt x="405" y="531"/>
                    <a:pt x="405" y="531"/>
                  </a:cubicBezTo>
                  <a:cubicBezTo>
                    <a:pt x="409" y="530"/>
                    <a:pt x="412" y="530"/>
                    <a:pt x="415" y="529"/>
                  </a:cubicBezTo>
                  <a:cubicBezTo>
                    <a:pt x="416" y="529"/>
                    <a:pt x="417" y="530"/>
                    <a:pt x="417" y="530"/>
                  </a:cubicBezTo>
                  <a:cubicBezTo>
                    <a:pt x="417" y="531"/>
                    <a:pt x="417" y="532"/>
                    <a:pt x="416" y="532"/>
                  </a:cubicBezTo>
                  <a:cubicBezTo>
                    <a:pt x="413" y="532"/>
                    <a:pt x="409" y="533"/>
                    <a:pt x="406" y="533"/>
                  </a:cubicBezTo>
                  <a:cubicBezTo>
                    <a:pt x="405" y="534"/>
                    <a:pt x="405" y="533"/>
                    <a:pt x="405" y="533"/>
                  </a:cubicBezTo>
                  <a:close/>
                  <a:moveTo>
                    <a:pt x="41" y="368"/>
                  </a:moveTo>
                  <a:cubicBezTo>
                    <a:pt x="41" y="368"/>
                    <a:pt x="41" y="368"/>
                    <a:pt x="41" y="368"/>
                  </a:cubicBezTo>
                  <a:cubicBezTo>
                    <a:pt x="39" y="365"/>
                    <a:pt x="37" y="362"/>
                    <a:pt x="36" y="358"/>
                  </a:cubicBezTo>
                  <a:cubicBezTo>
                    <a:pt x="35" y="358"/>
                    <a:pt x="36" y="357"/>
                    <a:pt x="36" y="357"/>
                  </a:cubicBezTo>
                  <a:cubicBezTo>
                    <a:pt x="37" y="356"/>
                    <a:pt x="38" y="357"/>
                    <a:pt x="38" y="357"/>
                  </a:cubicBezTo>
                  <a:cubicBezTo>
                    <a:pt x="40" y="360"/>
                    <a:pt x="41" y="363"/>
                    <a:pt x="43" y="366"/>
                  </a:cubicBezTo>
                  <a:cubicBezTo>
                    <a:pt x="43" y="367"/>
                    <a:pt x="43" y="368"/>
                    <a:pt x="42" y="368"/>
                  </a:cubicBezTo>
                  <a:cubicBezTo>
                    <a:pt x="42" y="368"/>
                    <a:pt x="42" y="368"/>
                    <a:pt x="41" y="368"/>
                  </a:cubicBezTo>
                  <a:close/>
                  <a:moveTo>
                    <a:pt x="425" y="530"/>
                  </a:moveTo>
                  <a:cubicBezTo>
                    <a:pt x="425" y="530"/>
                    <a:pt x="425" y="529"/>
                    <a:pt x="425" y="529"/>
                  </a:cubicBezTo>
                  <a:cubicBezTo>
                    <a:pt x="425" y="528"/>
                    <a:pt x="425" y="527"/>
                    <a:pt x="426" y="527"/>
                  </a:cubicBezTo>
                  <a:cubicBezTo>
                    <a:pt x="429" y="527"/>
                    <a:pt x="432" y="526"/>
                    <a:pt x="436" y="525"/>
                  </a:cubicBezTo>
                  <a:cubicBezTo>
                    <a:pt x="437" y="525"/>
                    <a:pt x="437" y="525"/>
                    <a:pt x="437" y="526"/>
                  </a:cubicBezTo>
                  <a:cubicBezTo>
                    <a:pt x="438" y="527"/>
                    <a:pt x="437" y="527"/>
                    <a:pt x="436" y="528"/>
                  </a:cubicBezTo>
                  <a:cubicBezTo>
                    <a:pt x="433" y="528"/>
                    <a:pt x="430" y="529"/>
                    <a:pt x="426" y="530"/>
                  </a:cubicBezTo>
                  <a:cubicBezTo>
                    <a:pt x="426" y="530"/>
                    <a:pt x="426" y="530"/>
                    <a:pt x="425" y="530"/>
                  </a:cubicBezTo>
                  <a:close/>
                  <a:moveTo>
                    <a:pt x="32" y="350"/>
                  </a:moveTo>
                  <a:cubicBezTo>
                    <a:pt x="32" y="349"/>
                    <a:pt x="31" y="349"/>
                    <a:pt x="31" y="349"/>
                  </a:cubicBezTo>
                  <a:cubicBezTo>
                    <a:pt x="30" y="346"/>
                    <a:pt x="28" y="343"/>
                    <a:pt x="27" y="339"/>
                  </a:cubicBezTo>
                  <a:cubicBezTo>
                    <a:pt x="27" y="339"/>
                    <a:pt x="27" y="338"/>
                    <a:pt x="28" y="338"/>
                  </a:cubicBezTo>
                  <a:cubicBezTo>
                    <a:pt x="28" y="337"/>
                    <a:pt x="29" y="338"/>
                    <a:pt x="30" y="338"/>
                  </a:cubicBezTo>
                  <a:cubicBezTo>
                    <a:pt x="31" y="342"/>
                    <a:pt x="32" y="345"/>
                    <a:pt x="34" y="348"/>
                  </a:cubicBezTo>
                  <a:cubicBezTo>
                    <a:pt x="34" y="349"/>
                    <a:pt x="34" y="349"/>
                    <a:pt x="33" y="350"/>
                  </a:cubicBezTo>
                  <a:cubicBezTo>
                    <a:pt x="33" y="350"/>
                    <a:pt x="32" y="350"/>
                    <a:pt x="32" y="350"/>
                  </a:cubicBezTo>
                  <a:close/>
                  <a:moveTo>
                    <a:pt x="446" y="525"/>
                  </a:moveTo>
                  <a:cubicBezTo>
                    <a:pt x="445" y="525"/>
                    <a:pt x="445" y="525"/>
                    <a:pt x="445" y="524"/>
                  </a:cubicBezTo>
                  <a:cubicBezTo>
                    <a:pt x="445" y="524"/>
                    <a:pt x="445" y="523"/>
                    <a:pt x="446" y="523"/>
                  </a:cubicBezTo>
                  <a:cubicBezTo>
                    <a:pt x="449" y="522"/>
                    <a:pt x="453" y="521"/>
                    <a:pt x="456" y="520"/>
                  </a:cubicBezTo>
                  <a:cubicBezTo>
                    <a:pt x="457" y="520"/>
                    <a:pt x="457" y="520"/>
                    <a:pt x="458" y="521"/>
                  </a:cubicBezTo>
                  <a:cubicBezTo>
                    <a:pt x="458" y="522"/>
                    <a:pt x="457" y="522"/>
                    <a:pt x="457" y="523"/>
                  </a:cubicBezTo>
                  <a:cubicBezTo>
                    <a:pt x="453" y="523"/>
                    <a:pt x="450" y="524"/>
                    <a:pt x="447" y="525"/>
                  </a:cubicBezTo>
                  <a:cubicBezTo>
                    <a:pt x="446" y="525"/>
                    <a:pt x="446" y="525"/>
                    <a:pt x="446" y="525"/>
                  </a:cubicBezTo>
                  <a:close/>
                  <a:moveTo>
                    <a:pt x="24" y="330"/>
                  </a:moveTo>
                  <a:cubicBezTo>
                    <a:pt x="24" y="330"/>
                    <a:pt x="23" y="330"/>
                    <a:pt x="23" y="330"/>
                  </a:cubicBezTo>
                  <a:cubicBezTo>
                    <a:pt x="22" y="326"/>
                    <a:pt x="21" y="323"/>
                    <a:pt x="20" y="320"/>
                  </a:cubicBezTo>
                  <a:cubicBezTo>
                    <a:pt x="19" y="319"/>
                    <a:pt x="20" y="318"/>
                    <a:pt x="20" y="318"/>
                  </a:cubicBezTo>
                  <a:cubicBezTo>
                    <a:pt x="21" y="318"/>
                    <a:pt x="22" y="318"/>
                    <a:pt x="22" y="319"/>
                  </a:cubicBezTo>
                  <a:cubicBezTo>
                    <a:pt x="23" y="322"/>
                    <a:pt x="24" y="326"/>
                    <a:pt x="26" y="329"/>
                  </a:cubicBezTo>
                  <a:cubicBezTo>
                    <a:pt x="26" y="329"/>
                    <a:pt x="26" y="330"/>
                    <a:pt x="25" y="330"/>
                  </a:cubicBezTo>
                  <a:cubicBezTo>
                    <a:pt x="25" y="331"/>
                    <a:pt x="24" y="331"/>
                    <a:pt x="24" y="330"/>
                  </a:cubicBezTo>
                  <a:close/>
                  <a:moveTo>
                    <a:pt x="466" y="520"/>
                  </a:moveTo>
                  <a:cubicBezTo>
                    <a:pt x="465" y="519"/>
                    <a:pt x="465" y="519"/>
                    <a:pt x="465" y="519"/>
                  </a:cubicBezTo>
                  <a:cubicBezTo>
                    <a:pt x="465" y="518"/>
                    <a:pt x="465" y="517"/>
                    <a:pt x="466" y="517"/>
                  </a:cubicBezTo>
                  <a:cubicBezTo>
                    <a:pt x="469" y="516"/>
                    <a:pt x="473" y="515"/>
                    <a:pt x="476" y="514"/>
                  </a:cubicBezTo>
                  <a:cubicBezTo>
                    <a:pt x="477" y="514"/>
                    <a:pt x="477" y="514"/>
                    <a:pt x="478" y="515"/>
                  </a:cubicBezTo>
                  <a:cubicBezTo>
                    <a:pt x="478" y="516"/>
                    <a:pt x="477" y="516"/>
                    <a:pt x="477" y="517"/>
                  </a:cubicBezTo>
                  <a:cubicBezTo>
                    <a:pt x="473" y="518"/>
                    <a:pt x="470" y="519"/>
                    <a:pt x="467" y="520"/>
                  </a:cubicBezTo>
                  <a:cubicBezTo>
                    <a:pt x="466" y="520"/>
                    <a:pt x="466" y="520"/>
                    <a:pt x="466" y="520"/>
                  </a:cubicBezTo>
                  <a:close/>
                  <a:moveTo>
                    <a:pt x="17" y="311"/>
                  </a:moveTo>
                  <a:cubicBezTo>
                    <a:pt x="17" y="311"/>
                    <a:pt x="17" y="310"/>
                    <a:pt x="16" y="310"/>
                  </a:cubicBezTo>
                  <a:cubicBezTo>
                    <a:pt x="16" y="308"/>
                    <a:pt x="15" y="306"/>
                    <a:pt x="15" y="304"/>
                  </a:cubicBezTo>
                  <a:cubicBezTo>
                    <a:pt x="14" y="303"/>
                    <a:pt x="14" y="301"/>
                    <a:pt x="13" y="300"/>
                  </a:cubicBezTo>
                  <a:cubicBezTo>
                    <a:pt x="13" y="299"/>
                    <a:pt x="14" y="299"/>
                    <a:pt x="14" y="298"/>
                  </a:cubicBezTo>
                  <a:cubicBezTo>
                    <a:pt x="15" y="298"/>
                    <a:pt x="16" y="299"/>
                    <a:pt x="16" y="299"/>
                  </a:cubicBezTo>
                  <a:cubicBezTo>
                    <a:pt x="16" y="301"/>
                    <a:pt x="17" y="302"/>
                    <a:pt x="17" y="303"/>
                  </a:cubicBezTo>
                  <a:cubicBezTo>
                    <a:pt x="18" y="305"/>
                    <a:pt x="18" y="307"/>
                    <a:pt x="19" y="309"/>
                  </a:cubicBezTo>
                  <a:cubicBezTo>
                    <a:pt x="19" y="310"/>
                    <a:pt x="19" y="311"/>
                    <a:pt x="18" y="311"/>
                  </a:cubicBezTo>
                  <a:cubicBezTo>
                    <a:pt x="18" y="311"/>
                    <a:pt x="17" y="311"/>
                    <a:pt x="17" y="311"/>
                  </a:cubicBezTo>
                  <a:close/>
                  <a:moveTo>
                    <a:pt x="486" y="513"/>
                  </a:moveTo>
                  <a:cubicBezTo>
                    <a:pt x="485" y="513"/>
                    <a:pt x="485" y="513"/>
                    <a:pt x="485" y="512"/>
                  </a:cubicBezTo>
                  <a:cubicBezTo>
                    <a:pt x="485" y="512"/>
                    <a:pt x="485" y="511"/>
                    <a:pt x="486" y="511"/>
                  </a:cubicBezTo>
                  <a:cubicBezTo>
                    <a:pt x="489" y="510"/>
                    <a:pt x="492" y="509"/>
                    <a:pt x="496" y="507"/>
                  </a:cubicBezTo>
                  <a:cubicBezTo>
                    <a:pt x="496" y="507"/>
                    <a:pt x="497" y="507"/>
                    <a:pt x="497" y="508"/>
                  </a:cubicBezTo>
                  <a:cubicBezTo>
                    <a:pt x="497" y="509"/>
                    <a:pt x="497" y="509"/>
                    <a:pt x="496" y="510"/>
                  </a:cubicBezTo>
                  <a:cubicBezTo>
                    <a:pt x="493" y="511"/>
                    <a:pt x="490" y="512"/>
                    <a:pt x="487" y="513"/>
                  </a:cubicBezTo>
                  <a:cubicBezTo>
                    <a:pt x="486" y="513"/>
                    <a:pt x="486" y="513"/>
                    <a:pt x="486" y="513"/>
                  </a:cubicBezTo>
                  <a:close/>
                  <a:moveTo>
                    <a:pt x="11" y="291"/>
                  </a:moveTo>
                  <a:cubicBezTo>
                    <a:pt x="11" y="291"/>
                    <a:pt x="11" y="290"/>
                    <a:pt x="11" y="290"/>
                  </a:cubicBezTo>
                  <a:cubicBezTo>
                    <a:pt x="10" y="287"/>
                    <a:pt x="9" y="283"/>
                    <a:pt x="8" y="280"/>
                  </a:cubicBezTo>
                  <a:cubicBezTo>
                    <a:pt x="8" y="279"/>
                    <a:pt x="9" y="278"/>
                    <a:pt x="9" y="278"/>
                  </a:cubicBezTo>
                  <a:cubicBezTo>
                    <a:pt x="10" y="278"/>
                    <a:pt x="11" y="278"/>
                    <a:pt x="11" y="279"/>
                  </a:cubicBezTo>
                  <a:cubicBezTo>
                    <a:pt x="12" y="283"/>
                    <a:pt x="12" y="286"/>
                    <a:pt x="13" y="289"/>
                  </a:cubicBezTo>
                  <a:cubicBezTo>
                    <a:pt x="13" y="290"/>
                    <a:pt x="13" y="291"/>
                    <a:pt x="12" y="291"/>
                  </a:cubicBezTo>
                  <a:cubicBezTo>
                    <a:pt x="12" y="291"/>
                    <a:pt x="12" y="291"/>
                    <a:pt x="11" y="291"/>
                  </a:cubicBezTo>
                  <a:close/>
                  <a:moveTo>
                    <a:pt x="505" y="506"/>
                  </a:moveTo>
                  <a:cubicBezTo>
                    <a:pt x="505" y="506"/>
                    <a:pt x="505" y="506"/>
                    <a:pt x="505" y="505"/>
                  </a:cubicBezTo>
                  <a:cubicBezTo>
                    <a:pt x="504" y="505"/>
                    <a:pt x="505" y="504"/>
                    <a:pt x="505" y="504"/>
                  </a:cubicBezTo>
                  <a:cubicBezTo>
                    <a:pt x="508" y="502"/>
                    <a:pt x="512" y="501"/>
                    <a:pt x="515" y="500"/>
                  </a:cubicBezTo>
                  <a:cubicBezTo>
                    <a:pt x="516" y="499"/>
                    <a:pt x="516" y="500"/>
                    <a:pt x="517" y="500"/>
                  </a:cubicBezTo>
                  <a:cubicBezTo>
                    <a:pt x="517" y="501"/>
                    <a:pt x="517" y="502"/>
                    <a:pt x="516" y="502"/>
                  </a:cubicBezTo>
                  <a:cubicBezTo>
                    <a:pt x="513" y="503"/>
                    <a:pt x="509" y="505"/>
                    <a:pt x="506" y="506"/>
                  </a:cubicBezTo>
                  <a:cubicBezTo>
                    <a:pt x="506" y="506"/>
                    <a:pt x="505" y="506"/>
                    <a:pt x="505" y="506"/>
                  </a:cubicBezTo>
                  <a:close/>
                  <a:moveTo>
                    <a:pt x="7" y="270"/>
                  </a:moveTo>
                  <a:cubicBezTo>
                    <a:pt x="6" y="270"/>
                    <a:pt x="6" y="270"/>
                    <a:pt x="6" y="270"/>
                  </a:cubicBezTo>
                  <a:cubicBezTo>
                    <a:pt x="5" y="266"/>
                    <a:pt x="5" y="263"/>
                    <a:pt x="4" y="259"/>
                  </a:cubicBezTo>
                  <a:cubicBezTo>
                    <a:pt x="4" y="259"/>
                    <a:pt x="5" y="258"/>
                    <a:pt x="5" y="258"/>
                  </a:cubicBezTo>
                  <a:cubicBezTo>
                    <a:pt x="6" y="258"/>
                    <a:pt x="7" y="258"/>
                    <a:pt x="7" y="259"/>
                  </a:cubicBezTo>
                  <a:cubicBezTo>
                    <a:pt x="7" y="262"/>
                    <a:pt x="8" y="266"/>
                    <a:pt x="9" y="269"/>
                  </a:cubicBezTo>
                  <a:cubicBezTo>
                    <a:pt x="9" y="270"/>
                    <a:pt x="8" y="270"/>
                    <a:pt x="8" y="271"/>
                  </a:cubicBezTo>
                  <a:cubicBezTo>
                    <a:pt x="7" y="271"/>
                    <a:pt x="7" y="271"/>
                    <a:pt x="7" y="270"/>
                  </a:cubicBezTo>
                  <a:close/>
                  <a:moveTo>
                    <a:pt x="524" y="498"/>
                  </a:moveTo>
                  <a:cubicBezTo>
                    <a:pt x="524" y="498"/>
                    <a:pt x="524" y="498"/>
                    <a:pt x="524" y="497"/>
                  </a:cubicBezTo>
                  <a:cubicBezTo>
                    <a:pt x="523" y="497"/>
                    <a:pt x="524" y="496"/>
                    <a:pt x="524" y="496"/>
                  </a:cubicBezTo>
                  <a:cubicBezTo>
                    <a:pt x="528" y="494"/>
                    <a:pt x="531" y="493"/>
                    <a:pt x="534" y="491"/>
                  </a:cubicBezTo>
                  <a:cubicBezTo>
                    <a:pt x="535" y="491"/>
                    <a:pt x="535" y="491"/>
                    <a:pt x="536" y="492"/>
                  </a:cubicBezTo>
                  <a:cubicBezTo>
                    <a:pt x="536" y="493"/>
                    <a:pt x="536" y="493"/>
                    <a:pt x="535" y="494"/>
                  </a:cubicBezTo>
                  <a:cubicBezTo>
                    <a:pt x="532" y="495"/>
                    <a:pt x="529" y="497"/>
                    <a:pt x="525" y="498"/>
                  </a:cubicBezTo>
                  <a:cubicBezTo>
                    <a:pt x="525" y="498"/>
                    <a:pt x="525" y="498"/>
                    <a:pt x="524" y="498"/>
                  </a:cubicBezTo>
                  <a:close/>
                  <a:moveTo>
                    <a:pt x="4" y="250"/>
                  </a:moveTo>
                  <a:cubicBezTo>
                    <a:pt x="3" y="250"/>
                    <a:pt x="3" y="249"/>
                    <a:pt x="3" y="249"/>
                  </a:cubicBezTo>
                  <a:cubicBezTo>
                    <a:pt x="2" y="245"/>
                    <a:pt x="2" y="242"/>
                    <a:pt x="2" y="239"/>
                  </a:cubicBezTo>
                  <a:cubicBezTo>
                    <a:pt x="1" y="238"/>
                    <a:pt x="2" y="237"/>
                    <a:pt x="3" y="237"/>
                  </a:cubicBezTo>
                  <a:cubicBezTo>
                    <a:pt x="3" y="237"/>
                    <a:pt x="4" y="238"/>
                    <a:pt x="4" y="238"/>
                  </a:cubicBezTo>
                  <a:cubicBezTo>
                    <a:pt x="4" y="242"/>
                    <a:pt x="5" y="245"/>
                    <a:pt x="5" y="249"/>
                  </a:cubicBezTo>
                  <a:cubicBezTo>
                    <a:pt x="5" y="249"/>
                    <a:pt x="5" y="250"/>
                    <a:pt x="4" y="250"/>
                  </a:cubicBezTo>
                  <a:cubicBezTo>
                    <a:pt x="4" y="250"/>
                    <a:pt x="4" y="250"/>
                    <a:pt x="4" y="250"/>
                  </a:cubicBezTo>
                  <a:close/>
                  <a:moveTo>
                    <a:pt x="543" y="489"/>
                  </a:moveTo>
                  <a:cubicBezTo>
                    <a:pt x="543" y="489"/>
                    <a:pt x="543" y="489"/>
                    <a:pt x="543" y="489"/>
                  </a:cubicBezTo>
                  <a:cubicBezTo>
                    <a:pt x="542" y="488"/>
                    <a:pt x="543" y="487"/>
                    <a:pt x="543" y="487"/>
                  </a:cubicBezTo>
                  <a:cubicBezTo>
                    <a:pt x="546" y="485"/>
                    <a:pt x="549" y="484"/>
                    <a:pt x="553" y="482"/>
                  </a:cubicBezTo>
                  <a:cubicBezTo>
                    <a:pt x="553" y="482"/>
                    <a:pt x="554" y="482"/>
                    <a:pt x="554" y="483"/>
                  </a:cubicBezTo>
                  <a:cubicBezTo>
                    <a:pt x="555" y="483"/>
                    <a:pt x="554" y="484"/>
                    <a:pt x="554" y="485"/>
                  </a:cubicBezTo>
                  <a:cubicBezTo>
                    <a:pt x="551" y="486"/>
                    <a:pt x="548" y="488"/>
                    <a:pt x="544" y="489"/>
                  </a:cubicBezTo>
                  <a:cubicBezTo>
                    <a:pt x="544" y="489"/>
                    <a:pt x="544" y="489"/>
                    <a:pt x="543" y="489"/>
                  </a:cubicBezTo>
                  <a:close/>
                  <a:moveTo>
                    <a:pt x="562" y="480"/>
                  </a:moveTo>
                  <a:cubicBezTo>
                    <a:pt x="562" y="480"/>
                    <a:pt x="561" y="479"/>
                    <a:pt x="561" y="479"/>
                  </a:cubicBezTo>
                  <a:cubicBezTo>
                    <a:pt x="561" y="479"/>
                    <a:pt x="561" y="478"/>
                    <a:pt x="562" y="477"/>
                  </a:cubicBezTo>
                  <a:cubicBezTo>
                    <a:pt x="565" y="476"/>
                    <a:pt x="568" y="474"/>
                    <a:pt x="571" y="472"/>
                  </a:cubicBezTo>
                  <a:cubicBezTo>
                    <a:pt x="571" y="472"/>
                    <a:pt x="572" y="472"/>
                    <a:pt x="573" y="473"/>
                  </a:cubicBezTo>
                  <a:cubicBezTo>
                    <a:pt x="573" y="474"/>
                    <a:pt x="573" y="474"/>
                    <a:pt x="572" y="475"/>
                  </a:cubicBezTo>
                  <a:cubicBezTo>
                    <a:pt x="569" y="476"/>
                    <a:pt x="566" y="478"/>
                    <a:pt x="563" y="480"/>
                  </a:cubicBezTo>
                  <a:cubicBezTo>
                    <a:pt x="563" y="480"/>
                    <a:pt x="562" y="480"/>
                    <a:pt x="562" y="480"/>
                  </a:cubicBezTo>
                  <a:close/>
                  <a:moveTo>
                    <a:pt x="1" y="229"/>
                  </a:moveTo>
                  <a:cubicBezTo>
                    <a:pt x="1" y="229"/>
                    <a:pt x="1" y="229"/>
                    <a:pt x="1" y="228"/>
                  </a:cubicBezTo>
                  <a:cubicBezTo>
                    <a:pt x="0" y="225"/>
                    <a:pt x="0" y="221"/>
                    <a:pt x="0" y="218"/>
                  </a:cubicBezTo>
                  <a:cubicBezTo>
                    <a:pt x="0" y="217"/>
                    <a:pt x="0" y="216"/>
                    <a:pt x="1" y="216"/>
                  </a:cubicBezTo>
                  <a:cubicBezTo>
                    <a:pt x="2" y="216"/>
                    <a:pt x="3" y="217"/>
                    <a:pt x="3" y="218"/>
                  </a:cubicBezTo>
                  <a:cubicBezTo>
                    <a:pt x="3" y="221"/>
                    <a:pt x="3" y="224"/>
                    <a:pt x="3" y="228"/>
                  </a:cubicBezTo>
                  <a:cubicBezTo>
                    <a:pt x="3" y="229"/>
                    <a:pt x="3" y="229"/>
                    <a:pt x="2" y="229"/>
                  </a:cubicBezTo>
                  <a:cubicBezTo>
                    <a:pt x="2" y="229"/>
                    <a:pt x="2" y="229"/>
                    <a:pt x="1" y="229"/>
                  </a:cubicBezTo>
                  <a:close/>
                  <a:moveTo>
                    <a:pt x="580" y="470"/>
                  </a:moveTo>
                  <a:cubicBezTo>
                    <a:pt x="580" y="470"/>
                    <a:pt x="580" y="469"/>
                    <a:pt x="579" y="469"/>
                  </a:cubicBezTo>
                  <a:cubicBezTo>
                    <a:pt x="579" y="468"/>
                    <a:pt x="579" y="468"/>
                    <a:pt x="580" y="467"/>
                  </a:cubicBezTo>
                  <a:cubicBezTo>
                    <a:pt x="583" y="466"/>
                    <a:pt x="586" y="464"/>
                    <a:pt x="589" y="462"/>
                  </a:cubicBezTo>
                  <a:cubicBezTo>
                    <a:pt x="589" y="462"/>
                    <a:pt x="590" y="462"/>
                    <a:pt x="591" y="462"/>
                  </a:cubicBezTo>
                  <a:cubicBezTo>
                    <a:pt x="591" y="463"/>
                    <a:pt x="591" y="464"/>
                    <a:pt x="590" y="464"/>
                  </a:cubicBezTo>
                  <a:cubicBezTo>
                    <a:pt x="587" y="466"/>
                    <a:pt x="584" y="468"/>
                    <a:pt x="581" y="470"/>
                  </a:cubicBezTo>
                  <a:cubicBezTo>
                    <a:pt x="581" y="470"/>
                    <a:pt x="580" y="470"/>
                    <a:pt x="580" y="470"/>
                  </a:cubicBezTo>
                  <a:close/>
                  <a:moveTo>
                    <a:pt x="0" y="208"/>
                  </a:moveTo>
                  <a:cubicBezTo>
                    <a:pt x="0" y="208"/>
                    <a:pt x="0" y="208"/>
                    <a:pt x="0" y="207"/>
                  </a:cubicBezTo>
                  <a:cubicBezTo>
                    <a:pt x="0" y="204"/>
                    <a:pt x="0" y="200"/>
                    <a:pt x="0" y="197"/>
                  </a:cubicBezTo>
                  <a:cubicBezTo>
                    <a:pt x="0" y="196"/>
                    <a:pt x="0" y="196"/>
                    <a:pt x="1" y="196"/>
                  </a:cubicBezTo>
                  <a:cubicBezTo>
                    <a:pt x="2" y="196"/>
                    <a:pt x="2" y="196"/>
                    <a:pt x="2" y="197"/>
                  </a:cubicBezTo>
                  <a:cubicBezTo>
                    <a:pt x="2" y="200"/>
                    <a:pt x="2" y="204"/>
                    <a:pt x="2" y="207"/>
                  </a:cubicBezTo>
                  <a:cubicBezTo>
                    <a:pt x="2" y="208"/>
                    <a:pt x="2" y="209"/>
                    <a:pt x="1" y="209"/>
                  </a:cubicBezTo>
                  <a:cubicBezTo>
                    <a:pt x="1" y="209"/>
                    <a:pt x="1" y="208"/>
                    <a:pt x="0" y="208"/>
                  </a:cubicBezTo>
                  <a:close/>
                  <a:moveTo>
                    <a:pt x="598" y="459"/>
                  </a:moveTo>
                  <a:cubicBezTo>
                    <a:pt x="598" y="459"/>
                    <a:pt x="597" y="458"/>
                    <a:pt x="597" y="458"/>
                  </a:cubicBezTo>
                  <a:cubicBezTo>
                    <a:pt x="597" y="458"/>
                    <a:pt x="597" y="457"/>
                    <a:pt x="598" y="456"/>
                  </a:cubicBezTo>
                  <a:cubicBezTo>
                    <a:pt x="601" y="455"/>
                    <a:pt x="603" y="453"/>
                    <a:pt x="606" y="451"/>
                  </a:cubicBezTo>
                  <a:cubicBezTo>
                    <a:pt x="607" y="450"/>
                    <a:pt x="608" y="451"/>
                    <a:pt x="608" y="451"/>
                  </a:cubicBezTo>
                  <a:cubicBezTo>
                    <a:pt x="609" y="452"/>
                    <a:pt x="608" y="453"/>
                    <a:pt x="608" y="453"/>
                  </a:cubicBezTo>
                  <a:cubicBezTo>
                    <a:pt x="605" y="455"/>
                    <a:pt x="602" y="457"/>
                    <a:pt x="599" y="459"/>
                  </a:cubicBezTo>
                  <a:cubicBezTo>
                    <a:pt x="599" y="459"/>
                    <a:pt x="598" y="459"/>
                    <a:pt x="598" y="459"/>
                  </a:cubicBezTo>
                  <a:close/>
                  <a:moveTo>
                    <a:pt x="1" y="188"/>
                  </a:moveTo>
                  <a:cubicBezTo>
                    <a:pt x="0" y="187"/>
                    <a:pt x="0" y="187"/>
                    <a:pt x="0" y="186"/>
                  </a:cubicBezTo>
                  <a:cubicBezTo>
                    <a:pt x="0" y="183"/>
                    <a:pt x="0" y="179"/>
                    <a:pt x="0" y="176"/>
                  </a:cubicBezTo>
                  <a:cubicBezTo>
                    <a:pt x="1" y="175"/>
                    <a:pt x="1" y="175"/>
                    <a:pt x="2" y="175"/>
                  </a:cubicBezTo>
                  <a:cubicBezTo>
                    <a:pt x="3" y="175"/>
                    <a:pt x="3" y="175"/>
                    <a:pt x="3" y="176"/>
                  </a:cubicBezTo>
                  <a:cubicBezTo>
                    <a:pt x="3" y="180"/>
                    <a:pt x="3" y="183"/>
                    <a:pt x="2" y="186"/>
                  </a:cubicBezTo>
                  <a:cubicBezTo>
                    <a:pt x="2" y="187"/>
                    <a:pt x="2" y="188"/>
                    <a:pt x="1" y="188"/>
                  </a:cubicBezTo>
                  <a:cubicBezTo>
                    <a:pt x="1" y="188"/>
                    <a:pt x="1" y="188"/>
                    <a:pt x="1" y="188"/>
                  </a:cubicBezTo>
                  <a:close/>
                  <a:moveTo>
                    <a:pt x="615" y="447"/>
                  </a:moveTo>
                  <a:cubicBezTo>
                    <a:pt x="615" y="447"/>
                    <a:pt x="615" y="447"/>
                    <a:pt x="615" y="447"/>
                  </a:cubicBezTo>
                  <a:cubicBezTo>
                    <a:pt x="614" y="446"/>
                    <a:pt x="614" y="445"/>
                    <a:pt x="615" y="445"/>
                  </a:cubicBezTo>
                  <a:cubicBezTo>
                    <a:pt x="618" y="443"/>
                    <a:pt x="621" y="441"/>
                    <a:pt x="623" y="439"/>
                  </a:cubicBezTo>
                  <a:cubicBezTo>
                    <a:pt x="624" y="439"/>
                    <a:pt x="625" y="439"/>
                    <a:pt x="625" y="439"/>
                  </a:cubicBezTo>
                  <a:cubicBezTo>
                    <a:pt x="626" y="440"/>
                    <a:pt x="626" y="441"/>
                    <a:pt x="625" y="441"/>
                  </a:cubicBezTo>
                  <a:cubicBezTo>
                    <a:pt x="622" y="443"/>
                    <a:pt x="619" y="445"/>
                    <a:pt x="616" y="447"/>
                  </a:cubicBezTo>
                  <a:cubicBezTo>
                    <a:pt x="616" y="447"/>
                    <a:pt x="616" y="447"/>
                    <a:pt x="615" y="447"/>
                  </a:cubicBezTo>
                  <a:close/>
                  <a:moveTo>
                    <a:pt x="2" y="167"/>
                  </a:moveTo>
                  <a:cubicBezTo>
                    <a:pt x="2" y="167"/>
                    <a:pt x="1" y="166"/>
                    <a:pt x="1" y="166"/>
                  </a:cubicBezTo>
                  <a:cubicBezTo>
                    <a:pt x="2" y="162"/>
                    <a:pt x="2" y="159"/>
                    <a:pt x="3" y="155"/>
                  </a:cubicBezTo>
                  <a:cubicBezTo>
                    <a:pt x="3" y="154"/>
                    <a:pt x="3" y="154"/>
                    <a:pt x="4" y="154"/>
                  </a:cubicBezTo>
                  <a:cubicBezTo>
                    <a:pt x="5" y="154"/>
                    <a:pt x="5" y="155"/>
                    <a:pt x="5" y="155"/>
                  </a:cubicBezTo>
                  <a:cubicBezTo>
                    <a:pt x="5" y="159"/>
                    <a:pt x="4" y="162"/>
                    <a:pt x="4" y="166"/>
                  </a:cubicBezTo>
                  <a:cubicBezTo>
                    <a:pt x="4" y="166"/>
                    <a:pt x="3" y="167"/>
                    <a:pt x="3" y="167"/>
                  </a:cubicBezTo>
                  <a:cubicBezTo>
                    <a:pt x="2" y="167"/>
                    <a:pt x="2" y="167"/>
                    <a:pt x="2" y="167"/>
                  </a:cubicBezTo>
                  <a:close/>
                  <a:moveTo>
                    <a:pt x="632" y="435"/>
                  </a:moveTo>
                  <a:cubicBezTo>
                    <a:pt x="632" y="435"/>
                    <a:pt x="632" y="435"/>
                    <a:pt x="632" y="435"/>
                  </a:cubicBezTo>
                  <a:cubicBezTo>
                    <a:pt x="631" y="434"/>
                    <a:pt x="631" y="433"/>
                    <a:pt x="632" y="433"/>
                  </a:cubicBezTo>
                  <a:cubicBezTo>
                    <a:pt x="635" y="431"/>
                    <a:pt x="637" y="429"/>
                    <a:pt x="640" y="427"/>
                  </a:cubicBezTo>
                  <a:cubicBezTo>
                    <a:pt x="641" y="426"/>
                    <a:pt x="642" y="426"/>
                    <a:pt x="642" y="427"/>
                  </a:cubicBezTo>
                  <a:cubicBezTo>
                    <a:pt x="642" y="428"/>
                    <a:pt x="642" y="428"/>
                    <a:pt x="642" y="429"/>
                  </a:cubicBezTo>
                  <a:cubicBezTo>
                    <a:pt x="639" y="431"/>
                    <a:pt x="636" y="433"/>
                    <a:pt x="633" y="435"/>
                  </a:cubicBezTo>
                  <a:cubicBezTo>
                    <a:pt x="633" y="435"/>
                    <a:pt x="633" y="435"/>
                    <a:pt x="632" y="435"/>
                  </a:cubicBezTo>
                  <a:close/>
                  <a:moveTo>
                    <a:pt x="5" y="146"/>
                  </a:moveTo>
                  <a:cubicBezTo>
                    <a:pt x="4" y="146"/>
                    <a:pt x="4" y="145"/>
                    <a:pt x="4" y="145"/>
                  </a:cubicBezTo>
                  <a:cubicBezTo>
                    <a:pt x="5" y="141"/>
                    <a:pt x="5" y="138"/>
                    <a:pt x="6" y="135"/>
                  </a:cubicBezTo>
                  <a:cubicBezTo>
                    <a:pt x="6" y="134"/>
                    <a:pt x="7" y="133"/>
                    <a:pt x="8" y="134"/>
                  </a:cubicBezTo>
                  <a:cubicBezTo>
                    <a:pt x="8" y="134"/>
                    <a:pt x="9" y="134"/>
                    <a:pt x="9" y="135"/>
                  </a:cubicBezTo>
                  <a:cubicBezTo>
                    <a:pt x="8" y="138"/>
                    <a:pt x="7" y="142"/>
                    <a:pt x="7" y="145"/>
                  </a:cubicBezTo>
                  <a:cubicBezTo>
                    <a:pt x="7" y="146"/>
                    <a:pt x="6" y="146"/>
                    <a:pt x="5" y="146"/>
                  </a:cubicBezTo>
                  <a:cubicBezTo>
                    <a:pt x="5" y="146"/>
                    <a:pt x="5" y="146"/>
                    <a:pt x="5" y="146"/>
                  </a:cubicBezTo>
                  <a:close/>
                  <a:moveTo>
                    <a:pt x="649" y="423"/>
                  </a:moveTo>
                  <a:cubicBezTo>
                    <a:pt x="648" y="422"/>
                    <a:pt x="648" y="422"/>
                    <a:pt x="648" y="422"/>
                  </a:cubicBezTo>
                  <a:cubicBezTo>
                    <a:pt x="648" y="422"/>
                    <a:pt x="648" y="421"/>
                    <a:pt x="648" y="420"/>
                  </a:cubicBezTo>
                  <a:cubicBezTo>
                    <a:pt x="651" y="418"/>
                    <a:pt x="654" y="416"/>
                    <a:pt x="656" y="414"/>
                  </a:cubicBezTo>
                  <a:cubicBezTo>
                    <a:pt x="657" y="413"/>
                    <a:pt x="658" y="413"/>
                    <a:pt x="658" y="414"/>
                  </a:cubicBezTo>
                  <a:cubicBezTo>
                    <a:pt x="659" y="415"/>
                    <a:pt x="659" y="415"/>
                    <a:pt x="658" y="416"/>
                  </a:cubicBezTo>
                  <a:cubicBezTo>
                    <a:pt x="655" y="418"/>
                    <a:pt x="653" y="420"/>
                    <a:pt x="650" y="422"/>
                  </a:cubicBezTo>
                  <a:cubicBezTo>
                    <a:pt x="650" y="423"/>
                    <a:pt x="649" y="423"/>
                    <a:pt x="649" y="423"/>
                  </a:cubicBezTo>
                  <a:close/>
                  <a:moveTo>
                    <a:pt x="9" y="126"/>
                  </a:moveTo>
                  <a:cubicBezTo>
                    <a:pt x="9" y="126"/>
                    <a:pt x="8" y="125"/>
                    <a:pt x="8" y="124"/>
                  </a:cubicBezTo>
                  <a:cubicBezTo>
                    <a:pt x="9" y="121"/>
                    <a:pt x="10" y="118"/>
                    <a:pt x="11" y="114"/>
                  </a:cubicBezTo>
                  <a:cubicBezTo>
                    <a:pt x="11" y="114"/>
                    <a:pt x="12" y="113"/>
                    <a:pt x="13" y="113"/>
                  </a:cubicBezTo>
                  <a:cubicBezTo>
                    <a:pt x="13" y="114"/>
                    <a:pt x="14" y="114"/>
                    <a:pt x="13" y="115"/>
                  </a:cubicBezTo>
                  <a:cubicBezTo>
                    <a:pt x="13" y="118"/>
                    <a:pt x="12" y="122"/>
                    <a:pt x="11" y="125"/>
                  </a:cubicBezTo>
                  <a:cubicBezTo>
                    <a:pt x="11" y="126"/>
                    <a:pt x="10" y="126"/>
                    <a:pt x="9" y="126"/>
                  </a:cubicBezTo>
                  <a:cubicBezTo>
                    <a:pt x="9" y="126"/>
                    <a:pt x="9" y="126"/>
                    <a:pt x="9" y="126"/>
                  </a:cubicBezTo>
                  <a:close/>
                  <a:moveTo>
                    <a:pt x="665" y="409"/>
                  </a:moveTo>
                  <a:cubicBezTo>
                    <a:pt x="665" y="409"/>
                    <a:pt x="664" y="409"/>
                    <a:pt x="664" y="409"/>
                  </a:cubicBezTo>
                  <a:cubicBezTo>
                    <a:pt x="664" y="409"/>
                    <a:pt x="664" y="408"/>
                    <a:pt x="664" y="407"/>
                  </a:cubicBezTo>
                  <a:cubicBezTo>
                    <a:pt x="667" y="405"/>
                    <a:pt x="670" y="403"/>
                    <a:pt x="672" y="400"/>
                  </a:cubicBezTo>
                  <a:cubicBezTo>
                    <a:pt x="673" y="400"/>
                    <a:pt x="674" y="400"/>
                    <a:pt x="674" y="401"/>
                  </a:cubicBezTo>
                  <a:cubicBezTo>
                    <a:pt x="675" y="401"/>
                    <a:pt x="675" y="402"/>
                    <a:pt x="674" y="402"/>
                  </a:cubicBezTo>
                  <a:cubicBezTo>
                    <a:pt x="671" y="405"/>
                    <a:pt x="669" y="407"/>
                    <a:pt x="666" y="409"/>
                  </a:cubicBezTo>
                  <a:cubicBezTo>
                    <a:pt x="666" y="410"/>
                    <a:pt x="665" y="410"/>
                    <a:pt x="665" y="409"/>
                  </a:cubicBezTo>
                  <a:close/>
                  <a:moveTo>
                    <a:pt x="15" y="106"/>
                  </a:moveTo>
                  <a:cubicBezTo>
                    <a:pt x="14" y="106"/>
                    <a:pt x="14" y="105"/>
                    <a:pt x="14" y="104"/>
                  </a:cubicBezTo>
                  <a:cubicBezTo>
                    <a:pt x="15" y="101"/>
                    <a:pt x="16" y="98"/>
                    <a:pt x="17" y="94"/>
                  </a:cubicBezTo>
                  <a:cubicBezTo>
                    <a:pt x="18" y="94"/>
                    <a:pt x="18" y="93"/>
                    <a:pt x="19" y="94"/>
                  </a:cubicBezTo>
                  <a:cubicBezTo>
                    <a:pt x="20" y="94"/>
                    <a:pt x="20" y="95"/>
                    <a:pt x="20" y="95"/>
                  </a:cubicBezTo>
                  <a:cubicBezTo>
                    <a:pt x="19" y="98"/>
                    <a:pt x="18" y="102"/>
                    <a:pt x="16" y="105"/>
                  </a:cubicBezTo>
                  <a:cubicBezTo>
                    <a:pt x="16" y="106"/>
                    <a:pt x="16" y="106"/>
                    <a:pt x="15" y="106"/>
                  </a:cubicBezTo>
                  <a:cubicBezTo>
                    <a:pt x="15" y="106"/>
                    <a:pt x="15" y="106"/>
                    <a:pt x="15" y="106"/>
                  </a:cubicBezTo>
                  <a:close/>
                  <a:moveTo>
                    <a:pt x="680" y="396"/>
                  </a:moveTo>
                  <a:cubicBezTo>
                    <a:pt x="680" y="396"/>
                    <a:pt x="680" y="396"/>
                    <a:pt x="680" y="395"/>
                  </a:cubicBezTo>
                  <a:cubicBezTo>
                    <a:pt x="680" y="395"/>
                    <a:pt x="680" y="394"/>
                    <a:pt x="680" y="394"/>
                  </a:cubicBezTo>
                  <a:cubicBezTo>
                    <a:pt x="682" y="392"/>
                    <a:pt x="684" y="390"/>
                    <a:pt x="686" y="388"/>
                  </a:cubicBezTo>
                  <a:cubicBezTo>
                    <a:pt x="686" y="388"/>
                    <a:pt x="687" y="387"/>
                    <a:pt x="688" y="387"/>
                  </a:cubicBezTo>
                  <a:cubicBezTo>
                    <a:pt x="688" y="386"/>
                    <a:pt x="689" y="386"/>
                    <a:pt x="690" y="387"/>
                  </a:cubicBezTo>
                  <a:cubicBezTo>
                    <a:pt x="690" y="387"/>
                    <a:pt x="690" y="388"/>
                    <a:pt x="690" y="388"/>
                  </a:cubicBezTo>
                  <a:cubicBezTo>
                    <a:pt x="689" y="389"/>
                    <a:pt x="688" y="390"/>
                    <a:pt x="688" y="390"/>
                  </a:cubicBezTo>
                  <a:cubicBezTo>
                    <a:pt x="686" y="392"/>
                    <a:pt x="684" y="394"/>
                    <a:pt x="682" y="395"/>
                  </a:cubicBezTo>
                  <a:cubicBezTo>
                    <a:pt x="681" y="396"/>
                    <a:pt x="681" y="396"/>
                    <a:pt x="680" y="396"/>
                  </a:cubicBezTo>
                  <a:close/>
                  <a:moveTo>
                    <a:pt x="22" y="86"/>
                  </a:moveTo>
                  <a:cubicBezTo>
                    <a:pt x="21" y="86"/>
                    <a:pt x="21" y="85"/>
                    <a:pt x="21" y="85"/>
                  </a:cubicBezTo>
                  <a:cubicBezTo>
                    <a:pt x="22" y="83"/>
                    <a:pt x="22" y="82"/>
                    <a:pt x="23" y="80"/>
                  </a:cubicBezTo>
                  <a:cubicBezTo>
                    <a:pt x="24" y="79"/>
                    <a:pt x="25" y="77"/>
                    <a:pt x="26" y="75"/>
                  </a:cubicBezTo>
                  <a:cubicBezTo>
                    <a:pt x="26" y="74"/>
                    <a:pt x="27" y="74"/>
                    <a:pt x="27" y="74"/>
                  </a:cubicBezTo>
                  <a:cubicBezTo>
                    <a:pt x="28" y="75"/>
                    <a:pt x="28" y="75"/>
                    <a:pt x="28" y="76"/>
                  </a:cubicBezTo>
                  <a:cubicBezTo>
                    <a:pt x="27" y="78"/>
                    <a:pt x="26" y="80"/>
                    <a:pt x="25" y="81"/>
                  </a:cubicBezTo>
                  <a:cubicBezTo>
                    <a:pt x="25" y="83"/>
                    <a:pt x="24" y="84"/>
                    <a:pt x="24" y="86"/>
                  </a:cubicBezTo>
                  <a:cubicBezTo>
                    <a:pt x="23" y="86"/>
                    <a:pt x="23" y="87"/>
                    <a:pt x="22" y="86"/>
                  </a:cubicBezTo>
                  <a:cubicBezTo>
                    <a:pt x="22" y="86"/>
                    <a:pt x="22" y="86"/>
                    <a:pt x="22" y="86"/>
                  </a:cubicBezTo>
                  <a:close/>
                  <a:moveTo>
                    <a:pt x="696" y="382"/>
                  </a:moveTo>
                  <a:cubicBezTo>
                    <a:pt x="696" y="381"/>
                    <a:pt x="695" y="381"/>
                    <a:pt x="695" y="381"/>
                  </a:cubicBezTo>
                  <a:cubicBezTo>
                    <a:pt x="695" y="381"/>
                    <a:pt x="695" y="380"/>
                    <a:pt x="695" y="379"/>
                  </a:cubicBezTo>
                  <a:cubicBezTo>
                    <a:pt x="698" y="377"/>
                    <a:pt x="700" y="375"/>
                    <a:pt x="703" y="372"/>
                  </a:cubicBezTo>
                  <a:cubicBezTo>
                    <a:pt x="703" y="372"/>
                    <a:pt x="704" y="372"/>
                    <a:pt x="705" y="372"/>
                  </a:cubicBezTo>
                  <a:cubicBezTo>
                    <a:pt x="705" y="373"/>
                    <a:pt x="705" y="374"/>
                    <a:pt x="705" y="374"/>
                  </a:cubicBezTo>
                  <a:cubicBezTo>
                    <a:pt x="702" y="376"/>
                    <a:pt x="700" y="379"/>
                    <a:pt x="697" y="381"/>
                  </a:cubicBezTo>
                  <a:cubicBezTo>
                    <a:pt x="697" y="382"/>
                    <a:pt x="696" y="382"/>
                    <a:pt x="696" y="382"/>
                  </a:cubicBezTo>
                  <a:close/>
                  <a:moveTo>
                    <a:pt x="527" y="291"/>
                  </a:moveTo>
                  <a:cubicBezTo>
                    <a:pt x="526" y="290"/>
                    <a:pt x="526" y="290"/>
                    <a:pt x="526" y="290"/>
                  </a:cubicBezTo>
                  <a:cubicBezTo>
                    <a:pt x="526" y="290"/>
                    <a:pt x="525" y="289"/>
                    <a:pt x="526" y="289"/>
                  </a:cubicBezTo>
                  <a:cubicBezTo>
                    <a:pt x="526" y="288"/>
                    <a:pt x="527" y="288"/>
                    <a:pt x="527" y="288"/>
                  </a:cubicBezTo>
                  <a:cubicBezTo>
                    <a:pt x="527" y="288"/>
                    <a:pt x="527" y="288"/>
                    <a:pt x="527" y="288"/>
                  </a:cubicBezTo>
                  <a:cubicBezTo>
                    <a:pt x="528" y="288"/>
                    <a:pt x="528" y="288"/>
                    <a:pt x="528" y="288"/>
                  </a:cubicBezTo>
                  <a:cubicBezTo>
                    <a:pt x="531" y="289"/>
                    <a:pt x="534" y="291"/>
                    <a:pt x="537" y="292"/>
                  </a:cubicBezTo>
                  <a:cubicBezTo>
                    <a:pt x="538" y="292"/>
                    <a:pt x="538" y="293"/>
                    <a:pt x="538" y="294"/>
                  </a:cubicBezTo>
                  <a:cubicBezTo>
                    <a:pt x="537" y="294"/>
                    <a:pt x="537" y="295"/>
                    <a:pt x="536" y="294"/>
                  </a:cubicBezTo>
                  <a:cubicBezTo>
                    <a:pt x="533" y="293"/>
                    <a:pt x="530" y="292"/>
                    <a:pt x="527" y="291"/>
                  </a:cubicBezTo>
                  <a:close/>
                  <a:moveTo>
                    <a:pt x="517" y="286"/>
                  </a:moveTo>
                  <a:cubicBezTo>
                    <a:pt x="517" y="286"/>
                    <a:pt x="517" y="286"/>
                    <a:pt x="517" y="286"/>
                  </a:cubicBezTo>
                  <a:cubicBezTo>
                    <a:pt x="514" y="284"/>
                    <a:pt x="511" y="283"/>
                    <a:pt x="507" y="281"/>
                  </a:cubicBezTo>
                  <a:cubicBezTo>
                    <a:pt x="507" y="281"/>
                    <a:pt x="507" y="280"/>
                    <a:pt x="507" y="279"/>
                  </a:cubicBezTo>
                  <a:cubicBezTo>
                    <a:pt x="507" y="279"/>
                    <a:pt x="508" y="279"/>
                    <a:pt x="509" y="279"/>
                  </a:cubicBezTo>
                  <a:cubicBezTo>
                    <a:pt x="512" y="280"/>
                    <a:pt x="515" y="282"/>
                    <a:pt x="518" y="283"/>
                  </a:cubicBezTo>
                  <a:cubicBezTo>
                    <a:pt x="519" y="284"/>
                    <a:pt x="519" y="285"/>
                    <a:pt x="519" y="285"/>
                  </a:cubicBezTo>
                  <a:cubicBezTo>
                    <a:pt x="518" y="286"/>
                    <a:pt x="517" y="286"/>
                    <a:pt x="517" y="286"/>
                  </a:cubicBezTo>
                  <a:close/>
                  <a:moveTo>
                    <a:pt x="545" y="298"/>
                  </a:moveTo>
                  <a:cubicBezTo>
                    <a:pt x="545" y="298"/>
                    <a:pt x="545" y="297"/>
                    <a:pt x="545" y="297"/>
                  </a:cubicBezTo>
                  <a:cubicBezTo>
                    <a:pt x="545" y="296"/>
                    <a:pt x="546" y="296"/>
                    <a:pt x="546" y="296"/>
                  </a:cubicBezTo>
                  <a:cubicBezTo>
                    <a:pt x="550" y="297"/>
                    <a:pt x="553" y="298"/>
                    <a:pt x="556" y="299"/>
                  </a:cubicBezTo>
                  <a:cubicBezTo>
                    <a:pt x="557" y="300"/>
                    <a:pt x="557" y="300"/>
                    <a:pt x="557" y="301"/>
                  </a:cubicBezTo>
                  <a:cubicBezTo>
                    <a:pt x="557" y="302"/>
                    <a:pt x="556" y="302"/>
                    <a:pt x="555" y="302"/>
                  </a:cubicBezTo>
                  <a:cubicBezTo>
                    <a:pt x="552" y="301"/>
                    <a:pt x="549" y="299"/>
                    <a:pt x="546" y="298"/>
                  </a:cubicBezTo>
                  <a:cubicBezTo>
                    <a:pt x="546" y="298"/>
                    <a:pt x="545" y="298"/>
                    <a:pt x="545" y="298"/>
                  </a:cubicBezTo>
                  <a:close/>
                  <a:moveTo>
                    <a:pt x="498" y="276"/>
                  </a:moveTo>
                  <a:cubicBezTo>
                    <a:pt x="498" y="276"/>
                    <a:pt x="498" y="276"/>
                    <a:pt x="498" y="276"/>
                  </a:cubicBezTo>
                  <a:cubicBezTo>
                    <a:pt x="495" y="275"/>
                    <a:pt x="492" y="273"/>
                    <a:pt x="489" y="271"/>
                  </a:cubicBezTo>
                  <a:cubicBezTo>
                    <a:pt x="489" y="271"/>
                    <a:pt x="488" y="270"/>
                    <a:pt x="489" y="269"/>
                  </a:cubicBezTo>
                  <a:cubicBezTo>
                    <a:pt x="489" y="269"/>
                    <a:pt x="490" y="268"/>
                    <a:pt x="490" y="269"/>
                  </a:cubicBezTo>
                  <a:cubicBezTo>
                    <a:pt x="493" y="271"/>
                    <a:pt x="496" y="272"/>
                    <a:pt x="499" y="274"/>
                  </a:cubicBezTo>
                  <a:cubicBezTo>
                    <a:pt x="500" y="274"/>
                    <a:pt x="500" y="275"/>
                    <a:pt x="500" y="276"/>
                  </a:cubicBezTo>
                  <a:cubicBezTo>
                    <a:pt x="500" y="276"/>
                    <a:pt x="499" y="277"/>
                    <a:pt x="498" y="276"/>
                  </a:cubicBezTo>
                  <a:close/>
                  <a:moveTo>
                    <a:pt x="565" y="305"/>
                  </a:moveTo>
                  <a:cubicBezTo>
                    <a:pt x="564" y="305"/>
                    <a:pt x="564" y="304"/>
                    <a:pt x="564" y="304"/>
                  </a:cubicBezTo>
                  <a:cubicBezTo>
                    <a:pt x="565" y="303"/>
                    <a:pt x="565" y="302"/>
                    <a:pt x="566" y="303"/>
                  </a:cubicBezTo>
                  <a:cubicBezTo>
                    <a:pt x="569" y="304"/>
                    <a:pt x="573" y="305"/>
                    <a:pt x="576" y="306"/>
                  </a:cubicBezTo>
                  <a:cubicBezTo>
                    <a:pt x="577" y="306"/>
                    <a:pt x="577" y="307"/>
                    <a:pt x="577" y="307"/>
                  </a:cubicBezTo>
                  <a:cubicBezTo>
                    <a:pt x="577" y="308"/>
                    <a:pt x="576" y="308"/>
                    <a:pt x="575" y="308"/>
                  </a:cubicBezTo>
                  <a:cubicBezTo>
                    <a:pt x="572" y="307"/>
                    <a:pt x="568" y="306"/>
                    <a:pt x="565" y="305"/>
                  </a:cubicBezTo>
                  <a:cubicBezTo>
                    <a:pt x="565" y="305"/>
                    <a:pt x="565" y="305"/>
                    <a:pt x="565" y="305"/>
                  </a:cubicBezTo>
                  <a:close/>
                  <a:moveTo>
                    <a:pt x="31" y="68"/>
                  </a:moveTo>
                  <a:cubicBezTo>
                    <a:pt x="31" y="67"/>
                    <a:pt x="31" y="67"/>
                    <a:pt x="31" y="67"/>
                  </a:cubicBezTo>
                  <a:cubicBezTo>
                    <a:pt x="30" y="67"/>
                    <a:pt x="30" y="66"/>
                    <a:pt x="30" y="66"/>
                  </a:cubicBezTo>
                  <a:cubicBezTo>
                    <a:pt x="31" y="65"/>
                    <a:pt x="31" y="64"/>
                    <a:pt x="32" y="63"/>
                  </a:cubicBezTo>
                  <a:cubicBezTo>
                    <a:pt x="33" y="61"/>
                    <a:pt x="34" y="59"/>
                    <a:pt x="36" y="57"/>
                  </a:cubicBezTo>
                  <a:cubicBezTo>
                    <a:pt x="36" y="56"/>
                    <a:pt x="37" y="56"/>
                    <a:pt x="37" y="56"/>
                  </a:cubicBezTo>
                  <a:cubicBezTo>
                    <a:pt x="38" y="57"/>
                    <a:pt x="38" y="57"/>
                    <a:pt x="38" y="58"/>
                  </a:cubicBezTo>
                  <a:cubicBezTo>
                    <a:pt x="37" y="60"/>
                    <a:pt x="35" y="62"/>
                    <a:pt x="34" y="64"/>
                  </a:cubicBezTo>
                  <a:cubicBezTo>
                    <a:pt x="34" y="65"/>
                    <a:pt x="33" y="66"/>
                    <a:pt x="33" y="67"/>
                  </a:cubicBezTo>
                  <a:cubicBezTo>
                    <a:pt x="32" y="68"/>
                    <a:pt x="32" y="68"/>
                    <a:pt x="31" y="68"/>
                  </a:cubicBezTo>
                  <a:close/>
                  <a:moveTo>
                    <a:pt x="480" y="266"/>
                  </a:moveTo>
                  <a:cubicBezTo>
                    <a:pt x="480" y="266"/>
                    <a:pt x="480" y="266"/>
                    <a:pt x="480" y="266"/>
                  </a:cubicBezTo>
                  <a:cubicBezTo>
                    <a:pt x="477" y="264"/>
                    <a:pt x="474" y="262"/>
                    <a:pt x="471" y="260"/>
                  </a:cubicBezTo>
                  <a:cubicBezTo>
                    <a:pt x="471" y="260"/>
                    <a:pt x="471" y="259"/>
                    <a:pt x="471" y="258"/>
                  </a:cubicBezTo>
                  <a:cubicBezTo>
                    <a:pt x="471" y="258"/>
                    <a:pt x="472" y="257"/>
                    <a:pt x="473" y="258"/>
                  </a:cubicBezTo>
                  <a:cubicBezTo>
                    <a:pt x="476" y="260"/>
                    <a:pt x="479" y="262"/>
                    <a:pt x="482" y="263"/>
                  </a:cubicBezTo>
                  <a:cubicBezTo>
                    <a:pt x="482" y="264"/>
                    <a:pt x="482" y="265"/>
                    <a:pt x="482" y="265"/>
                  </a:cubicBezTo>
                  <a:cubicBezTo>
                    <a:pt x="482" y="266"/>
                    <a:pt x="481" y="266"/>
                    <a:pt x="480" y="266"/>
                  </a:cubicBezTo>
                  <a:close/>
                  <a:moveTo>
                    <a:pt x="711" y="367"/>
                  </a:moveTo>
                  <a:cubicBezTo>
                    <a:pt x="710" y="367"/>
                    <a:pt x="710" y="367"/>
                    <a:pt x="710" y="367"/>
                  </a:cubicBezTo>
                  <a:cubicBezTo>
                    <a:pt x="710" y="366"/>
                    <a:pt x="710" y="365"/>
                    <a:pt x="710" y="365"/>
                  </a:cubicBezTo>
                  <a:cubicBezTo>
                    <a:pt x="713" y="362"/>
                    <a:pt x="715" y="360"/>
                    <a:pt x="717" y="357"/>
                  </a:cubicBezTo>
                  <a:cubicBezTo>
                    <a:pt x="718" y="357"/>
                    <a:pt x="719" y="357"/>
                    <a:pt x="719" y="357"/>
                  </a:cubicBezTo>
                  <a:cubicBezTo>
                    <a:pt x="720" y="358"/>
                    <a:pt x="720" y="359"/>
                    <a:pt x="719" y="359"/>
                  </a:cubicBezTo>
                  <a:cubicBezTo>
                    <a:pt x="717" y="362"/>
                    <a:pt x="714" y="364"/>
                    <a:pt x="712" y="367"/>
                  </a:cubicBezTo>
                  <a:cubicBezTo>
                    <a:pt x="712" y="367"/>
                    <a:pt x="711" y="367"/>
                    <a:pt x="711" y="367"/>
                  </a:cubicBezTo>
                  <a:close/>
                  <a:moveTo>
                    <a:pt x="585" y="311"/>
                  </a:moveTo>
                  <a:cubicBezTo>
                    <a:pt x="585" y="311"/>
                    <a:pt x="584" y="310"/>
                    <a:pt x="584" y="309"/>
                  </a:cubicBezTo>
                  <a:cubicBezTo>
                    <a:pt x="585" y="309"/>
                    <a:pt x="585" y="308"/>
                    <a:pt x="586" y="308"/>
                  </a:cubicBezTo>
                  <a:cubicBezTo>
                    <a:pt x="589" y="309"/>
                    <a:pt x="593" y="310"/>
                    <a:pt x="596" y="311"/>
                  </a:cubicBezTo>
                  <a:cubicBezTo>
                    <a:pt x="597" y="311"/>
                    <a:pt x="597" y="312"/>
                    <a:pt x="597" y="313"/>
                  </a:cubicBezTo>
                  <a:cubicBezTo>
                    <a:pt x="597" y="313"/>
                    <a:pt x="596" y="314"/>
                    <a:pt x="595" y="313"/>
                  </a:cubicBezTo>
                  <a:cubicBezTo>
                    <a:pt x="592" y="313"/>
                    <a:pt x="589" y="312"/>
                    <a:pt x="585" y="311"/>
                  </a:cubicBezTo>
                  <a:cubicBezTo>
                    <a:pt x="585" y="311"/>
                    <a:pt x="585" y="311"/>
                    <a:pt x="585" y="311"/>
                  </a:cubicBezTo>
                  <a:close/>
                  <a:moveTo>
                    <a:pt x="463" y="254"/>
                  </a:moveTo>
                  <a:cubicBezTo>
                    <a:pt x="463" y="254"/>
                    <a:pt x="463" y="254"/>
                    <a:pt x="463" y="254"/>
                  </a:cubicBezTo>
                  <a:cubicBezTo>
                    <a:pt x="460" y="252"/>
                    <a:pt x="457" y="250"/>
                    <a:pt x="454" y="248"/>
                  </a:cubicBezTo>
                  <a:cubicBezTo>
                    <a:pt x="454" y="248"/>
                    <a:pt x="454" y="247"/>
                    <a:pt x="454" y="246"/>
                  </a:cubicBezTo>
                  <a:cubicBezTo>
                    <a:pt x="454" y="246"/>
                    <a:pt x="455" y="245"/>
                    <a:pt x="456" y="246"/>
                  </a:cubicBezTo>
                  <a:cubicBezTo>
                    <a:pt x="459" y="248"/>
                    <a:pt x="461" y="250"/>
                    <a:pt x="464" y="252"/>
                  </a:cubicBezTo>
                  <a:cubicBezTo>
                    <a:pt x="465" y="252"/>
                    <a:pt x="465" y="253"/>
                    <a:pt x="465" y="254"/>
                  </a:cubicBezTo>
                  <a:cubicBezTo>
                    <a:pt x="464" y="254"/>
                    <a:pt x="464" y="254"/>
                    <a:pt x="463" y="254"/>
                  </a:cubicBezTo>
                  <a:close/>
                  <a:moveTo>
                    <a:pt x="605" y="316"/>
                  </a:moveTo>
                  <a:cubicBezTo>
                    <a:pt x="605" y="315"/>
                    <a:pt x="604" y="315"/>
                    <a:pt x="605" y="314"/>
                  </a:cubicBezTo>
                  <a:cubicBezTo>
                    <a:pt x="605" y="313"/>
                    <a:pt x="605" y="313"/>
                    <a:pt x="606" y="313"/>
                  </a:cubicBezTo>
                  <a:cubicBezTo>
                    <a:pt x="610" y="314"/>
                    <a:pt x="613" y="314"/>
                    <a:pt x="616" y="315"/>
                  </a:cubicBezTo>
                  <a:cubicBezTo>
                    <a:pt x="617" y="315"/>
                    <a:pt x="618" y="316"/>
                    <a:pt x="617" y="317"/>
                  </a:cubicBezTo>
                  <a:cubicBezTo>
                    <a:pt x="617" y="317"/>
                    <a:pt x="617" y="318"/>
                    <a:pt x="616" y="318"/>
                  </a:cubicBezTo>
                  <a:cubicBezTo>
                    <a:pt x="612" y="317"/>
                    <a:pt x="609" y="316"/>
                    <a:pt x="606" y="316"/>
                  </a:cubicBezTo>
                  <a:cubicBezTo>
                    <a:pt x="606" y="316"/>
                    <a:pt x="605" y="316"/>
                    <a:pt x="605" y="316"/>
                  </a:cubicBezTo>
                  <a:close/>
                  <a:moveTo>
                    <a:pt x="446" y="242"/>
                  </a:moveTo>
                  <a:cubicBezTo>
                    <a:pt x="446" y="242"/>
                    <a:pt x="446" y="242"/>
                    <a:pt x="446" y="242"/>
                  </a:cubicBezTo>
                  <a:cubicBezTo>
                    <a:pt x="443" y="240"/>
                    <a:pt x="440" y="237"/>
                    <a:pt x="438" y="235"/>
                  </a:cubicBezTo>
                  <a:cubicBezTo>
                    <a:pt x="437" y="235"/>
                    <a:pt x="437" y="234"/>
                    <a:pt x="438" y="233"/>
                  </a:cubicBezTo>
                  <a:cubicBezTo>
                    <a:pt x="438" y="233"/>
                    <a:pt x="439" y="233"/>
                    <a:pt x="439" y="233"/>
                  </a:cubicBezTo>
                  <a:cubicBezTo>
                    <a:pt x="442" y="235"/>
                    <a:pt x="445" y="238"/>
                    <a:pt x="448" y="240"/>
                  </a:cubicBezTo>
                  <a:cubicBezTo>
                    <a:pt x="448" y="240"/>
                    <a:pt x="448" y="241"/>
                    <a:pt x="448" y="241"/>
                  </a:cubicBezTo>
                  <a:cubicBezTo>
                    <a:pt x="447" y="242"/>
                    <a:pt x="447" y="242"/>
                    <a:pt x="446" y="242"/>
                  </a:cubicBezTo>
                  <a:close/>
                  <a:moveTo>
                    <a:pt x="626" y="319"/>
                  </a:moveTo>
                  <a:cubicBezTo>
                    <a:pt x="625" y="319"/>
                    <a:pt x="625" y="318"/>
                    <a:pt x="625" y="318"/>
                  </a:cubicBezTo>
                  <a:cubicBezTo>
                    <a:pt x="625" y="317"/>
                    <a:pt x="626" y="317"/>
                    <a:pt x="627" y="317"/>
                  </a:cubicBezTo>
                  <a:cubicBezTo>
                    <a:pt x="630" y="317"/>
                    <a:pt x="633" y="318"/>
                    <a:pt x="637" y="318"/>
                  </a:cubicBezTo>
                  <a:cubicBezTo>
                    <a:pt x="638" y="318"/>
                    <a:pt x="638" y="319"/>
                    <a:pt x="638" y="320"/>
                  </a:cubicBezTo>
                  <a:cubicBezTo>
                    <a:pt x="638" y="320"/>
                    <a:pt x="637" y="321"/>
                    <a:pt x="637" y="321"/>
                  </a:cubicBezTo>
                  <a:cubicBezTo>
                    <a:pt x="633" y="320"/>
                    <a:pt x="630" y="320"/>
                    <a:pt x="626" y="319"/>
                  </a:cubicBezTo>
                  <a:cubicBezTo>
                    <a:pt x="626" y="319"/>
                    <a:pt x="626" y="319"/>
                    <a:pt x="626" y="319"/>
                  </a:cubicBezTo>
                  <a:close/>
                  <a:moveTo>
                    <a:pt x="430" y="229"/>
                  </a:moveTo>
                  <a:cubicBezTo>
                    <a:pt x="430" y="229"/>
                    <a:pt x="430" y="229"/>
                    <a:pt x="430" y="229"/>
                  </a:cubicBezTo>
                  <a:cubicBezTo>
                    <a:pt x="427" y="226"/>
                    <a:pt x="425" y="224"/>
                    <a:pt x="422" y="222"/>
                  </a:cubicBezTo>
                  <a:cubicBezTo>
                    <a:pt x="421" y="221"/>
                    <a:pt x="421" y="220"/>
                    <a:pt x="422" y="220"/>
                  </a:cubicBezTo>
                  <a:cubicBezTo>
                    <a:pt x="422" y="219"/>
                    <a:pt x="423" y="219"/>
                    <a:pt x="424" y="220"/>
                  </a:cubicBezTo>
                  <a:cubicBezTo>
                    <a:pt x="426" y="222"/>
                    <a:pt x="429" y="224"/>
                    <a:pt x="431" y="227"/>
                  </a:cubicBezTo>
                  <a:cubicBezTo>
                    <a:pt x="432" y="227"/>
                    <a:pt x="432" y="228"/>
                    <a:pt x="432" y="228"/>
                  </a:cubicBezTo>
                  <a:cubicBezTo>
                    <a:pt x="431" y="229"/>
                    <a:pt x="431" y="229"/>
                    <a:pt x="430" y="229"/>
                  </a:cubicBezTo>
                  <a:close/>
                  <a:moveTo>
                    <a:pt x="647" y="322"/>
                  </a:moveTo>
                  <a:cubicBezTo>
                    <a:pt x="646" y="321"/>
                    <a:pt x="646" y="321"/>
                    <a:pt x="646" y="320"/>
                  </a:cubicBezTo>
                  <a:cubicBezTo>
                    <a:pt x="646" y="320"/>
                    <a:pt x="646" y="319"/>
                    <a:pt x="647" y="319"/>
                  </a:cubicBezTo>
                  <a:cubicBezTo>
                    <a:pt x="651" y="319"/>
                    <a:pt x="654" y="320"/>
                    <a:pt x="658" y="320"/>
                  </a:cubicBezTo>
                  <a:cubicBezTo>
                    <a:pt x="658" y="320"/>
                    <a:pt x="659" y="321"/>
                    <a:pt x="659" y="321"/>
                  </a:cubicBezTo>
                  <a:cubicBezTo>
                    <a:pt x="659" y="322"/>
                    <a:pt x="658" y="323"/>
                    <a:pt x="657" y="323"/>
                  </a:cubicBezTo>
                  <a:cubicBezTo>
                    <a:pt x="654" y="322"/>
                    <a:pt x="650" y="322"/>
                    <a:pt x="647" y="322"/>
                  </a:cubicBezTo>
                  <a:cubicBezTo>
                    <a:pt x="647" y="322"/>
                    <a:pt x="647" y="322"/>
                    <a:pt x="647" y="322"/>
                  </a:cubicBezTo>
                  <a:close/>
                  <a:moveTo>
                    <a:pt x="42" y="50"/>
                  </a:moveTo>
                  <a:cubicBezTo>
                    <a:pt x="42" y="50"/>
                    <a:pt x="42" y="50"/>
                    <a:pt x="42" y="50"/>
                  </a:cubicBezTo>
                  <a:cubicBezTo>
                    <a:pt x="41" y="49"/>
                    <a:pt x="41" y="48"/>
                    <a:pt x="41" y="48"/>
                  </a:cubicBezTo>
                  <a:cubicBezTo>
                    <a:pt x="43" y="45"/>
                    <a:pt x="46" y="42"/>
                    <a:pt x="48" y="40"/>
                  </a:cubicBezTo>
                  <a:cubicBezTo>
                    <a:pt x="48" y="39"/>
                    <a:pt x="49" y="39"/>
                    <a:pt x="50" y="39"/>
                  </a:cubicBezTo>
                  <a:cubicBezTo>
                    <a:pt x="50" y="40"/>
                    <a:pt x="50" y="41"/>
                    <a:pt x="50" y="41"/>
                  </a:cubicBezTo>
                  <a:cubicBezTo>
                    <a:pt x="48" y="44"/>
                    <a:pt x="45" y="47"/>
                    <a:pt x="43" y="49"/>
                  </a:cubicBezTo>
                  <a:cubicBezTo>
                    <a:pt x="43" y="50"/>
                    <a:pt x="42" y="50"/>
                    <a:pt x="42" y="50"/>
                  </a:cubicBezTo>
                  <a:close/>
                  <a:moveTo>
                    <a:pt x="415" y="215"/>
                  </a:moveTo>
                  <a:cubicBezTo>
                    <a:pt x="415" y="215"/>
                    <a:pt x="414" y="215"/>
                    <a:pt x="414" y="215"/>
                  </a:cubicBezTo>
                  <a:cubicBezTo>
                    <a:pt x="412" y="212"/>
                    <a:pt x="409" y="210"/>
                    <a:pt x="407" y="207"/>
                  </a:cubicBezTo>
                  <a:cubicBezTo>
                    <a:pt x="406" y="207"/>
                    <a:pt x="406" y="206"/>
                    <a:pt x="407" y="206"/>
                  </a:cubicBezTo>
                  <a:cubicBezTo>
                    <a:pt x="407" y="205"/>
                    <a:pt x="408" y="205"/>
                    <a:pt x="409" y="206"/>
                  </a:cubicBezTo>
                  <a:cubicBezTo>
                    <a:pt x="411" y="208"/>
                    <a:pt x="414" y="210"/>
                    <a:pt x="416" y="213"/>
                  </a:cubicBezTo>
                  <a:cubicBezTo>
                    <a:pt x="417" y="213"/>
                    <a:pt x="417" y="214"/>
                    <a:pt x="416" y="214"/>
                  </a:cubicBezTo>
                  <a:cubicBezTo>
                    <a:pt x="416" y="215"/>
                    <a:pt x="415" y="215"/>
                    <a:pt x="415" y="215"/>
                  </a:cubicBezTo>
                  <a:close/>
                  <a:moveTo>
                    <a:pt x="725" y="352"/>
                  </a:moveTo>
                  <a:cubicBezTo>
                    <a:pt x="725" y="352"/>
                    <a:pt x="725" y="352"/>
                    <a:pt x="724" y="352"/>
                  </a:cubicBezTo>
                  <a:cubicBezTo>
                    <a:pt x="724" y="351"/>
                    <a:pt x="724" y="350"/>
                    <a:pt x="724" y="350"/>
                  </a:cubicBezTo>
                  <a:cubicBezTo>
                    <a:pt x="727" y="347"/>
                    <a:pt x="729" y="345"/>
                    <a:pt x="731" y="342"/>
                  </a:cubicBezTo>
                  <a:cubicBezTo>
                    <a:pt x="732" y="342"/>
                    <a:pt x="733" y="341"/>
                    <a:pt x="733" y="342"/>
                  </a:cubicBezTo>
                  <a:cubicBezTo>
                    <a:pt x="734" y="342"/>
                    <a:pt x="734" y="343"/>
                    <a:pt x="733" y="344"/>
                  </a:cubicBezTo>
                  <a:cubicBezTo>
                    <a:pt x="731" y="346"/>
                    <a:pt x="729" y="349"/>
                    <a:pt x="726" y="352"/>
                  </a:cubicBezTo>
                  <a:cubicBezTo>
                    <a:pt x="726" y="352"/>
                    <a:pt x="725" y="352"/>
                    <a:pt x="725" y="352"/>
                  </a:cubicBezTo>
                  <a:close/>
                  <a:moveTo>
                    <a:pt x="667" y="323"/>
                  </a:moveTo>
                  <a:cubicBezTo>
                    <a:pt x="667" y="323"/>
                    <a:pt x="667" y="322"/>
                    <a:pt x="667" y="322"/>
                  </a:cubicBezTo>
                  <a:cubicBezTo>
                    <a:pt x="667" y="321"/>
                    <a:pt x="667" y="320"/>
                    <a:pt x="668" y="320"/>
                  </a:cubicBezTo>
                  <a:cubicBezTo>
                    <a:pt x="671" y="321"/>
                    <a:pt x="675" y="321"/>
                    <a:pt x="678" y="321"/>
                  </a:cubicBezTo>
                  <a:cubicBezTo>
                    <a:pt x="679" y="321"/>
                    <a:pt x="680" y="321"/>
                    <a:pt x="680" y="322"/>
                  </a:cubicBezTo>
                  <a:cubicBezTo>
                    <a:pt x="680" y="323"/>
                    <a:pt x="679" y="323"/>
                    <a:pt x="678" y="323"/>
                  </a:cubicBezTo>
                  <a:cubicBezTo>
                    <a:pt x="675" y="323"/>
                    <a:pt x="671" y="323"/>
                    <a:pt x="668" y="323"/>
                  </a:cubicBezTo>
                  <a:cubicBezTo>
                    <a:pt x="668" y="323"/>
                    <a:pt x="667" y="323"/>
                    <a:pt x="667" y="323"/>
                  </a:cubicBezTo>
                  <a:close/>
                  <a:moveTo>
                    <a:pt x="400" y="200"/>
                  </a:moveTo>
                  <a:cubicBezTo>
                    <a:pt x="400" y="200"/>
                    <a:pt x="399" y="200"/>
                    <a:pt x="399" y="200"/>
                  </a:cubicBezTo>
                  <a:cubicBezTo>
                    <a:pt x="397" y="198"/>
                    <a:pt x="395" y="195"/>
                    <a:pt x="392" y="193"/>
                  </a:cubicBezTo>
                  <a:cubicBezTo>
                    <a:pt x="392" y="192"/>
                    <a:pt x="392" y="191"/>
                    <a:pt x="392" y="191"/>
                  </a:cubicBezTo>
                  <a:cubicBezTo>
                    <a:pt x="393" y="190"/>
                    <a:pt x="393" y="190"/>
                    <a:pt x="394" y="191"/>
                  </a:cubicBezTo>
                  <a:cubicBezTo>
                    <a:pt x="396" y="193"/>
                    <a:pt x="399" y="196"/>
                    <a:pt x="401" y="198"/>
                  </a:cubicBezTo>
                  <a:cubicBezTo>
                    <a:pt x="402" y="199"/>
                    <a:pt x="402" y="200"/>
                    <a:pt x="401" y="200"/>
                  </a:cubicBezTo>
                  <a:cubicBezTo>
                    <a:pt x="401" y="200"/>
                    <a:pt x="400" y="201"/>
                    <a:pt x="400" y="200"/>
                  </a:cubicBezTo>
                  <a:close/>
                  <a:moveTo>
                    <a:pt x="688" y="323"/>
                  </a:moveTo>
                  <a:cubicBezTo>
                    <a:pt x="688" y="323"/>
                    <a:pt x="687" y="322"/>
                    <a:pt x="687" y="322"/>
                  </a:cubicBezTo>
                  <a:cubicBezTo>
                    <a:pt x="687" y="321"/>
                    <a:pt x="688" y="321"/>
                    <a:pt x="689" y="321"/>
                  </a:cubicBezTo>
                  <a:cubicBezTo>
                    <a:pt x="692" y="321"/>
                    <a:pt x="696" y="320"/>
                    <a:pt x="699" y="320"/>
                  </a:cubicBezTo>
                  <a:cubicBezTo>
                    <a:pt x="700" y="320"/>
                    <a:pt x="700" y="321"/>
                    <a:pt x="700" y="321"/>
                  </a:cubicBezTo>
                  <a:cubicBezTo>
                    <a:pt x="700" y="322"/>
                    <a:pt x="700" y="323"/>
                    <a:pt x="699" y="323"/>
                  </a:cubicBezTo>
                  <a:cubicBezTo>
                    <a:pt x="696" y="323"/>
                    <a:pt x="692" y="323"/>
                    <a:pt x="689" y="323"/>
                  </a:cubicBezTo>
                  <a:cubicBezTo>
                    <a:pt x="688" y="323"/>
                    <a:pt x="688" y="323"/>
                    <a:pt x="688" y="323"/>
                  </a:cubicBezTo>
                  <a:close/>
                  <a:moveTo>
                    <a:pt x="385" y="185"/>
                  </a:moveTo>
                  <a:cubicBezTo>
                    <a:pt x="385" y="185"/>
                    <a:pt x="385" y="185"/>
                    <a:pt x="385" y="185"/>
                  </a:cubicBezTo>
                  <a:cubicBezTo>
                    <a:pt x="383" y="182"/>
                    <a:pt x="380" y="180"/>
                    <a:pt x="378" y="177"/>
                  </a:cubicBezTo>
                  <a:cubicBezTo>
                    <a:pt x="377" y="177"/>
                    <a:pt x="378" y="176"/>
                    <a:pt x="378" y="175"/>
                  </a:cubicBezTo>
                  <a:cubicBezTo>
                    <a:pt x="379" y="175"/>
                    <a:pt x="379" y="175"/>
                    <a:pt x="380" y="175"/>
                  </a:cubicBezTo>
                  <a:cubicBezTo>
                    <a:pt x="382" y="178"/>
                    <a:pt x="385" y="181"/>
                    <a:pt x="387" y="183"/>
                  </a:cubicBezTo>
                  <a:cubicBezTo>
                    <a:pt x="387" y="184"/>
                    <a:pt x="387" y="185"/>
                    <a:pt x="387" y="185"/>
                  </a:cubicBezTo>
                  <a:cubicBezTo>
                    <a:pt x="386" y="185"/>
                    <a:pt x="386" y="185"/>
                    <a:pt x="385" y="185"/>
                  </a:cubicBezTo>
                  <a:close/>
                  <a:moveTo>
                    <a:pt x="55" y="34"/>
                  </a:moveTo>
                  <a:cubicBezTo>
                    <a:pt x="55" y="34"/>
                    <a:pt x="55" y="34"/>
                    <a:pt x="55" y="34"/>
                  </a:cubicBezTo>
                  <a:cubicBezTo>
                    <a:pt x="54" y="33"/>
                    <a:pt x="54" y="32"/>
                    <a:pt x="55" y="32"/>
                  </a:cubicBezTo>
                  <a:cubicBezTo>
                    <a:pt x="56" y="31"/>
                    <a:pt x="57" y="29"/>
                    <a:pt x="58" y="28"/>
                  </a:cubicBezTo>
                  <a:cubicBezTo>
                    <a:pt x="60" y="27"/>
                    <a:pt x="61" y="26"/>
                    <a:pt x="62" y="24"/>
                  </a:cubicBezTo>
                  <a:cubicBezTo>
                    <a:pt x="63" y="24"/>
                    <a:pt x="64" y="24"/>
                    <a:pt x="64" y="25"/>
                  </a:cubicBezTo>
                  <a:cubicBezTo>
                    <a:pt x="65" y="25"/>
                    <a:pt x="65" y="26"/>
                    <a:pt x="64" y="26"/>
                  </a:cubicBezTo>
                  <a:cubicBezTo>
                    <a:pt x="63" y="28"/>
                    <a:pt x="61" y="29"/>
                    <a:pt x="60" y="30"/>
                  </a:cubicBezTo>
                  <a:cubicBezTo>
                    <a:pt x="59" y="31"/>
                    <a:pt x="58" y="32"/>
                    <a:pt x="57" y="34"/>
                  </a:cubicBezTo>
                  <a:cubicBezTo>
                    <a:pt x="56" y="34"/>
                    <a:pt x="56" y="34"/>
                    <a:pt x="55" y="34"/>
                  </a:cubicBezTo>
                  <a:close/>
                  <a:moveTo>
                    <a:pt x="739" y="336"/>
                  </a:moveTo>
                  <a:cubicBezTo>
                    <a:pt x="739" y="336"/>
                    <a:pt x="738" y="336"/>
                    <a:pt x="738" y="336"/>
                  </a:cubicBezTo>
                  <a:cubicBezTo>
                    <a:pt x="738" y="336"/>
                    <a:pt x="738" y="335"/>
                    <a:pt x="738" y="334"/>
                  </a:cubicBezTo>
                  <a:cubicBezTo>
                    <a:pt x="740" y="332"/>
                    <a:pt x="743" y="329"/>
                    <a:pt x="745" y="326"/>
                  </a:cubicBezTo>
                  <a:cubicBezTo>
                    <a:pt x="745" y="326"/>
                    <a:pt x="746" y="326"/>
                    <a:pt x="747" y="326"/>
                  </a:cubicBezTo>
                  <a:cubicBezTo>
                    <a:pt x="747" y="327"/>
                    <a:pt x="747" y="327"/>
                    <a:pt x="747" y="328"/>
                  </a:cubicBezTo>
                  <a:cubicBezTo>
                    <a:pt x="745" y="331"/>
                    <a:pt x="742" y="333"/>
                    <a:pt x="740" y="336"/>
                  </a:cubicBezTo>
                  <a:cubicBezTo>
                    <a:pt x="740" y="336"/>
                    <a:pt x="739" y="336"/>
                    <a:pt x="739" y="336"/>
                  </a:cubicBezTo>
                  <a:close/>
                  <a:moveTo>
                    <a:pt x="709" y="322"/>
                  </a:moveTo>
                  <a:cubicBezTo>
                    <a:pt x="708" y="322"/>
                    <a:pt x="708" y="321"/>
                    <a:pt x="708" y="321"/>
                  </a:cubicBezTo>
                  <a:cubicBezTo>
                    <a:pt x="708" y="320"/>
                    <a:pt x="709" y="320"/>
                    <a:pt x="709" y="320"/>
                  </a:cubicBezTo>
                  <a:cubicBezTo>
                    <a:pt x="713" y="319"/>
                    <a:pt x="716" y="319"/>
                    <a:pt x="720" y="319"/>
                  </a:cubicBezTo>
                  <a:cubicBezTo>
                    <a:pt x="720" y="319"/>
                    <a:pt x="721" y="319"/>
                    <a:pt x="721" y="320"/>
                  </a:cubicBezTo>
                  <a:cubicBezTo>
                    <a:pt x="721" y="321"/>
                    <a:pt x="721" y="321"/>
                    <a:pt x="720" y="321"/>
                  </a:cubicBezTo>
                  <a:cubicBezTo>
                    <a:pt x="716" y="322"/>
                    <a:pt x="713" y="322"/>
                    <a:pt x="710" y="322"/>
                  </a:cubicBezTo>
                  <a:cubicBezTo>
                    <a:pt x="709" y="322"/>
                    <a:pt x="709" y="322"/>
                    <a:pt x="709" y="322"/>
                  </a:cubicBezTo>
                  <a:close/>
                  <a:moveTo>
                    <a:pt x="371" y="170"/>
                  </a:moveTo>
                  <a:cubicBezTo>
                    <a:pt x="371" y="170"/>
                    <a:pt x="371" y="170"/>
                    <a:pt x="371" y="169"/>
                  </a:cubicBezTo>
                  <a:cubicBezTo>
                    <a:pt x="369" y="167"/>
                    <a:pt x="366" y="164"/>
                    <a:pt x="364" y="162"/>
                  </a:cubicBezTo>
                  <a:cubicBezTo>
                    <a:pt x="364" y="161"/>
                    <a:pt x="364" y="160"/>
                    <a:pt x="364" y="160"/>
                  </a:cubicBezTo>
                  <a:cubicBezTo>
                    <a:pt x="365" y="159"/>
                    <a:pt x="366" y="159"/>
                    <a:pt x="366" y="160"/>
                  </a:cubicBezTo>
                  <a:cubicBezTo>
                    <a:pt x="368" y="162"/>
                    <a:pt x="371" y="165"/>
                    <a:pt x="373" y="168"/>
                  </a:cubicBezTo>
                  <a:cubicBezTo>
                    <a:pt x="373" y="168"/>
                    <a:pt x="373" y="169"/>
                    <a:pt x="373" y="170"/>
                  </a:cubicBezTo>
                  <a:cubicBezTo>
                    <a:pt x="372" y="170"/>
                    <a:pt x="372" y="170"/>
                    <a:pt x="371" y="170"/>
                  </a:cubicBezTo>
                  <a:close/>
                  <a:moveTo>
                    <a:pt x="730" y="320"/>
                  </a:moveTo>
                  <a:cubicBezTo>
                    <a:pt x="729" y="320"/>
                    <a:pt x="729" y="319"/>
                    <a:pt x="729" y="319"/>
                  </a:cubicBezTo>
                  <a:cubicBezTo>
                    <a:pt x="729" y="318"/>
                    <a:pt x="729" y="318"/>
                    <a:pt x="730" y="318"/>
                  </a:cubicBezTo>
                  <a:cubicBezTo>
                    <a:pt x="733" y="317"/>
                    <a:pt x="737" y="317"/>
                    <a:pt x="740" y="316"/>
                  </a:cubicBezTo>
                  <a:cubicBezTo>
                    <a:pt x="741" y="316"/>
                    <a:pt x="742" y="317"/>
                    <a:pt x="742" y="317"/>
                  </a:cubicBezTo>
                  <a:cubicBezTo>
                    <a:pt x="742" y="318"/>
                    <a:pt x="741" y="319"/>
                    <a:pt x="741" y="319"/>
                  </a:cubicBezTo>
                  <a:cubicBezTo>
                    <a:pt x="737" y="319"/>
                    <a:pt x="734" y="320"/>
                    <a:pt x="730" y="320"/>
                  </a:cubicBezTo>
                  <a:cubicBezTo>
                    <a:pt x="730" y="320"/>
                    <a:pt x="730" y="320"/>
                    <a:pt x="730" y="320"/>
                  </a:cubicBezTo>
                  <a:close/>
                  <a:moveTo>
                    <a:pt x="358" y="154"/>
                  </a:moveTo>
                  <a:cubicBezTo>
                    <a:pt x="358" y="154"/>
                    <a:pt x="357" y="154"/>
                    <a:pt x="357" y="154"/>
                  </a:cubicBezTo>
                  <a:cubicBezTo>
                    <a:pt x="357" y="154"/>
                    <a:pt x="357" y="154"/>
                    <a:pt x="357" y="154"/>
                  </a:cubicBezTo>
                  <a:cubicBezTo>
                    <a:pt x="355" y="151"/>
                    <a:pt x="353" y="148"/>
                    <a:pt x="350" y="146"/>
                  </a:cubicBezTo>
                  <a:cubicBezTo>
                    <a:pt x="350" y="145"/>
                    <a:pt x="350" y="145"/>
                    <a:pt x="351" y="144"/>
                  </a:cubicBezTo>
                  <a:cubicBezTo>
                    <a:pt x="351" y="144"/>
                    <a:pt x="352" y="144"/>
                    <a:pt x="352" y="144"/>
                  </a:cubicBezTo>
                  <a:cubicBezTo>
                    <a:pt x="355" y="147"/>
                    <a:pt x="357" y="149"/>
                    <a:pt x="359" y="152"/>
                  </a:cubicBezTo>
                  <a:cubicBezTo>
                    <a:pt x="359" y="152"/>
                    <a:pt x="359" y="152"/>
                    <a:pt x="359" y="152"/>
                  </a:cubicBezTo>
                  <a:cubicBezTo>
                    <a:pt x="360" y="153"/>
                    <a:pt x="360" y="153"/>
                    <a:pt x="359" y="154"/>
                  </a:cubicBezTo>
                  <a:cubicBezTo>
                    <a:pt x="359" y="154"/>
                    <a:pt x="358" y="154"/>
                    <a:pt x="358" y="154"/>
                  </a:cubicBezTo>
                  <a:close/>
                  <a:moveTo>
                    <a:pt x="71" y="20"/>
                  </a:moveTo>
                  <a:cubicBezTo>
                    <a:pt x="71" y="20"/>
                    <a:pt x="70" y="20"/>
                    <a:pt x="70" y="20"/>
                  </a:cubicBezTo>
                  <a:cubicBezTo>
                    <a:pt x="70" y="19"/>
                    <a:pt x="70" y="18"/>
                    <a:pt x="71" y="18"/>
                  </a:cubicBezTo>
                  <a:cubicBezTo>
                    <a:pt x="73" y="16"/>
                    <a:pt x="76" y="14"/>
                    <a:pt x="79" y="12"/>
                  </a:cubicBezTo>
                  <a:cubicBezTo>
                    <a:pt x="80" y="12"/>
                    <a:pt x="81" y="12"/>
                    <a:pt x="81" y="13"/>
                  </a:cubicBezTo>
                  <a:cubicBezTo>
                    <a:pt x="82" y="13"/>
                    <a:pt x="81" y="14"/>
                    <a:pt x="81" y="14"/>
                  </a:cubicBezTo>
                  <a:cubicBezTo>
                    <a:pt x="78" y="16"/>
                    <a:pt x="75" y="18"/>
                    <a:pt x="72" y="20"/>
                  </a:cubicBezTo>
                  <a:cubicBezTo>
                    <a:pt x="72" y="20"/>
                    <a:pt x="71" y="20"/>
                    <a:pt x="71" y="20"/>
                  </a:cubicBezTo>
                  <a:close/>
                  <a:moveTo>
                    <a:pt x="344" y="138"/>
                  </a:moveTo>
                  <a:cubicBezTo>
                    <a:pt x="344" y="138"/>
                    <a:pt x="344" y="138"/>
                    <a:pt x="344" y="138"/>
                  </a:cubicBezTo>
                  <a:cubicBezTo>
                    <a:pt x="341" y="135"/>
                    <a:pt x="339" y="133"/>
                    <a:pt x="337" y="130"/>
                  </a:cubicBezTo>
                  <a:cubicBezTo>
                    <a:pt x="336" y="130"/>
                    <a:pt x="336" y="129"/>
                    <a:pt x="337" y="129"/>
                  </a:cubicBezTo>
                  <a:cubicBezTo>
                    <a:pt x="337" y="128"/>
                    <a:pt x="338" y="128"/>
                    <a:pt x="339" y="129"/>
                  </a:cubicBezTo>
                  <a:cubicBezTo>
                    <a:pt x="341" y="131"/>
                    <a:pt x="343" y="134"/>
                    <a:pt x="346" y="136"/>
                  </a:cubicBezTo>
                  <a:cubicBezTo>
                    <a:pt x="346" y="137"/>
                    <a:pt x="346" y="138"/>
                    <a:pt x="345" y="138"/>
                  </a:cubicBezTo>
                  <a:cubicBezTo>
                    <a:pt x="345" y="139"/>
                    <a:pt x="345" y="139"/>
                    <a:pt x="344" y="138"/>
                  </a:cubicBezTo>
                  <a:close/>
                  <a:moveTo>
                    <a:pt x="330" y="123"/>
                  </a:moveTo>
                  <a:cubicBezTo>
                    <a:pt x="330" y="123"/>
                    <a:pt x="330" y="123"/>
                    <a:pt x="330" y="123"/>
                  </a:cubicBezTo>
                  <a:cubicBezTo>
                    <a:pt x="329" y="122"/>
                    <a:pt x="328" y="121"/>
                    <a:pt x="327" y="119"/>
                  </a:cubicBezTo>
                  <a:cubicBezTo>
                    <a:pt x="325" y="118"/>
                    <a:pt x="324" y="116"/>
                    <a:pt x="323" y="115"/>
                  </a:cubicBezTo>
                  <a:cubicBezTo>
                    <a:pt x="322" y="114"/>
                    <a:pt x="322" y="114"/>
                    <a:pt x="323" y="113"/>
                  </a:cubicBezTo>
                  <a:cubicBezTo>
                    <a:pt x="323" y="113"/>
                    <a:pt x="324" y="113"/>
                    <a:pt x="325" y="113"/>
                  </a:cubicBezTo>
                  <a:cubicBezTo>
                    <a:pt x="326" y="115"/>
                    <a:pt x="327" y="116"/>
                    <a:pt x="329" y="118"/>
                  </a:cubicBezTo>
                  <a:cubicBezTo>
                    <a:pt x="330" y="119"/>
                    <a:pt x="331" y="120"/>
                    <a:pt x="332" y="121"/>
                  </a:cubicBezTo>
                  <a:cubicBezTo>
                    <a:pt x="332" y="121"/>
                    <a:pt x="332" y="122"/>
                    <a:pt x="331" y="123"/>
                  </a:cubicBezTo>
                  <a:cubicBezTo>
                    <a:pt x="331" y="123"/>
                    <a:pt x="331" y="123"/>
                    <a:pt x="330" y="123"/>
                  </a:cubicBezTo>
                  <a:close/>
                  <a:moveTo>
                    <a:pt x="89" y="10"/>
                  </a:moveTo>
                  <a:cubicBezTo>
                    <a:pt x="89" y="10"/>
                    <a:pt x="88" y="9"/>
                    <a:pt x="88" y="9"/>
                  </a:cubicBezTo>
                  <a:cubicBezTo>
                    <a:pt x="88" y="8"/>
                    <a:pt x="88" y="8"/>
                    <a:pt x="89" y="7"/>
                  </a:cubicBezTo>
                  <a:cubicBezTo>
                    <a:pt x="89" y="7"/>
                    <a:pt x="89" y="7"/>
                    <a:pt x="89" y="7"/>
                  </a:cubicBezTo>
                  <a:cubicBezTo>
                    <a:pt x="92" y="6"/>
                    <a:pt x="95" y="5"/>
                    <a:pt x="99" y="4"/>
                  </a:cubicBezTo>
                  <a:cubicBezTo>
                    <a:pt x="99" y="4"/>
                    <a:pt x="100" y="4"/>
                    <a:pt x="100" y="5"/>
                  </a:cubicBezTo>
                  <a:cubicBezTo>
                    <a:pt x="101" y="5"/>
                    <a:pt x="100" y="6"/>
                    <a:pt x="99" y="6"/>
                  </a:cubicBezTo>
                  <a:cubicBezTo>
                    <a:pt x="96" y="7"/>
                    <a:pt x="93" y="8"/>
                    <a:pt x="90" y="10"/>
                  </a:cubicBezTo>
                  <a:cubicBezTo>
                    <a:pt x="90" y="10"/>
                    <a:pt x="90" y="10"/>
                    <a:pt x="90" y="10"/>
                  </a:cubicBezTo>
                  <a:cubicBezTo>
                    <a:pt x="89" y="10"/>
                    <a:pt x="89" y="10"/>
                    <a:pt x="89" y="10"/>
                  </a:cubicBezTo>
                  <a:close/>
                  <a:moveTo>
                    <a:pt x="316" y="108"/>
                  </a:moveTo>
                  <a:cubicBezTo>
                    <a:pt x="316" y="108"/>
                    <a:pt x="316" y="108"/>
                    <a:pt x="316" y="107"/>
                  </a:cubicBezTo>
                  <a:cubicBezTo>
                    <a:pt x="313" y="105"/>
                    <a:pt x="311" y="103"/>
                    <a:pt x="308" y="100"/>
                  </a:cubicBezTo>
                  <a:cubicBezTo>
                    <a:pt x="308" y="100"/>
                    <a:pt x="308" y="99"/>
                    <a:pt x="308" y="98"/>
                  </a:cubicBezTo>
                  <a:cubicBezTo>
                    <a:pt x="309" y="98"/>
                    <a:pt x="309" y="98"/>
                    <a:pt x="310" y="98"/>
                  </a:cubicBezTo>
                  <a:cubicBezTo>
                    <a:pt x="312" y="101"/>
                    <a:pt x="315" y="103"/>
                    <a:pt x="317" y="106"/>
                  </a:cubicBezTo>
                  <a:cubicBezTo>
                    <a:pt x="318" y="106"/>
                    <a:pt x="318" y="107"/>
                    <a:pt x="317" y="107"/>
                  </a:cubicBezTo>
                  <a:cubicBezTo>
                    <a:pt x="317" y="108"/>
                    <a:pt x="316" y="108"/>
                    <a:pt x="316" y="108"/>
                  </a:cubicBezTo>
                  <a:close/>
                  <a:moveTo>
                    <a:pt x="301" y="93"/>
                  </a:moveTo>
                  <a:cubicBezTo>
                    <a:pt x="301" y="93"/>
                    <a:pt x="301" y="93"/>
                    <a:pt x="301" y="93"/>
                  </a:cubicBezTo>
                  <a:cubicBezTo>
                    <a:pt x="298" y="91"/>
                    <a:pt x="296" y="88"/>
                    <a:pt x="293" y="86"/>
                  </a:cubicBezTo>
                  <a:cubicBezTo>
                    <a:pt x="292" y="86"/>
                    <a:pt x="292" y="85"/>
                    <a:pt x="293" y="84"/>
                  </a:cubicBezTo>
                  <a:cubicBezTo>
                    <a:pt x="293" y="84"/>
                    <a:pt x="294" y="84"/>
                    <a:pt x="295" y="84"/>
                  </a:cubicBezTo>
                  <a:cubicBezTo>
                    <a:pt x="297" y="86"/>
                    <a:pt x="300" y="89"/>
                    <a:pt x="302" y="91"/>
                  </a:cubicBezTo>
                  <a:cubicBezTo>
                    <a:pt x="303" y="92"/>
                    <a:pt x="303" y="92"/>
                    <a:pt x="302" y="93"/>
                  </a:cubicBezTo>
                  <a:cubicBezTo>
                    <a:pt x="302" y="93"/>
                    <a:pt x="301" y="93"/>
                    <a:pt x="301" y="93"/>
                  </a:cubicBezTo>
                  <a:close/>
                  <a:moveTo>
                    <a:pt x="109" y="4"/>
                  </a:moveTo>
                  <a:cubicBezTo>
                    <a:pt x="108" y="4"/>
                    <a:pt x="108" y="3"/>
                    <a:pt x="108" y="3"/>
                  </a:cubicBezTo>
                  <a:cubicBezTo>
                    <a:pt x="108" y="2"/>
                    <a:pt x="108" y="1"/>
                    <a:pt x="109" y="1"/>
                  </a:cubicBezTo>
                  <a:cubicBezTo>
                    <a:pt x="112" y="1"/>
                    <a:pt x="116" y="0"/>
                    <a:pt x="119" y="0"/>
                  </a:cubicBezTo>
                  <a:cubicBezTo>
                    <a:pt x="120" y="0"/>
                    <a:pt x="121" y="0"/>
                    <a:pt x="121" y="1"/>
                  </a:cubicBezTo>
                  <a:cubicBezTo>
                    <a:pt x="121" y="2"/>
                    <a:pt x="120" y="2"/>
                    <a:pt x="120" y="3"/>
                  </a:cubicBezTo>
                  <a:cubicBezTo>
                    <a:pt x="116" y="3"/>
                    <a:pt x="113" y="3"/>
                    <a:pt x="109" y="4"/>
                  </a:cubicBezTo>
                  <a:cubicBezTo>
                    <a:pt x="109" y="4"/>
                    <a:pt x="109" y="4"/>
                    <a:pt x="109" y="4"/>
                  </a:cubicBezTo>
                  <a:close/>
                  <a:moveTo>
                    <a:pt x="285" y="80"/>
                  </a:moveTo>
                  <a:cubicBezTo>
                    <a:pt x="285" y="79"/>
                    <a:pt x="285" y="79"/>
                    <a:pt x="285" y="79"/>
                  </a:cubicBezTo>
                  <a:cubicBezTo>
                    <a:pt x="282" y="77"/>
                    <a:pt x="280" y="75"/>
                    <a:pt x="277" y="73"/>
                  </a:cubicBezTo>
                  <a:cubicBezTo>
                    <a:pt x="276" y="72"/>
                    <a:pt x="276" y="71"/>
                    <a:pt x="277" y="71"/>
                  </a:cubicBezTo>
                  <a:cubicBezTo>
                    <a:pt x="277" y="70"/>
                    <a:pt x="278" y="70"/>
                    <a:pt x="279" y="71"/>
                  </a:cubicBezTo>
                  <a:cubicBezTo>
                    <a:pt x="281" y="73"/>
                    <a:pt x="284" y="75"/>
                    <a:pt x="287" y="77"/>
                  </a:cubicBezTo>
                  <a:cubicBezTo>
                    <a:pt x="287" y="78"/>
                    <a:pt x="287" y="79"/>
                    <a:pt x="287" y="79"/>
                  </a:cubicBezTo>
                  <a:cubicBezTo>
                    <a:pt x="286" y="80"/>
                    <a:pt x="286" y="80"/>
                    <a:pt x="285" y="80"/>
                  </a:cubicBezTo>
                  <a:close/>
                  <a:moveTo>
                    <a:pt x="269" y="67"/>
                  </a:moveTo>
                  <a:cubicBezTo>
                    <a:pt x="269" y="66"/>
                    <a:pt x="269" y="66"/>
                    <a:pt x="269" y="66"/>
                  </a:cubicBezTo>
                  <a:cubicBezTo>
                    <a:pt x="266" y="64"/>
                    <a:pt x="263" y="62"/>
                    <a:pt x="261" y="60"/>
                  </a:cubicBezTo>
                  <a:cubicBezTo>
                    <a:pt x="260" y="60"/>
                    <a:pt x="260" y="59"/>
                    <a:pt x="260" y="58"/>
                  </a:cubicBezTo>
                  <a:cubicBezTo>
                    <a:pt x="261" y="58"/>
                    <a:pt x="261" y="58"/>
                    <a:pt x="262" y="58"/>
                  </a:cubicBezTo>
                  <a:cubicBezTo>
                    <a:pt x="265" y="60"/>
                    <a:pt x="268" y="62"/>
                    <a:pt x="270" y="64"/>
                  </a:cubicBezTo>
                  <a:cubicBezTo>
                    <a:pt x="271" y="65"/>
                    <a:pt x="271" y="66"/>
                    <a:pt x="271" y="66"/>
                  </a:cubicBezTo>
                  <a:cubicBezTo>
                    <a:pt x="270" y="67"/>
                    <a:pt x="270" y="67"/>
                    <a:pt x="269" y="67"/>
                  </a:cubicBezTo>
                  <a:close/>
                  <a:moveTo>
                    <a:pt x="129" y="2"/>
                  </a:moveTo>
                  <a:cubicBezTo>
                    <a:pt x="129" y="2"/>
                    <a:pt x="129" y="2"/>
                    <a:pt x="129" y="1"/>
                  </a:cubicBezTo>
                  <a:cubicBezTo>
                    <a:pt x="129" y="0"/>
                    <a:pt x="129" y="0"/>
                    <a:pt x="130" y="0"/>
                  </a:cubicBezTo>
                  <a:cubicBezTo>
                    <a:pt x="133" y="0"/>
                    <a:pt x="137" y="0"/>
                    <a:pt x="140" y="0"/>
                  </a:cubicBezTo>
                  <a:cubicBezTo>
                    <a:pt x="141" y="1"/>
                    <a:pt x="142" y="1"/>
                    <a:pt x="142" y="2"/>
                  </a:cubicBezTo>
                  <a:cubicBezTo>
                    <a:pt x="141" y="3"/>
                    <a:pt x="141" y="3"/>
                    <a:pt x="140" y="3"/>
                  </a:cubicBezTo>
                  <a:cubicBezTo>
                    <a:pt x="137" y="3"/>
                    <a:pt x="133" y="2"/>
                    <a:pt x="130" y="2"/>
                  </a:cubicBezTo>
                  <a:cubicBezTo>
                    <a:pt x="130" y="2"/>
                    <a:pt x="130" y="2"/>
                    <a:pt x="129" y="2"/>
                  </a:cubicBezTo>
                  <a:close/>
                  <a:moveTo>
                    <a:pt x="252" y="54"/>
                  </a:moveTo>
                  <a:cubicBezTo>
                    <a:pt x="252" y="54"/>
                    <a:pt x="252" y="54"/>
                    <a:pt x="252" y="54"/>
                  </a:cubicBezTo>
                  <a:cubicBezTo>
                    <a:pt x="249" y="52"/>
                    <a:pt x="246" y="50"/>
                    <a:pt x="244" y="48"/>
                  </a:cubicBezTo>
                  <a:cubicBezTo>
                    <a:pt x="243" y="48"/>
                    <a:pt x="243" y="47"/>
                    <a:pt x="243" y="46"/>
                  </a:cubicBezTo>
                  <a:cubicBezTo>
                    <a:pt x="244" y="46"/>
                    <a:pt x="244" y="46"/>
                    <a:pt x="245" y="46"/>
                  </a:cubicBezTo>
                  <a:cubicBezTo>
                    <a:pt x="248" y="48"/>
                    <a:pt x="251" y="50"/>
                    <a:pt x="254" y="52"/>
                  </a:cubicBezTo>
                  <a:cubicBezTo>
                    <a:pt x="254" y="52"/>
                    <a:pt x="254" y="53"/>
                    <a:pt x="254" y="54"/>
                  </a:cubicBezTo>
                  <a:cubicBezTo>
                    <a:pt x="254" y="54"/>
                    <a:pt x="253" y="54"/>
                    <a:pt x="252" y="54"/>
                  </a:cubicBezTo>
                  <a:close/>
                  <a:moveTo>
                    <a:pt x="235" y="43"/>
                  </a:moveTo>
                  <a:cubicBezTo>
                    <a:pt x="235" y="43"/>
                    <a:pt x="235" y="43"/>
                    <a:pt x="235" y="42"/>
                  </a:cubicBezTo>
                  <a:cubicBezTo>
                    <a:pt x="232" y="41"/>
                    <a:pt x="229" y="39"/>
                    <a:pt x="226" y="37"/>
                  </a:cubicBezTo>
                  <a:cubicBezTo>
                    <a:pt x="225" y="37"/>
                    <a:pt x="225" y="36"/>
                    <a:pt x="226" y="35"/>
                  </a:cubicBezTo>
                  <a:cubicBezTo>
                    <a:pt x="226" y="35"/>
                    <a:pt x="227" y="34"/>
                    <a:pt x="227" y="35"/>
                  </a:cubicBezTo>
                  <a:cubicBezTo>
                    <a:pt x="230" y="37"/>
                    <a:pt x="233" y="38"/>
                    <a:pt x="236" y="40"/>
                  </a:cubicBezTo>
                  <a:cubicBezTo>
                    <a:pt x="237" y="41"/>
                    <a:pt x="237" y="41"/>
                    <a:pt x="237" y="42"/>
                  </a:cubicBezTo>
                  <a:cubicBezTo>
                    <a:pt x="236" y="43"/>
                    <a:pt x="236" y="43"/>
                    <a:pt x="235" y="43"/>
                  </a:cubicBezTo>
                  <a:close/>
                  <a:moveTo>
                    <a:pt x="150" y="5"/>
                  </a:moveTo>
                  <a:cubicBezTo>
                    <a:pt x="149" y="4"/>
                    <a:pt x="149" y="4"/>
                    <a:pt x="149" y="3"/>
                  </a:cubicBezTo>
                  <a:cubicBezTo>
                    <a:pt x="149" y="2"/>
                    <a:pt x="150" y="2"/>
                    <a:pt x="151" y="2"/>
                  </a:cubicBezTo>
                  <a:cubicBezTo>
                    <a:pt x="152" y="2"/>
                    <a:pt x="153" y="3"/>
                    <a:pt x="154" y="3"/>
                  </a:cubicBezTo>
                  <a:cubicBezTo>
                    <a:pt x="156" y="3"/>
                    <a:pt x="159" y="4"/>
                    <a:pt x="161" y="5"/>
                  </a:cubicBezTo>
                  <a:cubicBezTo>
                    <a:pt x="162" y="5"/>
                    <a:pt x="162" y="5"/>
                    <a:pt x="162" y="6"/>
                  </a:cubicBezTo>
                  <a:cubicBezTo>
                    <a:pt x="162" y="7"/>
                    <a:pt x="161" y="7"/>
                    <a:pt x="160" y="7"/>
                  </a:cubicBezTo>
                  <a:cubicBezTo>
                    <a:pt x="158" y="6"/>
                    <a:pt x="155" y="6"/>
                    <a:pt x="153" y="5"/>
                  </a:cubicBezTo>
                  <a:cubicBezTo>
                    <a:pt x="152" y="5"/>
                    <a:pt x="151" y="5"/>
                    <a:pt x="150" y="5"/>
                  </a:cubicBezTo>
                  <a:cubicBezTo>
                    <a:pt x="150" y="5"/>
                    <a:pt x="150" y="5"/>
                    <a:pt x="150" y="5"/>
                  </a:cubicBezTo>
                  <a:close/>
                  <a:moveTo>
                    <a:pt x="217" y="32"/>
                  </a:moveTo>
                  <a:cubicBezTo>
                    <a:pt x="217" y="32"/>
                    <a:pt x="217" y="32"/>
                    <a:pt x="217" y="32"/>
                  </a:cubicBezTo>
                  <a:cubicBezTo>
                    <a:pt x="216" y="31"/>
                    <a:pt x="216" y="31"/>
                    <a:pt x="216" y="31"/>
                  </a:cubicBezTo>
                  <a:cubicBezTo>
                    <a:pt x="213" y="29"/>
                    <a:pt x="211" y="28"/>
                    <a:pt x="208" y="27"/>
                  </a:cubicBezTo>
                  <a:cubicBezTo>
                    <a:pt x="207" y="26"/>
                    <a:pt x="207" y="26"/>
                    <a:pt x="208" y="25"/>
                  </a:cubicBezTo>
                  <a:cubicBezTo>
                    <a:pt x="208" y="24"/>
                    <a:pt x="209" y="24"/>
                    <a:pt x="209" y="24"/>
                  </a:cubicBezTo>
                  <a:cubicBezTo>
                    <a:pt x="212" y="26"/>
                    <a:pt x="214" y="27"/>
                    <a:pt x="217" y="29"/>
                  </a:cubicBezTo>
                  <a:cubicBezTo>
                    <a:pt x="218" y="30"/>
                    <a:pt x="218" y="30"/>
                    <a:pt x="218" y="30"/>
                  </a:cubicBezTo>
                  <a:cubicBezTo>
                    <a:pt x="219" y="30"/>
                    <a:pt x="219" y="31"/>
                    <a:pt x="219" y="31"/>
                  </a:cubicBezTo>
                  <a:cubicBezTo>
                    <a:pt x="219" y="32"/>
                    <a:pt x="218" y="32"/>
                    <a:pt x="217" y="32"/>
                  </a:cubicBezTo>
                  <a:close/>
                  <a:moveTo>
                    <a:pt x="170" y="10"/>
                  </a:moveTo>
                  <a:cubicBezTo>
                    <a:pt x="169" y="10"/>
                    <a:pt x="169" y="9"/>
                    <a:pt x="169" y="8"/>
                  </a:cubicBezTo>
                  <a:cubicBezTo>
                    <a:pt x="170" y="8"/>
                    <a:pt x="170" y="7"/>
                    <a:pt x="171" y="8"/>
                  </a:cubicBezTo>
                  <a:cubicBezTo>
                    <a:pt x="174" y="9"/>
                    <a:pt x="178" y="10"/>
                    <a:pt x="181" y="11"/>
                  </a:cubicBezTo>
                  <a:cubicBezTo>
                    <a:pt x="182" y="11"/>
                    <a:pt x="182" y="12"/>
                    <a:pt x="182" y="13"/>
                  </a:cubicBezTo>
                  <a:cubicBezTo>
                    <a:pt x="181" y="14"/>
                    <a:pt x="181" y="14"/>
                    <a:pt x="180" y="14"/>
                  </a:cubicBezTo>
                  <a:cubicBezTo>
                    <a:pt x="177" y="12"/>
                    <a:pt x="173" y="11"/>
                    <a:pt x="170" y="10"/>
                  </a:cubicBezTo>
                  <a:cubicBezTo>
                    <a:pt x="170" y="10"/>
                    <a:pt x="170" y="10"/>
                    <a:pt x="170" y="10"/>
                  </a:cubicBezTo>
                  <a:close/>
                  <a:moveTo>
                    <a:pt x="199" y="22"/>
                  </a:moveTo>
                  <a:cubicBezTo>
                    <a:pt x="199" y="22"/>
                    <a:pt x="199" y="22"/>
                    <a:pt x="199" y="22"/>
                  </a:cubicBezTo>
                  <a:cubicBezTo>
                    <a:pt x="196" y="20"/>
                    <a:pt x="193" y="19"/>
                    <a:pt x="189" y="18"/>
                  </a:cubicBezTo>
                  <a:cubicBezTo>
                    <a:pt x="189" y="17"/>
                    <a:pt x="189" y="17"/>
                    <a:pt x="189" y="16"/>
                  </a:cubicBezTo>
                  <a:cubicBezTo>
                    <a:pt x="189" y="15"/>
                    <a:pt x="190" y="15"/>
                    <a:pt x="191" y="15"/>
                  </a:cubicBezTo>
                  <a:cubicBezTo>
                    <a:pt x="191" y="15"/>
                    <a:pt x="191" y="15"/>
                    <a:pt x="191" y="15"/>
                  </a:cubicBezTo>
                  <a:cubicBezTo>
                    <a:pt x="194" y="17"/>
                    <a:pt x="197" y="18"/>
                    <a:pt x="200" y="20"/>
                  </a:cubicBezTo>
                  <a:cubicBezTo>
                    <a:pt x="201" y="20"/>
                    <a:pt x="201" y="21"/>
                    <a:pt x="201" y="21"/>
                  </a:cubicBezTo>
                  <a:cubicBezTo>
                    <a:pt x="200" y="22"/>
                    <a:pt x="200" y="22"/>
                    <a:pt x="19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3" name="Rectangle 18"/>
            <p:cNvSpPr/>
            <p:nvPr/>
          </p:nvSpPr>
          <p:spPr bwMode="auto">
            <a:xfrm>
              <a:off x="4877854" y="4691675"/>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04</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sp>
        <p:nvSpPr>
          <p:cNvPr id="24" name="文本框 23"/>
          <p:cNvSpPr txBox="1"/>
          <p:nvPr/>
        </p:nvSpPr>
        <p:spPr>
          <a:xfrm>
            <a:off x="1814273" y="285870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442342" y="404588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153312" y="214088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569585" y="489345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par>
                                <p:cTn id="25" presetID="25" presetClass="entr" presetSubtype="0" fill="hold"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par>
                                <p:cTn id="35" presetID="25" presetClass="entr" presetSubtype="0" fill="hold" nodeType="withEffect">
                                  <p:stCondLst>
                                    <p:cond delay="7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论文框架与内容</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Group 66"/>
          <p:cNvGrpSpPr/>
          <p:nvPr/>
        </p:nvGrpSpPr>
        <p:grpSpPr bwMode="auto">
          <a:xfrm>
            <a:off x="1494394" y="2436978"/>
            <a:ext cx="2499621" cy="3826143"/>
            <a:chOff x="1387928" y="2433294"/>
            <a:chExt cx="3058885" cy="3678155"/>
          </a:xfrm>
        </p:grpSpPr>
        <p:sp>
          <p:nvSpPr>
            <p:cNvPr id="8" name="Rectangle 7"/>
            <p:cNvSpPr/>
            <p:nvPr/>
          </p:nvSpPr>
          <p:spPr>
            <a:xfrm>
              <a:off x="1387928" y="2781742"/>
              <a:ext cx="3058885" cy="810731"/>
            </a:xfrm>
            <a:prstGeom prst="rect">
              <a:avLst/>
            </a:prstGeom>
            <a:solidFill>
              <a:srgbClr val="007C90"/>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9" name="Rectangle 8"/>
            <p:cNvSpPr/>
            <p:nvPr/>
          </p:nvSpPr>
          <p:spPr>
            <a:xfrm>
              <a:off x="1387928"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0" name="Rectangle 9"/>
            <p:cNvSpPr/>
            <p:nvPr/>
          </p:nvSpPr>
          <p:spPr>
            <a:xfrm>
              <a:off x="1387928"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1" name="Rectangle 10"/>
            <p:cNvSpPr/>
            <p:nvPr/>
          </p:nvSpPr>
          <p:spPr>
            <a:xfrm>
              <a:off x="1387928" y="4785122"/>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2" name="Rectangle 11"/>
            <p:cNvSpPr/>
            <p:nvPr/>
          </p:nvSpPr>
          <p:spPr>
            <a:xfrm>
              <a:off x="1387928"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3" name="Rectangle 12"/>
            <p:cNvSpPr/>
            <p:nvPr/>
          </p:nvSpPr>
          <p:spPr>
            <a:xfrm>
              <a:off x="1387928"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4" name="Rectangle 13"/>
            <p:cNvSpPr/>
            <p:nvPr/>
          </p:nvSpPr>
          <p:spPr>
            <a:xfrm>
              <a:off x="1387928" y="2433294"/>
              <a:ext cx="3058885" cy="348448"/>
            </a:xfrm>
            <a:prstGeom prst="rect">
              <a:avLst/>
            </a:prstGeom>
            <a:solidFill>
              <a:srgbClr val="59B3D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5" name="TextBox 14"/>
            <p:cNvSpPr txBox="1">
              <a:spLocks noChangeArrowheads="1"/>
            </p:cNvSpPr>
            <p:nvPr/>
          </p:nvSpPr>
          <p:spPr bwMode="auto">
            <a:xfrm>
              <a:off x="2662678" y="2453014"/>
              <a:ext cx="509396" cy="3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2000" kern="0" dirty="0">
                  <a:solidFill>
                    <a:srgbClr val="FFFFFF"/>
                  </a:solidFill>
                  <a:latin typeface="Raleway Light" charset="0"/>
                </a:rPr>
                <a:t>01</a:t>
              </a:r>
              <a:endParaRPr lang="id-ID" altLang="zh-CN" sz="2000" kern="0" dirty="0">
                <a:solidFill>
                  <a:srgbClr val="FFFFFF"/>
                </a:solidFill>
                <a:latin typeface="Raleway Light" charset="0"/>
              </a:endParaRPr>
            </a:p>
          </p:txBody>
        </p:sp>
        <p:sp>
          <p:nvSpPr>
            <p:cNvPr id="16" name="TextBox 15"/>
            <p:cNvSpPr txBox="1">
              <a:spLocks noChangeArrowheads="1"/>
            </p:cNvSpPr>
            <p:nvPr/>
          </p:nvSpPr>
          <p:spPr bwMode="auto">
            <a:xfrm>
              <a:off x="2039017" y="2941304"/>
              <a:ext cx="1829209" cy="33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zh-CN" altLang="en-US" sz="2135"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135" b="1" kern="0" dirty="0">
                <a:solidFill>
                  <a:srgbClr val="FFFFFF"/>
                </a:solidFill>
                <a:latin typeface="微软雅黑" panose="020B0503020204020204" pitchFamily="34" charset="-122"/>
                <a:ea typeface="微软雅黑" panose="020B0503020204020204" pitchFamily="34" charset="-122"/>
              </a:endParaRPr>
            </a:p>
          </p:txBody>
        </p:sp>
        <p:sp>
          <p:nvSpPr>
            <p:cNvPr id="17" name="Rectangle 1"/>
            <p:cNvSpPr/>
            <p:nvPr/>
          </p:nvSpPr>
          <p:spPr>
            <a:xfrm>
              <a:off x="1387928" y="3640826"/>
              <a:ext cx="3058885" cy="2470623"/>
            </a:xfrm>
            <a:prstGeom prst="rect">
              <a:avLst/>
            </a:prstGeom>
            <a:blipFill>
              <a:blip r:embed="rId3"/>
              <a:stretch>
                <a:fillRect/>
              </a:stretch>
            </a:blipFill>
            <a:ln w="6350" cap="flat" cmpd="sng" algn="ctr">
              <a:solidFill>
                <a:srgbClr val="003160"/>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grpSp>
        <p:nvGrpSpPr>
          <p:cNvPr id="18" name="Group 67"/>
          <p:cNvGrpSpPr/>
          <p:nvPr/>
        </p:nvGrpSpPr>
        <p:grpSpPr bwMode="auto">
          <a:xfrm>
            <a:off x="4546040" y="2156894"/>
            <a:ext cx="3000771" cy="4393248"/>
            <a:chOff x="4615044" y="2433074"/>
            <a:chExt cx="3058885" cy="3517209"/>
          </a:xfrm>
        </p:grpSpPr>
        <p:sp>
          <p:nvSpPr>
            <p:cNvPr id="19" name="Rectangle 26"/>
            <p:cNvSpPr/>
            <p:nvPr/>
          </p:nvSpPr>
          <p:spPr>
            <a:xfrm>
              <a:off x="4615044" y="2781892"/>
              <a:ext cx="3058885" cy="810760"/>
            </a:xfrm>
            <a:prstGeom prst="rect">
              <a:avLst/>
            </a:prstGeom>
            <a:solidFill>
              <a:srgbClr val="007C90"/>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0" name="Rectangle 27"/>
            <p:cNvSpPr/>
            <p:nvPr/>
          </p:nvSpPr>
          <p:spPr>
            <a:xfrm>
              <a:off x="4615044" y="4088421"/>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1" name="Rectangle 28"/>
            <p:cNvSpPr/>
            <p:nvPr/>
          </p:nvSpPr>
          <p:spPr>
            <a:xfrm>
              <a:off x="4615044" y="4436882"/>
              <a:ext cx="3058885" cy="348460"/>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2" name="Rectangle 29"/>
            <p:cNvSpPr/>
            <p:nvPr/>
          </p:nvSpPr>
          <p:spPr>
            <a:xfrm>
              <a:off x="4615044" y="4785342"/>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3" name="Rectangle 30"/>
            <p:cNvSpPr/>
            <p:nvPr/>
          </p:nvSpPr>
          <p:spPr>
            <a:xfrm>
              <a:off x="4615044" y="5133803"/>
              <a:ext cx="3058885" cy="347667"/>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4" name="Rectangle 31"/>
            <p:cNvSpPr/>
            <p:nvPr/>
          </p:nvSpPr>
          <p:spPr>
            <a:xfrm>
              <a:off x="4615044" y="2453275"/>
              <a:ext cx="3058885" cy="348461"/>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5" name="Rectangle 32"/>
            <p:cNvSpPr/>
            <p:nvPr/>
          </p:nvSpPr>
          <p:spPr>
            <a:xfrm>
              <a:off x="4615044" y="2433431"/>
              <a:ext cx="3058885" cy="348460"/>
            </a:xfrm>
            <a:prstGeom prst="rect">
              <a:avLst/>
            </a:prstGeom>
            <a:solidFill>
              <a:srgbClr val="59B3D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6" name="TextBox 33"/>
            <p:cNvSpPr txBox="1">
              <a:spLocks noChangeArrowheads="1"/>
            </p:cNvSpPr>
            <p:nvPr/>
          </p:nvSpPr>
          <p:spPr bwMode="auto">
            <a:xfrm>
              <a:off x="5911619" y="2433074"/>
              <a:ext cx="476424" cy="32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2400" kern="0" dirty="0">
                  <a:solidFill>
                    <a:srgbClr val="FFFFFF"/>
                  </a:solidFill>
                  <a:latin typeface="Raleway Light" charset="0"/>
                </a:rPr>
                <a:t>02</a:t>
              </a:r>
              <a:endParaRPr lang="id-ID" altLang="zh-CN" sz="2400" kern="0" dirty="0">
                <a:solidFill>
                  <a:srgbClr val="FFFFFF"/>
                </a:solidFill>
                <a:latin typeface="Raleway Light" charset="0"/>
              </a:endParaRPr>
            </a:p>
          </p:txBody>
        </p:sp>
        <p:sp>
          <p:nvSpPr>
            <p:cNvPr id="27" name="TextBox 34"/>
            <p:cNvSpPr txBox="1">
              <a:spLocks noChangeArrowheads="1"/>
            </p:cNvSpPr>
            <p:nvPr/>
          </p:nvSpPr>
          <p:spPr bwMode="auto">
            <a:xfrm>
              <a:off x="5303856" y="2941459"/>
              <a:ext cx="1691952" cy="30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28" name="Rectangle 2"/>
            <p:cNvSpPr/>
            <p:nvPr/>
          </p:nvSpPr>
          <p:spPr>
            <a:xfrm>
              <a:off x="4615044" y="3618983"/>
              <a:ext cx="3058885" cy="2331300"/>
            </a:xfrm>
            <a:prstGeom prst="rect">
              <a:avLst/>
            </a:prstGeom>
            <a:blipFill>
              <a:blip r:embed="rId4"/>
              <a:stretch>
                <a:fillRect/>
              </a:stretch>
            </a:blipFill>
            <a:ln w="6350" cap="flat" cmpd="sng" algn="ctr">
              <a:solidFill>
                <a:srgbClr val="003363"/>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grpSp>
        <p:nvGrpSpPr>
          <p:cNvPr id="29" name="Group 68"/>
          <p:cNvGrpSpPr/>
          <p:nvPr/>
        </p:nvGrpSpPr>
        <p:grpSpPr bwMode="auto">
          <a:xfrm>
            <a:off x="8208686" y="2394712"/>
            <a:ext cx="2499620" cy="3826142"/>
            <a:chOff x="7842672" y="2433294"/>
            <a:chExt cx="3058885" cy="3678154"/>
          </a:xfrm>
        </p:grpSpPr>
        <p:sp>
          <p:nvSpPr>
            <p:cNvPr id="30" name="Rectangle 45"/>
            <p:cNvSpPr/>
            <p:nvPr/>
          </p:nvSpPr>
          <p:spPr>
            <a:xfrm>
              <a:off x="7842672" y="2781742"/>
              <a:ext cx="3058885" cy="810731"/>
            </a:xfrm>
            <a:prstGeom prst="rect">
              <a:avLst/>
            </a:prstGeom>
            <a:solidFill>
              <a:srgbClr val="007C90"/>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1" name="Rectangle 50"/>
            <p:cNvSpPr/>
            <p:nvPr/>
          </p:nvSpPr>
          <p:spPr>
            <a:xfrm>
              <a:off x="7842672"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2" name="Rectangle 51"/>
            <p:cNvSpPr/>
            <p:nvPr/>
          </p:nvSpPr>
          <p:spPr>
            <a:xfrm>
              <a:off x="7842672" y="2433294"/>
              <a:ext cx="3058885" cy="348448"/>
            </a:xfrm>
            <a:prstGeom prst="rect">
              <a:avLst/>
            </a:prstGeom>
            <a:solidFill>
              <a:srgbClr val="59B3D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3" name="TextBox 52"/>
            <p:cNvSpPr txBox="1">
              <a:spLocks noChangeArrowheads="1"/>
            </p:cNvSpPr>
            <p:nvPr/>
          </p:nvSpPr>
          <p:spPr bwMode="auto">
            <a:xfrm>
              <a:off x="9117421" y="2453014"/>
              <a:ext cx="509396" cy="3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2000" kern="0" dirty="0">
                  <a:solidFill>
                    <a:srgbClr val="FFFFFF"/>
                  </a:solidFill>
                  <a:latin typeface="Raleway Light" charset="0"/>
                </a:rPr>
                <a:t>03</a:t>
              </a:r>
              <a:endParaRPr lang="id-ID" altLang="zh-CN" sz="2000" kern="0" dirty="0">
                <a:solidFill>
                  <a:srgbClr val="FFFFFF"/>
                </a:solidFill>
                <a:latin typeface="Raleway Light" charset="0"/>
              </a:endParaRPr>
            </a:p>
          </p:txBody>
        </p:sp>
        <p:sp>
          <p:nvSpPr>
            <p:cNvPr id="34" name="TextBox 53"/>
            <p:cNvSpPr txBox="1">
              <a:spLocks noChangeArrowheads="1"/>
            </p:cNvSpPr>
            <p:nvPr/>
          </p:nvSpPr>
          <p:spPr bwMode="auto">
            <a:xfrm>
              <a:off x="8356532" y="2917557"/>
              <a:ext cx="2031172" cy="36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35" name="Rectangle 65"/>
            <p:cNvSpPr/>
            <p:nvPr/>
          </p:nvSpPr>
          <p:spPr>
            <a:xfrm>
              <a:off x="7842672" y="3628458"/>
              <a:ext cx="3058885" cy="2482990"/>
            </a:xfrm>
            <a:prstGeom prst="rect">
              <a:avLst/>
            </a:prstGeom>
            <a:blipFill>
              <a:blip r:embed="rId5"/>
              <a:stretch>
                <a:fillRect/>
              </a:stretch>
            </a:blipFill>
            <a:ln w="6350" cap="flat" cmpd="sng" algn="ctr">
              <a:solidFill>
                <a:srgbClr val="003160"/>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论文框架与内容</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组合 6"/>
          <p:cNvGrpSpPr/>
          <p:nvPr/>
        </p:nvGrpSpPr>
        <p:grpSpPr>
          <a:xfrm>
            <a:off x="4164497" y="2099246"/>
            <a:ext cx="3096491" cy="1172818"/>
            <a:chOff x="4164497" y="1759226"/>
            <a:chExt cx="3096491" cy="1172818"/>
          </a:xfrm>
        </p:grpSpPr>
        <p:sp>
          <p:nvSpPr>
            <p:cNvPr id="8" name="任意多边形 7"/>
            <p:cNvSpPr/>
            <p:nvPr/>
          </p:nvSpPr>
          <p:spPr>
            <a:xfrm>
              <a:off x="4164497" y="1759226"/>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007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p:nvSpPr>
          <p:spPr>
            <a:xfrm>
              <a:off x="4744568" y="1868485"/>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grpSp>
        <p:nvGrpSpPr>
          <p:cNvPr id="10" name="组合 9"/>
          <p:cNvGrpSpPr/>
          <p:nvPr/>
        </p:nvGrpSpPr>
        <p:grpSpPr>
          <a:xfrm>
            <a:off x="4913245" y="3261929"/>
            <a:ext cx="3096491" cy="1172818"/>
            <a:chOff x="4913245" y="2935356"/>
            <a:chExt cx="3096491" cy="1172818"/>
          </a:xfrm>
        </p:grpSpPr>
        <p:sp>
          <p:nvSpPr>
            <p:cNvPr id="11" name="任意多边形 10"/>
            <p:cNvSpPr/>
            <p:nvPr/>
          </p:nvSpPr>
          <p:spPr>
            <a:xfrm flipH="1">
              <a:off x="4913245" y="2935356"/>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020373" y="3054269"/>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grpSp>
        <p:nvGrpSpPr>
          <p:cNvPr id="13" name="组合 12"/>
          <p:cNvGrpSpPr/>
          <p:nvPr/>
        </p:nvGrpSpPr>
        <p:grpSpPr>
          <a:xfrm>
            <a:off x="4179860" y="4007364"/>
            <a:ext cx="3096491" cy="1172818"/>
            <a:chOff x="4179860" y="3680791"/>
            <a:chExt cx="3096491" cy="1172818"/>
          </a:xfrm>
        </p:grpSpPr>
        <p:sp>
          <p:nvSpPr>
            <p:cNvPr id="14" name="任意多边形 13"/>
            <p:cNvSpPr/>
            <p:nvPr/>
          </p:nvSpPr>
          <p:spPr>
            <a:xfrm flipV="1">
              <a:off x="4179860" y="3680791"/>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007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44568" y="4232918"/>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grpSp>
        <p:nvGrpSpPr>
          <p:cNvPr id="16" name="组合 15"/>
          <p:cNvGrpSpPr/>
          <p:nvPr/>
        </p:nvGrpSpPr>
        <p:grpSpPr>
          <a:xfrm>
            <a:off x="4913245" y="5180182"/>
            <a:ext cx="3096491" cy="1172818"/>
            <a:chOff x="4913245" y="4853609"/>
            <a:chExt cx="3096491" cy="1172818"/>
          </a:xfrm>
        </p:grpSpPr>
        <p:sp>
          <p:nvSpPr>
            <p:cNvPr id="17" name="任意多边形 16"/>
            <p:cNvSpPr/>
            <p:nvPr/>
          </p:nvSpPr>
          <p:spPr>
            <a:xfrm rot="10800000">
              <a:off x="4913245" y="4853609"/>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166752" y="5404869"/>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19" name="文本框 18"/>
          <p:cNvSpPr txBox="1"/>
          <p:nvPr/>
        </p:nvSpPr>
        <p:spPr>
          <a:xfrm>
            <a:off x="8368116" y="5562165"/>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415512" y="199673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377152" y="4459319"/>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368116" y="317286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28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28000"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1+#ppt_w/2"/>
                                          </p:val>
                                        </p:tav>
                                        <p:tav tm="100000">
                                          <p:val>
                                            <p:strVal val="#ppt_x"/>
                                          </p:val>
                                        </p:tav>
                                      </p:tavLst>
                                    </p:anim>
                                    <p:anim calcmode="lin" valueType="num">
                                      <p:cBhvr additive="base">
                                        <p:cTn id="16" dur="7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decel="28000"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0-#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a:off x="5463116" y="3786197"/>
            <a:ext cx="6728884" cy="3071802"/>
          </a:xfrm>
          <a:prstGeom prst="rect">
            <a:avLst/>
          </a:prstGeom>
        </p:spPr>
      </p:pic>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6889" t="53812" r="15389" b="29905"/>
          <a:stretch>
            <a:fillRect/>
          </a:stretch>
        </p:blipFill>
        <p:spPr>
          <a:xfrm rot="10800000" flipH="1">
            <a:off x="-1" y="-1"/>
            <a:ext cx="7485017" cy="3786197"/>
          </a:xfrm>
          <a:prstGeom prst="rect">
            <a:avLst/>
          </a:prstGeom>
        </p:spPr>
      </p:pic>
      <p:sp>
        <p:nvSpPr>
          <p:cNvPr id="4" name="文本框 3"/>
          <p:cNvSpPr txBox="1"/>
          <p:nvPr/>
        </p:nvSpPr>
        <p:spPr>
          <a:xfrm>
            <a:off x="1263745" y="94129"/>
            <a:ext cx="1550424" cy="1862048"/>
          </a:xfrm>
          <a:prstGeom prst="rect">
            <a:avLst/>
          </a:prstGeom>
          <a:noFill/>
        </p:spPr>
        <p:txBody>
          <a:bodyPr wrap="none" rtlCol="0">
            <a:spAutoFit/>
          </a:bodyPr>
          <a:lstStyle/>
          <a:p>
            <a:r>
              <a:rPr lang="en-US" altLang="zh-CN" sz="11500" b="1" dirty="0" smtClean="0">
                <a:solidFill>
                  <a:schemeClr val="bg1"/>
                </a:solidFill>
                <a:latin typeface="Agency FB" panose="020B0503020202020204" pitchFamily="34" charset="0"/>
                <a:ea typeface="微软雅黑" panose="020B0503020204020204" pitchFamily="34" charset="-122"/>
              </a:rPr>
              <a:t>03</a:t>
            </a:r>
            <a:endParaRPr lang="zh-CN" altLang="en-US" sz="115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3039341" y="3191858"/>
            <a:ext cx="6131807" cy="1107996"/>
          </a:xfrm>
          <a:prstGeom prst="rect">
            <a:avLst/>
          </a:prstGeom>
          <a:noFill/>
        </p:spPr>
        <p:txBody>
          <a:bodyPr wrap="none" rtlCol="0">
            <a:spAutoFit/>
          </a:bodyPr>
          <a:lstStyle/>
          <a:p>
            <a:pPr algn="ctr"/>
            <a:r>
              <a:rPr lang="zh-CN" altLang="en-US" sz="6600" b="1" dirty="0">
                <a:solidFill>
                  <a:srgbClr val="017D91"/>
                </a:solidFill>
                <a:latin typeface="幼圆" panose="02010509060101010101" pitchFamily="49" charset="-122"/>
                <a:ea typeface="幼圆" panose="02010509060101010101" pitchFamily="49" charset="-122"/>
              </a:rPr>
              <a:t>研究思路与方法</a:t>
            </a:r>
            <a:endParaRPr lang="zh-CN" altLang="en-US" sz="6600" b="1" dirty="0">
              <a:solidFill>
                <a:srgbClr val="017D9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研究思路与方法</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组合 6"/>
          <p:cNvGrpSpPr/>
          <p:nvPr/>
        </p:nvGrpSpPr>
        <p:grpSpPr>
          <a:xfrm>
            <a:off x="1442625" y="2770634"/>
            <a:ext cx="2446347" cy="1851207"/>
            <a:chOff x="1442625" y="2882928"/>
            <a:chExt cx="2446347" cy="1851207"/>
          </a:xfrm>
        </p:grpSpPr>
        <p:sp>
          <p:nvSpPr>
            <p:cNvPr id="8" name="任意多边形 7"/>
            <p:cNvSpPr/>
            <p:nvPr/>
          </p:nvSpPr>
          <p:spPr>
            <a:xfrm>
              <a:off x="1442625" y="2882928"/>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007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 name="矩形 8"/>
            <p:cNvSpPr/>
            <p:nvPr/>
          </p:nvSpPr>
          <p:spPr>
            <a:xfrm>
              <a:off x="3220817" y="4080064"/>
              <a:ext cx="598241" cy="584775"/>
            </a:xfrm>
            <a:prstGeom prst="rect">
              <a:avLst/>
            </a:prstGeom>
            <a:effectLst/>
          </p:spPr>
          <p:txBody>
            <a:bodyPr wrap="none">
              <a:spAutoFit/>
            </a:bodyPr>
            <a:lstStyle/>
            <a:p>
              <a:r>
                <a:rPr lang="en-US" altLang="zh-CN" sz="3200" b="1" dirty="0">
                  <a:solidFill>
                    <a:srgbClr val="FEFEFE"/>
                  </a:solidFill>
                  <a:latin typeface="方正姚体" panose="02010601030101010101" pitchFamily="2" charset="-122"/>
                  <a:ea typeface="方正姚体" panose="02010601030101010101" pitchFamily="2" charset="-122"/>
                </a:rPr>
                <a:t>01</a:t>
              </a:r>
              <a:endParaRPr lang="zh-CN" altLang="en-US" sz="3200" b="1" dirty="0">
                <a:solidFill>
                  <a:srgbClr val="FEFEFE"/>
                </a:solidFill>
                <a:latin typeface="方正姚体" panose="02010601030101010101" pitchFamily="2" charset="-122"/>
                <a:ea typeface="方正姚体" panose="02010601030101010101" pitchFamily="2" charset="-122"/>
              </a:endParaRPr>
            </a:p>
          </p:txBody>
        </p:sp>
        <p:sp>
          <p:nvSpPr>
            <p:cNvPr id="10" name="矩形 9"/>
            <p:cNvSpPr/>
            <p:nvPr/>
          </p:nvSpPr>
          <p:spPr>
            <a:xfrm rot="2700000">
              <a:off x="2399635" y="3508865"/>
              <a:ext cx="947695" cy="523220"/>
            </a:xfrm>
            <a:prstGeom prst="rect">
              <a:avLst/>
            </a:prstGeom>
            <a:effectLst/>
          </p:spPr>
          <p:txBody>
            <a:bodyPr wrap="none">
              <a:spAutoFit/>
            </a:bodyPr>
            <a:lstStyle/>
            <a:p>
              <a:r>
                <a:rPr lang="en-US" altLang="zh-CN" sz="2800" b="1" dirty="0">
                  <a:solidFill>
                    <a:srgbClr val="FEFEFE"/>
                  </a:solidFill>
                  <a:latin typeface="方正姚体" panose="02010601030101010101" pitchFamily="2" charset="-122"/>
                  <a:ea typeface="方正姚体" panose="02010601030101010101" pitchFamily="2" charset="-122"/>
                </a:rPr>
                <a:t>STEP</a:t>
              </a:r>
              <a:endParaRPr lang="zh-CN" altLang="en-US" sz="2800" dirty="0">
                <a:solidFill>
                  <a:srgbClr val="FEFEFE"/>
                </a:solidFill>
                <a:latin typeface="方正姚体" panose="02010601030101010101" pitchFamily="2" charset="-122"/>
                <a:ea typeface="方正姚体" panose="02010601030101010101" pitchFamily="2" charset="-122"/>
              </a:endParaRPr>
            </a:p>
          </p:txBody>
        </p:sp>
        <p:sp>
          <p:nvSpPr>
            <p:cNvPr id="11" name="Freeform 46"/>
            <p:cNvSpPr>
              <a:spLocks noEditPoints="1"/>
            </p:cNvSpPr>
            <p:nvPr/>
          </p:nvSpPr>
          <p:spPr bwMode="auto">
            <a:xfrm>
              <a:off x="2134145" y="307014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2" name="组合 11"/>
          <p:cNvGrpSpPr/>
          <p:nvPr/>
        </p:nvGrpSpPr>
        <p:grpSpPr>
          <a:xfrm>
            <a:off x="3764796" y="3696237"/>
            <a:ext cx="2446347" cy="1851207"/>
            <a:chOff x="3764796" y="3808531"/>
            <a:chExt cx="2446347" cy="1851207"/>
          </a:xfrm>
        </p:grpSpPr>
        <p:sp>
          <p:nvSpPr>
            <p:cNvPr id="13" name="任意多边形 12"/>
            <p:cNvSpPr/>
            <p:nvPr/>
          </p:nvSpPr>
          <p:spPr>
            <a:xfrm flipV="1">
              <a:off x="3764796" y="3808531"/>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 name="矩形 13"/>
            <p:cNvSpPr/>
            <p:nvPr/>
          </p:nvSpPr>
          <p:spPr>
            <a:xfrm>
              <a:off x="5529938" y="3837841"/>
              <a:ext cx="598241" cy="584775"/>
            </a:xfrm>
            <a:prstGeom prst="rect">
              <a:avLst/>
            </a:prstGeom>
            <a:effectLst/>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02</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15" name="矩形 14"/>
            <p:cNvSpPr/>
            <p:nvPr/>
          </p:nvSpPr>
          <p:spPr>
            <a:xfrm rot="18900000">
              <a:off x="4821412" y="4541640"/>
              <a:ext cx="947695" cy="523220"/>
            </a:xfrm>
            <a:prstGeom prst="rect">
              <a:avLst/>
            </a:prstGeom>
            <a:effectLst/>
          </p:spPr>
          <p:txBody>
            <a:bodyPr wrap="none">
              <a:spAutoFit/>
            </a:bodyPr>
            <a:lstStyle/>
            <a:p>
              <a:r>
                <a:rPr lang="en-US" altLang="zh-CN" sz="2800" b="1" dirty="0">
                  <a:solidFill>
                    <a:schemeClr val="bg1"/>
                  </a:solidFill>
                  <a:latin typeface="方正姚体" panose="02010601030101010101" pitchFamily="2" charset="-122"/>
                  <a:ea typeface="方正姚体" panose="02010601030101010101" pitchFamily="2" charset="-122"/>
                </a:rPr>
                <a:t>STEP</a:t>
              </a:r>
              <a:endParaRPr lang="zh-CN" altLang="en-US" sz="2800" dirty="0">
                <a:solidFill>
                  <a:schemeClr val="bg1"/>
                </a:solidFill>
                <a:latin typeface="方正姚体" panose="02010601030101010101" pitchFamily="2" charset="-122"/>
                <a:ea typeface="方正姚体" panose="02010601030101010101" pitchFamily="2" charset="-122"/>
              </a:endParaRPr>
            </a:p>
          </p:txBody>
        </p:sp>
        <p:sp>
          <p:nvSpPr>
            <p:cNvPr id="16" name="Freeform 52"/>
            <p:cNvSpPr>
              <a:spLocks noEditPoints="1"/>
            </p:cNvSpPr>
            <p:nvPr/>
          </p:nvSpPr>
          <p:spPr bwMode="auto">
            <a:xfrm>
              <a:off x="4440627" y="5072285"/>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7" name="组合 16"/>
          <p:cNvGrpSpPr/>
          <p:nvPr/>
        </p:nvGrpSpPr>
        <p:grpSpPr>
          <a:xfrm>
            <a:off x="8409137" y="3696237"/>
            <a:ext cx="2446347" cy="1851207"/>
            <a:chOff x="8409137" y="3808531"/>
            <a:chExt cx="2446347" cy="1851207"/>
          </a:xfrm>
        </p:grpSpPr>
        <p:sp>
          <p:nvSpPr>
            <p:cNvPr id="18" name="任意多边形 17"/>
            <p:cNvSpPr/>
            <p:nvPr/>
          </p:nvSpPr>
          <p:spPr>
            <a:xfrm flipV="1">
              <a:off x="8409137" y="3808531"/>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矩形 18"/>
            <p:cNvSpPr/>
            <p:nvPr/>
          </p:nvSpPr>
          <p:spPr>
            <a:xfrm>
              <a:off x="10166730" y="3886517"/>
              <a:ext cx="598241" cy="584775"/>
            </a:xfrm>
            <a:prstGeom prst="rect">
              <a:avLst/>
            </a:prstGeom>
            <a:effectLst/>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04</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0" name="矩形 19"/>
            <p:cNvSpPr/>
            <p:nvPr/>
          </p:nvSpPr>
          <p:spPr>
            <a:xfrm rot="18900000">
              <a:off x="9415983" y="4513365"/>
              <a:ext cx="947695" cy="523220"/>
            </a:xfrm>
            <a:prstGeom prst="rect">
              <a:avLst/>
            </a:prstGeom>
            <a:effectLst/>
          </p:spPr>
          <p:txBody>
            <a:bodyPr wrap="none">
              <a:spAutoFit/>
            </a:bodyPr>
            <a:lstStyle/>
            <a:p>
              <a:r>
                <a:rPr lang="en-US" altLang="zh-CN" sz="2800" b="1" dirty="0">
                  <a:solidFill>
                    <a:schemeClr val="bg1"/>
                  </a:solidFill>
                  <a:latin typeface="方正姚体" panose="02010601030101010101" pitchFamily="2" charset="-122"/>
                  <a:ea typeface="方正姚体" panose="02010601030101010101" pitchFamily="2" charset="-122"/>
                </a:rPr>
                <a:t>STEP</a:t>
              </a:r>
              <a:endParaRPr lang="zh-CN" altLang="en-US" sz="2800" dirty="0">
                <a:solidFill>
                  <a:schemeClr val="bg1"/>
                </a:solidFill>
                <a:latin typeface="方正姚体" panose="02010601030101010101" pitchFamily="2" charset="-122"/>
                <a:ea typeface="方正姚体" panose="02010601030101010101" pitchFamily="2" charset="-122"/>
              </a:endParaRPr>
            </a:p>
          </p:txBody>
        </p:sp>
        <p:sp>
          <p:nvSpPr>
            <p:cNvPr id="21" name="Freeform 62"/>
            <p:cNvSpPr>
              <a:spLocks noEditPoints="1"/>
            </p:cNvSpPr>
            <p:nvPr/>
          </p:nvSpPr>
          <p:spPr bwMode="auto">
            <a:xfrm>
              <a:off x="9048353" y="5072285"/>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0 w 144"/>
                <a:gd name="T11" fmla="*/ 107 h 144"/>
                <a:gd name="T12" fmla="*/ 48 w 144"/>
                <a:gd name="T13" fmla="*/ 110 h 144"/>
                <a:gd name="T14" fmla="*/ 33 w 144"/>
                <a:gd name="T15" fmla="*/ 110 h 144"/>
                <a:gd name="T16" fmla="*/ 30 w 144"/>
                <a:gd name="T17" fmla="*/ 107 h 144"/>
                <a:gd name="T18" fmla="*/ 30 w 144"/>
                <a:gd name="T19" fmla="*/ 76 h 144"/>
                <a:gd name="T20" fmla="*/ 33 w 144"/>
                <a:gd name="T21" fmla="*/ 74 h 144"/>
                <a:gd name="T22" fmla="*/ 48 w 144"/>
                <a:gd name="T23" fmla="*/ 74 h 144"/>
                <a:gd name="T24" fmla="*/ 50 w 144"/>
                <a:gd name="T25" fmla="*/ 76 h 144"/>
                <a:gd name="T26" fmla="*/ 50 w 144"/>
                <a:gd name="T27" fmla="*/ 107 h 144"/>
                <a:gd name="T28" fmla="*/ 80 w 144"/>
                <a:gd name="T29" fmla="*/ 107 h 144"/>
                <a:gd name="T30" fmla="*/ 77 w 144"/>
                <a:gd name="T31" fmla="*/ 110 h 144"/>
                <a:gd name="T32" fmla="*/ 63 w 144"/>
                <a:gd name="T33" fmla="*/ 110 h 144"/>
                <a:gd name="T34" fmla="*/ 60 w 144"/>
                <a:gd name="T35" fmla="*/ 107 h 144"/>
                <a:gd name="T36" fmla="*/ 60 w 144"/>
                <a:gd name="T37" fmla="*/ 55 h 144"/>
                <a:gd name="T38" fmla="*/ 63 w 144"/>
                <a:gd name="T39" fmla="*/ 52 h 144"/>
                <a:gd name="T40" fmla="*/ 77 w 144"/>
                <a:gd name="T41" fmla="*/ 52 h 144"/>
                <a:gd name="T42" fmla="*/ 80 w 144"/>
                <a:gd name="T43" fmla="*/ 55 h 144"/>
                <a:gd name="T44" fmla="*/ 80 w 144"/>
                <a:gd name="T45" fmla="*/ 107 h 144"/>
                <a:gd name="T46" fmla="*/ 110 w 144"/>
                <a:gd name="T47" fmla="*/ 107 h 144"/>
                <a:gd name="T48" fmla="*/ 107 w 144"/>
                <a:gd name="T49" fmla="*/ 110 h 144"/>
                <a:gd name="T50" fmla="*/ 92 w 144"/>
                <a:gd name="T51" fmla="*/ 110 h 144"/>
                <a:gd name="T52" fmla="*/ 89 w 144"/>
                <a:gd name="T53" fmla="*/ 107 h 144"/>
                <a:gd name="T54" fmla="*/ 89 w 144"/>
                <a:gd name="T55" fmla="*/ 32 h 144"/>
                <a:gd name="T56" fmla="*/ 92 w 144"/>
                <a:gd name="T57" fmla="*/ 29 h 144"/>
                <a:gd name="T58" fmla="*/ 107 w 144"/>
                <a:gd name="T59" fmla="*/ 29 h 144"/>
                <a:gd name="T60" fmla="*/ 110 w 144"/>
                <a:gd name="T61" fmla="*/ 32 h 144"/>
                <a:gd name="T62" fmla="*/ 110 w 144"/>
                <a:gd name="T63"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组合 21"/>
          <p:cNvGrpSpPr/>
          <p:nvPr/>
        </p:nvGrpSpPr>
        <p:grpSpPr>
          <a:xfrm>
            <a:off x="6086967" y="2770634"/>
            <a:ext cx="2446347" cy="1851207"/>
            <a:chOff x="6086967" y="2882928"/>
            <a:chExt cx="2446347" cy="1851207"/>
          </a:xfrm>
        </p:grpSpPr>
        <p:sp>
          <p:nvSpPr>
            <p:cNvPr id="23" name="任意多边形 22"/>
            <p:cNvSpPr/>
            <p:nvPr/>
          </p:nvSpPr>
          <p:spPr>
            <a:xfrm>
              <a:off x="6086967" y="2882928"/>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007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4" name="矩形 23"/>
            <p:cNvSpPr/>
            <p:nvPr/>
          </p:nvSpPr>
          <p:spPr>
            <a:xfrm>
              <a:off x="7844559" y="4079672"/>
              <a:ext cx="598241" cy="584775"/>
            </a:xfrm>
            <a:prstGeom prst="rect">
              <a:avLst/>
            </a:prstGeom>
            <a:effectLst/>
          </p:spPr>
          <p:txBody>
            <a:bodyPr wrap="none">
              <a:spAutoFit/>
            </a:bodyPr>
            <a:lstStyle/>
            <a:p>
              <a:r>
                <a:rPr lang="en-US" altLang="zh-CN" sz="3200" b="1" dirty="0">
                  <a:solidFill>
                    <a:prstClr val="white"/>
                  </a:solidFill>
                  <a:latin typeface="方正姚体" panose="02010601030101010101" pitchFamily="2" charset="-122"/>
                  <a:ea typeface="方正姚体" panose="02010601030101010101" pitchFamily="2" charset="-122"/>
                </a:rPr>
                <a:t>03</a:t>
              </a:r>
              <a:endParaRPr lang="zh-CN" altLang="en-US" sz="3200" b="1" dirty="0">
                <a:solidFill>
                  <a:prstClr val="white"/>
                </a:solidFill>
                <a:latin typeface="方正姚体" panose="02010601030101010101" pitchFamily="2" charset="-122"/>
                <a:ea typeface="方正姚体" panose="02010601030101010101" pitchFamily="2" charset="-122"/>
              </a:endParaRPr>
            </a:p>
          </p:txBody>
        </p:sp>
        <p:sp>
          <p:nvSpPr>
            <p:cNvPr id="25" name="矩形 24"/>
            <p:cNvSpPr/>
            <p:nvPr/>
          </p:nvSpPr>
          <p:spPr>
            <a:xfrm rot="2700000">
              <a:off x="6994206" y="3480590"/>
              <a:ext cx="947695" cy="523220"/>
            </a:xfrm>
            <a:prstGeom prst="rect">
              <a:avLst/>
            </a:prstGeom>
            <a:effectLst/>
          </p:spPr>
          <p:txBody>
            <a:bodyPr wrap="none">
              <a:spAutoFit/>
            </a:bodyPr>
            <a:lstStyle/>
            <a:p>
              <a:r>
                <a:rPr lang="en-US" altLang="zh-CN" sz="2800" b="1" dirty="0">
                  <a:solidFill>
                    <a:prstClr val="white"/>
                  </a:solidFill>
                  <a:latin typeface="方正姚体" panose="02010601030101010101" pitchFamily="2" charset="-122"/>
                  <a:ea typeface="方正姚体" panose="02010601030101010101" pitchFamily="2" charset="-122"/>
                </a:rPr>
                <a:t>STEP</a:t>
              </a:r>
              <a:endParaRPr lang="zh-CN" altLang="en-US" sz="2800" dirty="0">
                <a:solidFill>
                  <a:prstClr val="white"/>
                </a:solidFill>
                <a:latin typeface="方正姚体" panose="02010601030101010101" pitchFamily="2" charset="-122"/>
                <a:ea typeface="方正姚体" panose="02010601030101010101" pitchFamily="2" charset="-122"/>
              </a:endParaRPr>
            </a:p>
          </p:txBody>
        </p:sp>
        <p:sp>
          <p:nvSpPr>
            <p:cNvPr id="26" name="Freeform 76"/>
            <p:cNvSpPr>
              <a:spLocks noEditPoints="1"/>
            </p:cNvSpPr>
            <p:nvPr/>
          </p:nvSpPr>
          <p:spPr bwMode="auto">
            <a:xfrm>
              <a:off x="6723727" y="307014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sp>
        <p:nvSpPr>
          <p:cNvPr id="27" name="文本框 26"/>
          <p:cNvSpPr txBox="1"/>
          <p:nvPr/>
        </p:nvSpPr>
        <p:spPr>
          <a:xfrm>
            <a:off x="1054428" y="180059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778455" y="180059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476205" y="584210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200232" y="584210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750"/>
                                        <p:tgtEl>
                                          <p:spTgt spid="12"/>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750"/>
                                        <p:tgtEl>
                                          <p:spTgt spid="2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研究思路与方法</a:t>
            </a:r>
            <a:endParaRPr lang="zh-CN" altLang="en-US" sz="4800" b="1" dirty="0">
              <a:solidFill>
                <a:srgbClr val="017D91"/>
              </a:solidFill>
              <a:latin typeface="幼圆" panose="02010509060101010101" pitchFamily="49" charset="-122"/>
              <a:ea typeface="幼圆" panose="02010509060101010101" pitchFamily="49" charset="-122"/>
            </a:endParaRPr>
          </a:p>
        </p:txBody>
      </p:sp>
      <p:sp>
        <p:nvSpPr>
          <p:cNvPr id="7" name="圆角矩形 6"/>
          <p:cNvSpPr/>
          <p:nvPr/>
        </p:nvSpPr>
        <p:spPr>
          <a:xfrm>
            <a:off x="6036876" y="2447231"/>
            <a:ext cx="4608512" cy="1488165"/>
          </a:xfrm>
          <a:prstGeom prst="roundRect">
            <a:avLst>
              <a:gd name="adj" fmla="val 3888"/>
            </a:avLst>
          </a:prstGeom>
          <a:solidFill>
            <a:srgbClr val="007C90"/>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圆角矩形 7"/>
          <p:cNvSpPr/>
          <p:nvPr/>
        </p:nvSpPr>
        <p:spPr>
          <a:xfrm>
            <a:off x="6708951" y="2207203"/>
            <a:ext cx="3264363" cy="480053"/>
          </a:xfrm>
          <a:prstGeom prst="roundRect">
            <a:avLst/>
          </a:pr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dirty="0">
                <a:latin typeface="微软雅黑" panose="020B0503020204020204" pitchFamily="34" charset="-122"/>
                <a:ea typeface="微软雅黑" panose="020B0503020204020204" pitchFamily="34" charset="-122"/>
              </a:rPr>
              <a:t>单击此处添加标题</a:t>
            </a:r>
            <a:endParaRPr lang="zh-CN" altLang="en-US" sz="1865" b="1" dirty="0">
              <a:latin typeface="微软雅黑" panose="020B0503020204020204" pitchFamily="34" charset="-122"/>
              <a:ea typeface="微软雅黑" panose="020B0503020204020204" pitchFamily="34" charset="-122"/>
            </a:endParaRPr>
          </a:p>
        </p:txBody>
      </p:sp>
      <p:sp>
        <p:nvSpPr>
          <p:cNvPr id="9" name="圆角矩形 8"/>
          <p:cNvSpPr/>
          <p:nvPr/>
        </p:nvSpPr>
        <p:spPr>
          <a:xfrm>
            <a:off x="6036876" y="4658271"/>
            <a:ext cx="4608512" cy="1488165"/>
          </a:xfrm>
          <a:prstGeom prst="roundRect">
            <a:avLst>
              <a:gd name="adj" fmla="val 6016"/>
            </a:avLst>
          </a:prstGeom>
          <a:solidFill>
            <a:srgbClr val="007C90"/>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9"/>
          <p:cNvSpPr/>
          <p:nvPr/>
        </p:nvSpPr>
        <p:spPr>
          <a:xfrm>
            <a:off x="6708951" y="4415447"/>
            <a:ext cx="3264363" cy="480053"/>
          </a:xfrm>
          <a:prstGeom prst="roundRect">
            <a:avLst/>
          </a:pr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dirty="0">
                <a:latin typeface="微软雅黑" panose="020B0503020204020204" pitchFamily="34" charset="-122"/>
                <a:ea typeface="微软雅黑" panose="020B0503020204020204" pitchFamily="34" charset="-122"/>
              </a:rPr>
              <a:t>单击此处添加标题</a:t>
            </a:r>
            <a:endParaRPr lang="zh-CN" altLang="en-US" sz="1865" b="1" dirty="0">
              <a:latin typeface="微软雅黑" panose="020B0503020204020204" pitchFamily="34" charset="-122"/>
              <a:ea typeface="微软雅黑" panose="020B0503020204020204" pitchFamily="34" charset="-122"/>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781065" y="2447231"/>
            <a:ext cx="3624078" cy="369920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2"/>
          <p:cNvSpPr/>
          <p:nvPr/>
        </p:nvSpPr>
        <p:spPr>
          <a:xfrm>
            <a:off x="6213684" y="2786060"/>
            <a:ext cx="4143672" cy="1015471"/>
          </a:xfrm>
          <a:prstGeom prst="rect">
            <a:avLst/>
          </a:prstGeom>
        </p:spPr>
        <p:txBody>
          <a:bodyPr wrap="square">
            <a:spAutoFit/>
          </a:bodyPr>
          <a:lstStyle/>
          <a:p>
            <a:pPr>
              <a:lnSpc>
                <a:spcPct val="150000"/>
              </a:lnSpc>
            </a:pPr>
            <a:r>
              <a:rPr lang="zh-CN" altLang="en-US" sz="1335" dirty="0">
                <a:solidFill>
                  <a:srgbClr val="FFFFFF"/>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3" name="Rectangle 12"/>
          <p:cNvSpPr/>
          <p:nvPr/>
        </p:nvSpPr>
        <p:spPr>
          <a:xfrm>
            <a:off x="6213684" y="4994306"/>
            <a:ext cx="4143672" cy="1015471"/>
          </a:xfrm>
          <a:prstGeom prst="rect">
            <a:avLst/>
          </a:prstGeom>
        </p:spPr>
        <p:txBody>
          <a:bodyPr wrap="square">
            <a:spAutoFit/>
          </a:bodyPr>
          <a:lstStyle/>
          <a:p>
            <a:pPr>
              <a:lnSpc>
                <a:spcPct val="150000"/>
              </a:lnSpc>
            </a:pPr>
            <a:r>
              <a:rPr lang="zh-CN" altLang="en-US" sz="1335" dirty="0">
                <a:solidFill>
                  <a:srgbClr val="FFFFFF"/>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500"/>
                                        <p:tgtEl>
                                          <p:spTgt spid="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0"/>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500"/>
                                        <p:tgtEl>
                                          <p:spTgt spid="9"/>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研究思路与方法</a:t>
            </a:r>
            <a:endParaRPr lang="zh-CN" altLang="en-US" sz="4800" b="1" dirty="0">
              <a:solidFill>
                <a:srgbClr val="017D91"/>
              </a:solidFill>
              <a:latin typeface="幼圆" panose="02010509060101010101" pitchFamily="49" charset="-122"/>
              <a:ea typeface="幼圆" panose="02010509060101010101" pitchFamily="49" charset="-122"/>
            </a:endParaRPr>
          </a:p>
        </p:txBody>
      </p:sp>
      <p:cxnSp>
        <p:nvCxnSpPr>
          <p:cNvPr id="7" name="Straight Connector 82"/>
          <p:cNvCxnSpPr/>
          <p:nvPr/>
        </p:nvCxnSpPr>
        <p:spPr>
          <a:xfrm>
            <a:off x="3988859" y="4201235"/>
            <a:ext cx="1375621" cy="0"/>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8" name="Straight Connector 85"/>
          <p:cNvCxnSpPr/>
          <p:nvPr/>
        </p:nvCxnSpPr>
        <p:spPr>
          <a:xfrm flipV="1">
            <a:off x="5364480" y="2185473"/>
            <a:ext cx="0" cy="4031525"/>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910863" y="2973970"/>
            <a:ext cx="906939" cy="908705"/>
            <a:chOff x="8866294" y="4017821"/>
            <a:chExt cx="1360409" cy="1363057"/>
          </a:xfrm>
        </p:grpSpPr>
        <p:sp>
          <p:nvSpPr>
            <p:cNvPr id="10" name="Oval 15"/>
            <p:cNvSpPr>
              <a:spLocks noChangeArrowheads="1"/>
            </p:cNvSpPr>
            <p:nvPr/>
          </p:nvSpPr>
          <p:spPr bwMode="auto">
            <a:xfrm>
              <a:off x="8866294" y="4017821"/>
              <a:ext cx="1360409" cy="1363057"/>
            </a:xfrm>
            <a:prstGeom prst="ellipse">
              <a:avLst/>
            </a:prstGeom>
            <a:solidFill>
              <a:srgbClr val="59B3D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1" name="Freeform 5"/>
            <p:cNvSpPr>
              <a:spLocks noEditPoints="1"/>
            </p:cNvSpPr>
            <p:nvPr/>
          </p:nvSpPr>
          <p:spPr bwMode="auto">
            <a:xfrm>
              <a:off x="9146482" y="4325668"/>
              <a:ext cx="793450" cy="790055"/>
            </a:xfrm>
            <a:custGeom>
              <a:avLst/>
              <a:gdLst>
                <a:gd name="T0" fmla="*/ 151 w 393"/>
                <a:gd name="T1" fmla="*/ 295 h 391"/>
                <a:gd name="T2" fmla="*/ 159 w 393"/>
                <a:gd name="T3" fmla="*/ 266 h 391"/>
                <a:gd name="T4" fmla="*/ 122 w 393"/>
                <a:gd name="T5" fmla="*/ 251 h 391"/>
                <a:gd name="T6" fmla="*/ 108 w 393"/>
                <a:gd name="T7" fmla="*/ 225 h 391"/>
                <a:gd name="T8" fmla="*/ 71 w 393"/>
                <a:gd name="T9" fmla="*/ 241 h 391"/>
                <a:gd name="T10" fmla="*/ 42 w 393"/>
                <a:gd name="T11" fmla="*/ 232 h 391"/>
                <a:gd name="T12" fmla="*/ 27 w 393"/>
                <a:gd name="T13" fmla="*/ 269 h 391"/>
                <a:gd name="T14" fmla="*/ 1 w 393"/>
                <a:gd name="T15" fmla="*/ 283 h 391"/>
                <a:gd name="T16" fmla="*/ 16 w 393"/>
                <a:gd name="T17" fmla="*/ 300 h 391"/>
                <a:gd name="T18" fmla="*/ 3 w 393"/>
                <a:gd name="T19" fmla="*/ 338 h 391"/>
                <a:gd name="T20" fmla="*/ 31 w 393"/>
                <a:gd name="T21" fmla="*/ 350 h 391"/>
                <a:gd name="T22" fmla="*/ 42 w 393"/>
                <a:gd name="T23" fmla="*/ 381 h 391"/>
                <a:gd name="T24" fmla="*/ 68 w 393"/>
                <a:gd name="T25" fmla="*/ 390 h 391"/>
                <a:gd name="T26" fmla="*/ 96 w 393"/>
                <a:gd name="T27" fmla="*/ 375 h 391"/>
                <a:gd name="T28" fmla="*/ 125 w 393"/>
                <a:gd name="T29" fmla="*/ 383 h 391"/>
                <a:gd name="T30" fmla="*/ 140 w 393"/>
                <a:gd name="T31" fmla="*/ 346 h 391"/>
                <a:gd name="T32" fmla="*/ 162 w 393"/>
                <a:gd name="T33" fmla="*/ 343 h 391"/>
                <a:gd name="T34" fmla="*/ 101 w 393"/>
                <a:gd name="T35" fmla="*/ 346 h 391"/>
                <a:gd name="T36" fmla="*/ 66 w 393"/>
                <a:gd name="T37" fmla="*/ 269 h 391"/>
                <a:gd name="T38" fmla="*/ 101 w 393"/>
                <a:gd name="T39" fmla="*/ 346 h 391"/>
                <a:gd name="T40" fmla="*/ 261 w 393"/>
                <a:gd name="T41" fmla="*/ 336 h 391"/>
                <a:gd name="T42" fmla="*/ 266 w 393"/>
                <a:gd name="T43" fmla="*/ 320 h 391"/>
                <a:gd name="T44" fmla="*/ 245 w 393"/>
                <a:gd name="T45" fmla="*/ 312 h 391"/>
                <a:gd name="T46" fmla="*/ 237 w 393"/>
                <a:gd name="T47" fmla="*/ 297 h 391"/>
                <a:gd name="T48" fmla="*/ 217 w 393"/>
                <a:gd name="T49" fmla="*/ 306 h 391"/>
                <a:gd name="T50" fmla="*/ 200 w 393"/>
                <a:gd name="T51" fmla="*/ 301 h 391"/>
                <a:gd name="T52" fmla="*/ 192 w 393"/>
                <a:gd name="T53" fmla="*/ 321 h 391"/>
                <a:gd name="T54" fmla="*/ 177 w 393"/>
                <a:gd name="T55" fmla="*/ 329 h 391"/>
                <a:gd name="T56" fmla="*/ 186 w 393"/>
                <a:gd name="T57" fmla="*/ 339 h 391"/>
                <a:gd name="T58" fmla="*/ 179 w 393"/>
                <a:gd name="T59" fmla="*/ 360 h 391"/>
                <a:gd name="T60" fmla="*/ 194 w 393"/>
                <a:gd name="T61" fmla="*/ 367 h 391"/>
                <a:gd name="T62" fmla="*/ 200 w 393"/>
                <a:gd name="T63" fmla="*/ 384 h 391"/>
                <a:gd name="T64" fmla="*/ 215 w 393"/>
                <a:gd name="T65" fmla="*/ 389 h 391"/>
                <a:gd name="T66" fmla="*/ 230 w 393"/>
                <a:gd name="T67" fmla="*/ 380 h 391"/>
                <a:gd name="T68" fmla="*/ 247 w 393"/>
                <a:gd name="T69" fmla="*/ 385 h 391"/>
                <a:gd name="T70" fmla="*/ 255 w 393"/>
                <a:gd name="T71" fmla="*/ 364 h 391"/>
                <a:gd name="T72" fmla="*/ 267 w 393"/>
                <a:gd name="T73" fmla="*/ 363 h 391"/>
                <a:gd name="T74" fmla="*/ 233 w 393"/>
                <a:gd name="T75" fmla="*/ 364 h 391"/>
                <a:gd name="T76" fmla="*/ 214 w 393"/>
                <a:gd name="T77" fmla="*/ 321 h 391"/>
                <a:gd name="T78" fmla="*/ 233 w 393"/>
                <a:gd name="T79" fmla="*/ 364 h 391"/>
                <a:gd name="T80" fmla="*/ 362 w 393"/>
                <a:gd name="T81" fmla="*/ 122 h 391"/>
                <a:gd name="T82" fmla="*/ 377 w 393"/>
                <a:gd name="T83" fmla="*/ 73 h 391"/>
                <a:gd name="T84" fmla="*/ 314 w 393"/>
                <a:gd name="T85" fmla="*/ 48 h 391"/>
                <a:gd name="T86" fmla="*/ 290 w 393"/>
                <a:gd name="T87" fmla="*/ 3 h 391"/>
                <a:gd name="T88" fmla="*/ 229 w 393"/>
                <a:gd name="T89" fmla="*/ 30 h 391"/>
                <a:gd name="T90" fmla="*/ 180 w 393"/>
                <a:gd name="T91" fmla="*/ 15 h 391"/>
                <a:gd name="T92" fmla="*/ 155 w 393"/>
                <a:gd name="T93" fmla="*/ 78 h 391"/>
                <a:gd name="T94" fmla="*/ 110 w 393"/>
                <a:gd name="T95" fmla="*/ 102 h 391"/>
                <a:gd name="T96" fmla="*/ 136 w 393"/>
                <a:gd name="T97" fmla="*/ 130 h 391"/>
                <a:gd name="T98" fmla="*/ 114 w 393"/>
                <a:gd name="T99" fmla="*/ 194 h 391"/>
                <a:gd name="T100" fmla="*/ 161 w 393"/>
                <a:gd name="T101" fmla="*/ 214 h 391"/>
                <a:gd name="T102" fmla="*/ 180 w 393"/>
                <a:gd name="T103" fmla="*/ 266 h 391"/>
                <a:gd name="T104" fmla="*/ 223 w 393"/>
                <a:gd name="T105" fmla="*/ 281 h 391"/>
                <a:gd name="T106" fmla="*/ 271 w 393"/>
                <a:gd name="T107" fmla="*/ 255 h 391"/>
                <a:gd name="T108" fmla="*/ 319 w 393"/>
                <a:gd name="T109" fmla="*/ 270 h 391"/>
                <a:gd name="T110" fmla="*/ 344 w 393"/>
                <a:gd name="T111" fmla="*/ 207 h 391"/>
                <a:gd name="T112" fmla="*/ 382 w 393"/>
                <a:gd name="T113" fmla="*/ 202 h 391"/>
                <a:gd name="T114" fmla="*/ 279 w 393"/>
                <a:gd name="T115" fmla="*/ 207 h 391"/>
                <a:gd name="T116" fmla="*/ 220 w 393"/>
                <a:gd name="T117" fmla="*/ 78 h 391"/>
                <a:gd name="T118" fmla="*/ 279 w 393"/>
                <a:gd name="T119" fmla="*/ 20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12" name="Oval 5"/>
          <p:cNvSpPr>
            <a:spLocks noChangeArrowheads="1"/>
          </p:cNvSpPr>
          <p:nvPr/>
        </p:nvSpPr>
        <p:spPr bwMode="auto">
          <a:xfrm>
            <a:off x="2305050" y="4132551"/>
            <a:ext cx="560917" cy="559859"/>
          </a:xfrm>
          <a:prstGeom prst="ellipse">
            <a:avLst/>
          </a:prstGeom>
          <a:solidFill>
            <a:srgbClr val="59B3D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13" name="Group 2"/>
          <p:cNvGrpSpPr/>
          <p:nvPr/>
        </p:nvGrpSpPr>
        <p:grpSpPr>
          <a:xfrm>
            <a:off x="2586567" y="2079385"/>
            <a:ext cx="2036233" cy="2334683"/>
            <a:chOff x="3879850" y="2675943"/>
            <a:chExt cx="3054350" cy="3502025"/>
          </a:xfrm>
          <a:solidFill>
            <a:srgbClr val="007C90"/>
          </a:solidFill>
        </p:grpSpPr>
        <p:sp>
          <p:nvSpPr>
            <p:cNvPr id="14" name="Freeform 6"/>
            <p:cNvSpPr/>
            <p:nvPr/>
          </p:nvSpPr>
          <p:spPr bwMode="auto">
            <a:xfrm>
              <a:off x="5710238" y="3528430"/>
              <a:ext cx="1223962" cy="644525"/>
            </a:xfrm>
            <a:custGeom>
              <a:avLst/>
              <a:gdLst>
                <a:gd name="T0" fmla="*/ 344 w 771"/>
                <a:gd name="T1" fmla="*/ 0 h 406"/>
                <a:gd name="T2" fmla="*/ 771 w 771"/>
                <a:gd name="T3" fmla="*/ 40 h 406"/>
                <a:gd name="T4" fmla="*/ 274 w 771"/>
                <a:gd name="T5" fmla="*/ 379 h 406"/>
                <a:gd name="T6" fmla="*/ 0 w 771"/>
                <a:gd name="T7" fmla="*/ 406 h 406"/>
                <a:gd name="T8" fmla="*/ 344 w 771"/>
                <a:gd name="T9" fmla="*/ 0 h 406"/>
              </a:gdLst>
              <a:ahLst/>
              <a:cxnLst>
                <a:cxn ang="0">
                  <a:pos x="T0" y="T1"/>
                </a:cxn>
                <a:cxn ang="0">
                  <a:pos x="T2" y="T3"/>
                </a:cxn>
                <a:cxn ang="0">
                  <a:pos x="T4" y="T5"/>
                </a:cxn>
                <a:cxn ang="0">
                  <a:pos x="T6" y="T7"/>
                </a:cxn>
                <a:cxn ang="0">
                  <a:pos x="T8" y="T9"/>
                </a:cxn>
              </a:cxnLst>
              <a:rect l="0" t="0" r="r" b="b"/>
              <a:pathLst>
                <a:path w="771" h="406">
                  <a:moveTo>
                    <a:pt x="344" y="0"/>
                  </a:moveTo>
                  <a:lnTo>
                    <a:pt x="771" y="40"/>
                  </a:lnTo>
                  <a:lnTo>
                    <a:pt x="274" y="379"/>
                  </a:lnTo>
                  <a:lnTo>
                    <a:pt x="0" y="406"/>
                  </a:lnTo>
                  <a:lnTo>
                    <a:pt x="344" y="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5" name="Freeform 7"/>
            <p:cNvSpPr/>
            <p:nvPr/>
          </p:nvSpPr>
          <p:spPr bwMode="auto">
            <a:xfrm>
              <a:off x="5414963" y="2675943"/>
              <a:ext cx="568325" cy="1322388"/>
            </a:xfrm>
            <a:custGeom>
              <a:avLst/>
              <a:gdLst>
                <a:gd name="T0" fmla="*/ 358 w 358"/>
                <a:gd name="T1" fmla="*/ 400 h 833"/>
                <a:gd name="T2" fmla="*/ 226 w 358"/>
                <a:gd name="T3" fmla="*/ 0 h 833"/>
                <a:gd name="T4" fmla="*/ 0 w 358"/>
                <a:gd name="T5" fmla="*/ 556 h 833"/>
                <a:gd name="T6" fmla="*/ 35 w 358"/>
                <a:gd name="T7" fmla="*/ 833 h 833"/>
                <a:gd name="T8" fmla="*/ 358 w 358"/>
                <a:gd name="T9" fmla="*/ 400 h 833"/>
              </a:gdLst>
              <a:ahLst/>
              <a:cxnLst>
                <a:cxn ang="0">
                  <a:pos x="T0" y="T1"/>
                </a:cxn>
                <a:cxn ang="0">
                  <a:pos x="T2" y="T3"/>
                </a:cxn>
                <a:cxn ang="0">
                  <a:pos x="T4" y="T5"/>
                </a:cxn>
                <a:cxn ang="0">
                  <a:pos x="T6" y="T7"/>
                </a:cxn>
                <a:cxn ang="0">
                  <a:pos x="T8" y="T9"/>
                </a:cxn>
              </a:cxnLst>
              <a:rect l="0" t="0" r="r" b="b"/>
              <a:pathLst>
                <a:path w="358" h="833">
                  <a:moveTo>
                    <a:pt x="358" y="400"/>
                  </a:moveTo>
                  <a:lnTo>
                    <a:pt x="226" y="0"/>
                  </a:lnTo>
                  <a:lnTo>
                    <a:pt x="0" y="556"/>
                  </a:lnTo>
                  <a:lnTo>
                    <a:pt x="35" y="833"/>
                  </a:lnTo>
                  <a:lnTo>
                    <a:pt x="358" y="40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6" name="Freeform 8"/>
            <p:cNvSpPr/>
            <p:nvPr/>
          </p:nvSpPr>
          <p:spPr bwMode="auto">
            <a:xfrm>
              <a:off x="3879850" y="3149018"/>
              <a:ext cx="2503487" cy="3028950"/>
            </a:xfrm>
            <a:custGeom>
              <a:avLst/>
              <a:gdLst>
                <a:gd name="T0" fmla="*/ 0 w 1577"/>
                <a:gd name="T1" fmla="*/ 1908 h 1908"/>
                <a:gd name="T2" fmla="*/ 239 w 1577"/>
                <a:gd name="T3" fmla="*/ 1443 h 1908"/>
                <a:gd name="T4" fmla="*/ 264 w 1577"/>
                <a:gd name="T5" fmla="*/ 1523 h 1908"/>
                <a:gd name="T6" fmla="*/ 1387 w 1577"/>
                <a:gd name="T7" fmla="*/ 0 h 1908"/>
                <a:gd name="T8" fmla="*/ 1577 w 1577"/>
                <a:gd name="T9" fmla="*/ 161 h 1908"/>
                <a:gd name="T10" fmla="*/ 341 w 1577"/>
                <a:gd name="T11" fmla="*/ 1588 h 1908"/>
                <a:gd name="T12" fmla="*/ 422 w 1577"/>
                <a:gd name="T13" fmla="*/ 1601 h 1908"/>
                <a:gd name="T14" fmla="*/ 0 w 1577"/>
                <a:gd name="T15" fmla="*/ 1908 h 1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908">
                  <a:moveTo>
                    <a:pt x="0" y="1908"/>
                  </a:moveTo>
                  <a:lnTo>
                    <a:pt x="239" y="1443"/>
                  </a:lnTo>
                  <a:lnTo>
                    <a:pt x="264" y="1523"/>
                  </a:lnTo>
                  <a:lnTo>
                    <a:pt x="1387" y="0"/>
                  </a:lnTo>
                  <a:lnTo>
                    <a:pt x="1577" y="161"/>
                  </a:lnTo>
                  <a:lnTo>
                    <a:pt x="341" y="1588"/>
                  </a:lnTo>
                  <a:lnTo>
                    <a:pt x="422" y="1601"/>
                  </a:lnTo>
                  <a:lnTo>
                    <a:pt x="0" y="1908"/>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17" name="Freeform 9"/>
          <p:cNvSpPr/>
          <p:nvPr/>
        </p:nvSpPr>
        <p:spPr bwMode="auto">
          <a:xfrm>
            <a:off x="1875367" y="3702868"/>
            <a:ext cx="1422400" cy="1421342"/>
          </a:xfrm>
          <a:custGeom>
            <a:avLst/>
            <a:gdLst>
              <a:gd name="T0" fmla="*/ 250 w 500"/>
              <a:gd name="T1" fmla="*/ 500 h 500"/>
              <a:gd name="T2" fmla="*/ 0 w 500"/>
              <a:gd name="T3" fmla="*/ 250 h 500"/>
              <a:gd name="T4" fmla="*/ 250 w 500"/>
              <a:gd name="T5" fmla="*/ 0 h 500"/>
              <a:gd name="T6" fmla="*/ 348 w 500"/>
              <a:gd name="T7" fmla="*/ 20 h 500"/>
              <a:gd name="T8" fmla="*/ 311 w 500"/>
              <a:gd name="T9" fmla="*/ 75 h 500"/>
              <a:gd name="T10" fmla="*/ 250 w 500"/>
              <a:gd name="T11" fmla="*/ 64 h 500"/>
              <a:gd name="T12" fmla="*/ 64 w 500"/>
              <a:gd name="T13" fmla="*/ 250 h 500"/>
              <a:gd name="T14" fmla="*/ 250 w 500"/>
              <a:gd name="T15" fmla="*/ 435 h 500"/>
              <a:gd name="T16" fmla="*/ 435 w 500"/>
              <a:gd name="T17" fmla="*/ 250 h 500"/>
              <a:gd name="T18" fmla="*/ 414 w 500"/>
              <a:gd name="T19" fmla="*/ 164 h 500"/>
              <a:gd name="T20" fmla="*/ 460 w 500"/>
              <a:gd name="T21" fmla="*/ 114 h 500"/>
              <a:gd name="T22" fmla="*/ 500 w 500"/>
              <a:gd name="T23" fmla="*/ 250 h 500"/>
              <a:gd name="T24" fmla="*/ 250 w 500"/>
              <a:gd name="T2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solidFill>
            <a:srgbClr val="007C9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8" name="Freeform 10"/>
          <p:cNvSpPr/>
          <p:nvPr/>
        </p:nvSpPr>
        <p:spPr bwMode="auto">
          <a:xfrm>
            <a:off x="1497542" y="3325043"/>
            <a:ext cx="2175933" cy="2174875"/>
          </a:xfrm>
          <a:custGeom>
            <a:avLst/>
            <a:gdLst>
              <a:gd name="T0" fmla="*/ 383 w 765"/>
              <a:gd name="T1" fmla="*/ 765 h 765"/>
              <a:gd name="T2" fmla="*/ 0 w 765"/>
              <a:gd name="T3" fmla="*/ 383 h 765"/>
              <a:gd name="T4" fmla="*/ 383 w 765"/>
              <a:gd name="T5" fmla="*/ 0 h 765"/>
              <a:gd name="T6" fmla="*/ 562 w 765"/>
              <a:gd name="T7" fmla="*/ 45 h 765"/>
              <a:gd name="T8" fmla="*/ 529 w 765"/>
              <a:gd name="T9" fmla="*/ 93 h 765"/>
              <a:gd name="T10" fmla="*/ 383 w 765"/>
              <a:gd name="T11" fmla="*/ 58 h 765"/>
              <a:gd name="T12" fmla="*/ 153 w 765"/>
              <a:gd name="T13" fmla="*/ 153 h 765"/>
              <a:gd name="T14" fmla="*/ 58 w 765"/>
              <a:gd name="T15" fmla="*/ 383 h 765"/>
              <a:gd name="T16" fmla="*/ 153 w 765"/>
              <a:gd name="T17" fmla="*/ 612 h 765"/>
              <a:gd name="T18" fmla="*/ 383 w 765"/>
              <a:gd name="T19" fmla="*/ 707 h 765"/>
              <a:gd name="T20" fmla="*/ 612 w 765"/>
              <a:gd name="T21" fmla="*/ 612 h 765"/>
              <a:gd name="T22" fmla="*/ 707 w 765"/>
              <a:gd name="T23" fmla="*/ 383 h 765"/>
              <a:gd name="T24" fmla="*/ 640 w 765"/>
              <a:gd name="T25" fmla="*/ 186 h 765"/>
              <a:gd name="T26" fmla="*/ 680 w 765"/>
              <a:gd name="T27" fmla="*/ 143 h 765"/>
              <a:gd name="T28" fmla="*/ 765 w 765"/>
              <a:gd name="T29" fmla="*/ 383 h 765"/>
              <a:gd name="T30" fmla="*/ 383 w 765"/>
              <a:gd name="T31"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solidFill>
            <a:srgbClr val="59B3D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9" name="Freeform 11"/>
          <p:cNvSpPr/>
          <p:nvPr/>
        </p:nvSpPr>
        <p:spPr bwMode="auto">
          <a:xfrm>
            <a:off x="1111251" y="2937692"/>
            <a:ext cx="2951691" cy="2948517"/>
          </a:xfrm>
          <a:custGeom>
            <a:avLst/>
            <a:gdLst>
              <a:gd name="T0" fmla="*/ 519 w 1038"/>
              <a:gd name="T1" fmla="*/ 0 h 1037"/>
              <a:gd name="T2" fmla="*/ 775 w 1038"/>
              <a:gd name="T3" fmla="*/ 68 h 1037"/>
              <a:gd name="T4" fmla="*/ 740 w 1038"/>
              <a:gd name="T5" fmla="*/ 119 h 1037"/>
              <a:gd name="T6" fmla="*/ 519 w 1038"/>
              <a:gd name="T7" fmla="*/ 62 h 1037"/>
              <a:gd name="T8" fmla="*/ 196 w 1038"/>
              <a:gd name="T9" fmla="*/ 196 h 1037"/>
              <a:gd name="T10" fmla="*/ 62 w 1038"/>
              <a:gd name="T11" fmla="*/ 519 h 1037"/>
              <a:gd name="T12" fmla="*/ 196 w 1038"/>
              <a:gd name="T13" fmla="*/ 842 h 1037"/>
              <a:gd name="T14" fmla="*/ 519 w 1038"/>
              <a:gd name="T15" fmla="*/ 976 h 1037"/>
              <a:gd name="T16" fmla="*/ 842 w 1038"/>
              <a:gd name="T17" fmla="*/ 842 h 1037"/>
              <a:gd name="T18" fmla="*/ 976 w 1038"/>
              <a:gd name="T19" fmla="*/ 519 h 1037"/>
              <a:gd name="T20" fmla="*/ 867 w 1038"/>
              <a:gd name="T21" fmla="*/ 224 h 1037"/>
              <a:gd name="T22" fmla="*/ 910 w 1038"/>
              <a:gd name="T23" fmla="*/ 178 h 1037"/>
              <a:gd name="T24" fmla="*/ 1038 w 1038"/>
              <a:gd name="T25" fmla="*/ 519 h 1037"/>
              <a:gd name="T26" fmla="*/ 519 w 1038"/>
              <a:gd name="T27" fmla="*/ 1037 h 1037"/>
              <a:gd name="T28" fmla="*/ 0 w 1038"/>
              <a:gd name="T29" fmla="*/ 519 h 1037"/>
              <a:gd name="T30" fmla="*/ 519 w 1038"/>
              <a:gd name="T3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rgbClr val="007C9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20" name="组合 19"/>
          <p:cNvGrpSpPr/>
          <p:nvPr/>
        </p:nvGrpSpPr>
        <p:grpSpPr>
          <a:xfrm>
            <a:off x="5364481" y="2185473"/>
            <a:ext cx="425275" cy="4031525"/>
            <a:chOff x="5364481" y="1890051"/>
            <a:chExt cx="425275" cy="4031525"/>
          </a:xfrm>
        </p:grpSpPr>
        <p:cxnSp>
          <p:nvCxnSpPr>
            <p:cNvPr id="21" name="Straight Arrow Connector 98"/>
            <p:cNvCxnSpPr/>
            <p:nvPr/>
          </p:nvCxnSpPr>
          <p:spPr>
            <a:xfrm>
              <a:off x="5364481" y="3193035"/>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99"/>
            <p:cNvCxnSpPr/>
            <p:nvPr/>
          </p:nvCxnSpPr>
          <p:spPr>
            <a:xfrm>
              <a:off x="5364481" y="4594248"/>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91"/>
            <p:cNvCxnSpPr/>
            <p:nvPr/>
          </p:nvCxnSpPr>
          <p:spPr>
            <a:xfrm>
              <a:off x="5364481" y="1890051"/>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00"/>
            <p:cNvCxnSpPr/>
            <p:nvPr/>
          </p:nvCxnSpPr>
          <p:spPr>
            <a:xfrm flipV="1">
              <a:off x="5364481" y="5921575"/>
              <a:ext cx="425275" cy="1"/>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9"/>
          <p:cNvGrpSpPr/>
          <p:nvPr/>
        </p:nvGrpSpPr>
        <p:grpSpPr>
          <a:xfrm>
            <a:off x="5910863" y="4327042"/>
            <a:ext cx="906939" cy="908705"/>
            <a:chOff x="8866294" y="6047430"/>
            <a:chExt cx="1360409" cy="1363057"/>
          </a:xfrm>
        </p:grpSpPr>
        <p:sp>
          <p:nvSpPr>
            <p:cNvPr id="26" name="Oval 15"/>
            <p:cNvSpPr>
              <a:spLocks noChangeArrowheads="1"/>
            </p:cNvSpPr>
            <p:nvPr/>
          </p:nvSpPr>
          <p:spPr bwMode="auto">
            <a:xfrm>
              <a:off x="8866294" y="6047430"/>
              <a:ext cx="1360409" cy="1363057"/>
            </a:xfrm>
            <a:prstGeom prst="ellipse">
              <a:avLst/>
            </a:prstGeom>
            <a:solidFill>
              <a:srgbClr val="007C9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7" name="Freeform 5"/>
            <p:cNvSpPr>
              <a:spLocks noEditPoints="1"/>
            </p:cNvSpPr>
            <p:nvPr/>
          </p:nvSpPr>
          <p:spPr bwMode="auto">
            <a:xfrm>
              <a:off x="9152142" y="6420502"/>
              <a:ext cx="782395" cy="616911"/>
            </a:xfrm>
            <a:custGeom>
              <a:avLst/>
              <a:gdLst>
                <a:gd name="T0" fmla="*/ 969 w 1152"/>
                <a:gd name="T1" fmla="*/ 520 h 908"/>
                <a:gd name="T2" fmla="*/ 1145 w 1152"/>
                <a:gd name="T3" fmla="*/ 882 h 908"/>
                <a:gd name="T4" fmla="*/ 1128 w 1152"/>
                <a:gd name="T5" fmla="*/ 908 h 908"/>
                <a:gd name="T6" fmla="*/ 24 w 1152"/>
                <a:gd name="T7" fmla="*/ 908 h 908"/>
                <a:gd name="T8" fmla="*/ 7 w 1152"/>
                <a:gd name="T9" fmla="*/ 882 h 908"/>
                <a:gd name="T10" fmla="*/ 183 w 1152"/>
                <a:gd name="T11" fmla="*/ 520 h 908"/>
                <a:gd name="T12" fmla="*/ 200 w 1152"/>
                <a:gd name="T13" fmla="*/ 510 h 908"/>
                <a:gd name="T14" fmla="*/ 351 w 1152"/>
                <a:gd name="T15" fmla="*/ 510 h 908"/>
                <a:gd name="T16" fmla="*/ 365 w 1152"/>
                <a:gd name="T17" fmla="*/ 516 h 908"/>
                <a:gd name="T18" fmla="*/ 396 w 1152"/>
                <a:gd name="T19" fmla="*/ 551 h 908"/>
                <a:gd name="T20" fmla="*/ 426 w 1152"/>
                <a:gd name="T21" fmla="*/ 584 h 908"/>
                <a:gd name="T22" fmla="*/ 246 w 1152"/>
                <a:gd name="T23" fmla="*/ 584 h 908"/>
                <a:gd name="T24" fmla="*/ 230 w 1152"/>
                <a:gd name="T25" fmla="*/ 594 h 908"/>
                <a:gd name="T26" fmla="*/ 113 w 1152"/>
                <a:gd name="T27" fmla="*/ 834 h 908"/>
                <a:gd name="T28" fmla="*/ 1039 w 1152"/>
                <a:gd name="T29" fmla="*/ 834 h 908"/>
                <a:gd name="T30" fmla="*/ 922 w 1152"/>
                <a:gd name="T31" fmla="*/ 594 h 908"/>
                <a:gd name="T32" fmla="*/ 906 w 1152"/>
                <a:gd name="T33" fmla="*/ 584 h 908"/>
                <a:gd name="T34" fmla="*/ 726 w 1152"/>
                <a:gd name="T35" fmla="*/ 584 h 908"/>
                <a:gd name="T36" fmla="*/ 756 w 1152"/>
                <a:gd name="T37" fmla="*/ 551 h 908"/>
                <a:gd name="T38" fmla="*/ 787 w 1152"/>
                <a:gd name="T39" fmla="*/ 516 h 908"/>
                <a:gd name="T40" fmla="*/ 801 w 1152"/>
                <a:gd name="T41" fmla="*/ 510 h 908"/>
                <a:gd name="T42" fmla="*/ 952 w 1152"/>
                <a:gd name="T43" fmla="*/ 510 h 908"/>
                <a:gd name="T44" fmla="*/ 969 w 1152"/>
                <a:gd name="T45" fmla="*/ 520 h 908"/>
                <a:gd name="T46" fmla="*/ 835 w 1152"/>
                <a:gd name="T47" fmla="*/ 273 h 908"/>
                <a:gd name="T48" fmla="*/ 593 w 1152"/>
                <a:gd name="T49" fmla="*/ 697 h 908"/>
                <a:gd name="T50" fmla="*/ 559 w 1152"/>
                <a:gd name="T51" fmla="*/ 697 h 908"/>
                <a:gd name="T52" fmla="*/ 321 w 1152"/>
                <a:gd name="T53" fmla="*/ 327 h 908"/>
                <a:gd name="T54" fmla="*/ 551 w 1152"/>
                <a:gd name="T55" fmla="*/ 15 h 908"/>
                <a:gd name="T56" fmla="*/ 835 w 1152"/>
                <a:gd name="T57" fmla="*/ 273 h 908"/>
                <a:gd name="T58" fmla="*/ 713 w 1152"/>
                <a:gd name="T59" fmla="*/ 273 h 908"/>
                <a:gd name="T60" fmla="*/ 576 w 1152"/>
                <a:gd name="T61" fmla="*/ 136 h 908"/>
                <a:gd name="T62" fmla="*/ 439 w 1152"/>
                <a:gd name="T63" fmla="*/ 273 h 908"/>
                <a:gd name="T64" fmla="*/ 576 w 1152"/>
                <a:gd name="T65" fmla="*/ 410 h 908"/>
                <a:gd name="T66" fmla="*/ 713 w 1152"/>
                <a:gd name="T67" fmla="*/ 273 h 908"/>
                <a:gd name="T68" fmla="*/ 713 w 1152"/>
                <a:gd name="T69" fmla="*/ 273 h 908"/>
                <a:gd name="T70" fmla="*/ 713 w 1152"/>
                <a:gd name="T71" fmla="*/ 273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2" h="908">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28" name="Group 10"/>
          <p:cNvGrpSpPr/>
          <p:nvPr/>
        </p:nvGrpSpPr>
        <p:grpSpPr>
          <a:xfrm>
            <a:off x="5910863" y="5680116"/>
            <a:ext cx="906939" cy="908705"/>
            <a:chOff x="8866294" y="8077040"/>
            <a:chExt cx="1360409" cy="1363057"/>
          </a:xfrm>
        </p:grpSpPr>
        <p:sp>
          <p:nvSpPr>
            <p:cNvPr id="29" name="Oval 15"/>
            <p:cNvSpPr>
              <a:spLocks noChangeArrowheads="1"/>
            </p:cNvSpPr>
            <p:nvPr/>
          </p:nvSpPr>
          <p:spPr bwMode="auto">
            <a:xfrm>
              <a:off x="8866294" y="8077040"/>
              <a:ext cx="1360409" cy="1363057"/>
            </a:xfrm>
            <a:prstGeom prst="ellipse">
              <a:avLst/>
            </a:prstGeom>
            <a:solidFill>
              <a:srgbClr val="59B3D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30" name="Freeform 9"/>
            <p:cNvSpPr>
              <a:spLocks noEditPoints="1"/>
            </p:cNvSpPr>
            <p:nvPr/>
          </p:nvSpPr>
          <p:spPr bwMode="auto">
            <a:xfrm>
              <a:off x="9199513" y="8386180"/>
              <a:ext cx="687388" cy="627063"/>
            </a:xfrm>
            <a:custGeom>
              <a:avLst/>
              <a:gdLst>
                <a:gd name="T0" fmla="*/ 872 w 929"/>
                <a:gd name="T1" fmla="*/ 232 h 850"/>
                <a:gd name="T2" fmla="*/ 814 w 929"/>
                <a:gd name="T3" fmla="*/ 177 h 850"/>
                <a:gd name="T4" fmla="*/ 512 w 929"/>
                <a:gd name="T5" fmla="*/ 491 h 850"/>
                <a:gd name="T6" fmla="*/ 484 w 929"/>
                <a:gd name="T7" fmla="*/ 504 h 850"/>
                <a:gd name="T8" fmla="*/ 484 w 929"/>
                <a:gd name="T9" fmla="*/ 504 h 850"/>
                <a:gd name="T10" fmla="*/ 455 w 929"/>
                <a:gd name="T11" fmla="*/ 491 h 850"/>
                <a:gd name="T12" fmla="*/ 297 w 929"/>
                <a:gd name="T13" fmla="*/ 328 h 850"/>
                <a:gd name="T14" fmla="*/ 73 w 929"/>
                <a:gd name="T15" fmla="*/ 564 h 850"/>
                <a:gd name="T16" fmla="*/ 44 w 929"/>
                <a:gd name="T17" fmla="*/ 577 h 850"/>
                <a:gd name="T18" fmla="*/ 17 w 929"/>
                <a:gd name="T19" fmla="*/ 566 h 850"/>
                <a:gd name="T20" fmla="*/ 15 w 929"/>
                <a:gd name="T21" fmla="*/ 509 h 850"/>
                <a:gd name="T22" fmla="*/ 268 w 929"/>
                <a:gd name="T23" fmla="*/ 243 h 850"/>
                <a:gd name="T24" fmla="*/ 297 w 929"/>
                <a:gd name="T25" fmla="*/ 231 h 850"/>
                <a:gd name="T26" fmla="*/ 297 w 929"/>
                <a:gd name="T27" fmla="*/ 231 h 850"/>
                <a:gd name="T28" fmla="*/ 326 w 929"/>
                <a:gd name="T29" fmla="*/ 243 h 850"/>
                <a:gd name="T30" fmla="*/ 484 w 929"/>
                <a:gd name="T31" fmla="*/ 406 h 850"/>
                <a:gd name="T32" fmla="*/ 757 w 929"/>
                <a:gd name="T33" fmla="*/ 122 h 850"/>
                <a:gd name="T34" fmla="*/ 699 w 929"/>
                <a:gd name="T35" fmla="*/ 67 h 850"/>
                <a:gd name="T36" fmla="*/ 929 w 929"/>
                <a:gd name="T37" fmla="*/ 0 h 850"/>
                <a:gd name="T38" fmla="*/ 872 w 929"/>
                <a:gd name="T39" fmla="*/ 232 h 850"/>
                <a:gd name="T40" fmla="*/ 44 w 929"/>
                <a:gd name="T41" fmla="*/ 630 h 850"/>
                <a:gd name="T42" fmla="*/ 18 w 929"/>
                <a:gd name="T43" fmla="*/ 626 h 850"/>
                <a:gd name="T44" fmla="*/ 18 w 929"/>
                <a:gd name="T45" fmla="*/ 850 h 850"/>
                <a:gd name="T46" fmla="*/ 138 w 929"/>
                <a:gd name="T47" fmla="*/ 850 h 850"/>
                <a:gd name="T48" fmla="*/ 138 w 929"/>
                <a:gd name="T49" fmla="*/ 574 h 850"/>
                <a:gd name="T50" fmla="*/ 112 w 929"/>
                <a:gd name="T51" fmla="*/ 601 h 850"/>
                <a:gd name="T52" fmla="*/ 44 w 929"/>
                <a:gd name="T53" fmla="*/ 630 h 850"/>
                <a:gd name="T54" fmla="*/ 164 w 929"/>
                <a:gd name="T55" fmla="*/ 850 h 850"/>
                <a:gd name="T56" fmla="*/ 284 w 929"/>
                <a:gd name="T57" fmla="*/ 850 h 850"/>
                <a:gd name="T58" fmla="*/ 284 w 929"/>
                <a:gd name="T59" fmla="*/ 420 h 850"/>
                <a:gd name="T60" fmla="*/ 164 w 929"/>
                <a:gd name="T61" fmla="*/ 546 h 850"/>
                <a:gd name="T62" fmla="*/ 164 w 929"/>
                <a:gd name="T63" fmla="*/ 850 h 850"/>
                <a:gd name="T64" fmla="*/ 417 w 929"/>
                <a:gd name="T65" fmla="*/ 528 h 850"/>
                <a:gd name="T66" fmla="*/ 311 w 929"/>
                <a:gd name="T67" fmla="*/ 418 h 850"/>
                <a:gd name="T68" fmla="*/ 311 w 929"/>
                <a:gd name="T69" fmla="*/ 850 h 850"/>
                <a:gd name="T70" fmla="*/ 430 w 929"/>
                <a:gd name="T71" fmla="*/ 850 h 850"/>
                <a:gd name="T72" fmla="*/ 430 w 929"/>
                <a:gd name="T73" fmla="*/ 540 h 850"/>
                <a:gd name="T74" fmla="*/ 417 w 929"/>
                <a:gd name="T75" fmla="*/ 528 h 850"/>
                <a:gd name="T76" fmla="*/ 484 w 929"/>
                <a:gd name="T77" fmla="*/ 557 h 850"/>
                <a:gd name="T78" fmla="*/ 457 w 929"/>
                <a:gd name="T79" fmla="*/ 553 h 850"/>
                <a:gd name="T80" fmla="*/ 457 w 929"/>
                <a:gd name="T81" fmla="*/ 850 h 850"/>
                <a:gd name="T82" fmla="*/ 577 w 929"/>
                <a:gd name="T83" fmla="*/ 850 h 850"/>
                <a:gd name="T84" fmla="*/ 577 w 929"/>
                <a:gd name="T85" fmla="*/ 501 h 850"/>
                <a:gd name="T86" fmla="*/ 551 w 929"/>
                <a:gd name="T87" fmla="*/ 528 h 850"/>
                <a:gd name="T88" fmla="*/ 484 w 929"/>
                <a:gd name="T89" fmla="*/ 557 h 850"/>
                <a:gd name="T90" fmla="*/ 603 w 929"/>
                <a:gd name="T91" fmla="*/ 473 h 850"/>
                <a:gd name="T92" fmla="*/ 603 w 929"/>
                <a:gd name="T93" fmla="*/ 850 h 850"/>
                <a:gd name="T94" fmla="*/ 723 w 929"/>
                <a:gd name="T95" fmla="*/ 850 h 850"/>
                <a:gd name="T96" fmla="*/ 723 w 929"/>
                <a:gd name="T97" fmla="*/ 349 h 850"/>
                <a:gd name="T98" fmla="*/ 603 w 929"/>
                <a:gd name="T99" fmla="*/ 473 h 850"/>
                <a:gd name="T100" fmla="*/ 816 w 929"/>
                <a:gd name="T101" fmla="*/ 252 h 850"/>
                <a:gd name="T102" fmla="*/ 750 w 929"/>
                <a:gd name="T103" fmla="*/ 321 h 850"/>
                <a:gd name="T104" fmla="*/ 750 w 929"/>
                <a:gd name="T105" fmla="*/ 850 h 850"/>
                <a:gd name="T106" fmla="*/ 870 w 929"/>
                <a:gd name="T107" fmla="*/ 850 h 850"/>
                <a:gd name="T108" fmla="*/ 870 w 929"/>
                <a:gd name="T109" fmla="*/ 304 h 850"/>
                <a:gd name="T110" fmla="*/ 816 w 929"/>
                <a:gd name="T111" fmla="*/ 252 h 850"/>
                <a:gd name="T112" fmla="*/ 816 w 929"/>
                <a:gd name="T113" fmla="*/ 252 h 850"/>
                <a:gd name="T114" fmla="*/ 816 w 929"/>
                <a:gd name="T115" fmla="*/ 2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9" h="850">
                  <a:moveTo>
                    <a:pt x="872" y="232"/>
                  </a:moveTo>
                  <a:cubicBezTo>
                    <a:pt x="814" y="177"/>
                    <a:pt x="814" y="177"/>
                    <a:pt x="814" y="177"/>
                  </a:cubicBezTo>
                  <a:cubicBezTo>
                    <a:pt x="512" y="491"/>
                    <a:pt x="512" y="491"/>
                    <a:pt x="512" y="491"/>
                  </a:cubicBezTo>
                  <a:cubicBezTo>
                    <a:pt x="505" y="499"/>
                    <a:pt x="494" y="504"/>
                    <a:pt x="484" y="504"/>
                  </a:cubicBezTo>
                  <a:cubicBezTo>
                    <a:pt x="484" y="504"/>
                    <a:pt x="484" y="504"/>
                    <a:pt x="484" y="504"/>
                  </a:cubicBezTo>
                  <a:cubicBezTo>
                    <a:pt x="473" y="504"/>
                    <a:pt x="462" y="499"/>
                    <a:pt x="455" y="491"/>
                  </a:cubicBezTo>
                  <a:cubicBezTo>
                    <a:pt x="297" y="328"/>
                    <a:pt x="297" y="328"/>
                    <a:pt x="297" y="328"/>
                  </a:cubicBezTo>
                  <a:cubicBezTo>
                    <a:pt x="73" y="564"/>
                    <a:pt x="73" y="564"/>
                    <a:pt x="73" y="564"/>
                  </a:cubicBezTo>
                  <a:cubicBezTo>
                    <a:pt x="65" y="573"/>
                    <a:pt x="55" y="577"/>
                    <a:pt x="44" y="577"/>
                  </a:cubicBezTo>
                  <a:cubicBezTo>
                    <a:pt x="34" y="577"/>
                    <a:pt x="25" y="573"/>
                    <a:pt x="17" y="566"/>
                  </a:cubicBezTo>
                  <a:cubicBezTo>
                    <a:pt x="1" y="551"/>
                    <a:pt x="0" y="525"/>
                    <a:pt x="15" y="509"/>
                  </a:cubicBezTo>
                  <a:cubicBezTo>
                    <a:pt x="268" y="243"/>
                    <a:pt x="268" y="243"/>
                    <a:pt x="268" y="243"/>
                  </a:cubicBezTo>
                  <a:cubicBezTo>
                    <a:pt x="276" y="235"/>
                    <a:pt x="286" y="231"/>
                    <a:pt x="297" y="231"/>
                  </a:cubicBezTo>
                  <a:cubicBezTo>
                    <a:pt x="297" y="231"/>
                    <a:pt x="297" y="231"/>
                    <a:pt x="297" y="231"/>
                  </a:cubicBezTo>
                  <a:cubicBezTo>
                    <a:pt x="308" y="231"/>
                    <a:pt x="318" y="235"/>
                    <a:pt x="326" y="243"/>
                  </a:cubicBezTo>
                  <a:cubicBezTo>
                    <a:pt x="484" y="406"/>
                    <a:pt x="484" y="406"/>
                    <a:pt x="484" y="406"/>
                  </a:cubicBezTo>
                  <a:cubicBezTo>
                    <a:pt x="757" y="122"/>
                    <a:pt x="757" y="122"/>
                    <a:pt x="757" y="122"/>
                  </a:cubicBezTo>
                  <a:cubicBezTo>
                    <a:pt x="699" y="67"/>
                    <a:pt x="699" y="67"/>
                    <a:pt x="699" y="67"/>
                  </a:cubicBezTo>
                  <a:cubicBezTo>
                    <a:pt x="929" y="0"/>
                    <a:pt x="929" y="0"/>
                    <a:pt x="929" y="0"/>
                  </a:cubicBezTo>
                  <a:lnTo>
                    <a:pt x="872" y="232"/>
                  </a:lnTo>
                  <a:close/>
                  <a:moveTo>
                    <a:pt x="44" y="630"/>
                  </a:moveTo>
                  <a:cubicBezTo>
                    <a:pt x="35" y="630"/>
                    <a:pt x="26" y="629"/>
                    <a:pt x="18" y="626"/>
                  </a:cubicBezTo>
                  <a:cubicBezTo>
                    <a:pt x="18" y="850"/>
                    <a:pt x="18" y="850"/>
                    <a:pt x="18" y="850"/>
                  </a:cubicBezTo>
                  <a:cubicBezTo>
                    <a:pt x="138" y="850"/>
                    <a:pt x="138" y="850"/>
                    <a:pt x="138" y="850"/>
                  </a:cubicBezTo>
                  <a:cubicBezTo>
                    <a:pt x="138" y="574"/>
                    <a:pt x="138" y="574"/>
                    <a:pt x="138" y="574"/>
                  </a:cubicBezTo>
                  <a:cubicBezTo>
                    <a:pt x="112" y="601"/>
                    <a:pt x="112" y="601"/>
                    <a:pt x="112" y="601"/>
                  </a:cubicBezTo>
                  <a:cubicBezTo>
                    <a:pt x="94" y="619"/>
                    <a:pt x="70" y="630"/>
                    <a:pt x="44" y="630"/>
                  </a:cubicBezTo>
                  <a:close/>
                  <a:moveTo>
                    <a:pt x="164" y="850"/>
                  </a:moveTo>
                  <a:cubicBezTo>
                    <a:pt x="284" y="850"/>
                    <a:pt x="284" y="850"/>
                    <a:pt x="284" y="850"/>
                  </a:cubicBezTo>
                  <a:cubicBezTo>
                    <a:pt x="284" y="420"/>
                    <a:pt x="284" y="420"/>
                    <a:pt x="284" y="420"/>
                  </a:cubicBezTo>
                  <a:cubicBezTo>
                    <a:pt x="164" y="546"/>
                    <a:pt x="164" y="546"/>
                    <a:pt x="164" y="546"/>
                  </a:cubicBezTo>
                  <a:lnTo>
                    <a:pt x="164" y="850"/>
                  </a:lnTo>
                  <a:close/>
                  <a:moveTo>
                    <a:pt x="417" y="528"/>
                  </a:moveTo>
                  <a:cubicBezTo>
                    <a:pt x="311" y="418"/>
                    <a:pt x="311" y="418"/>
                    <a:pt x="311" y="418"/>
                  </a:cubicBezTo>
                  <a:cubicBezTo>
                    <a:pt x="311" y="850"/>
                    <a:pt x="311" y="850"/>
                    <a:pt x="311" y="850"/>
                  </a:cubicBezTo>
                  <a:cubicBezTo>
                    <a:pt x="430" y="850"/>
                    <a:pt x="430" y="850"/>
                    <a:pt x="430" y="850"/>
                  </a:cubicBezTo>
                  <a:cubicBezTo>
                    <a:pt x="430" y="540"/>
                    <a:pt x="430" y="540"/>
                    <a:pt x="430" y="540"/>
                  </a:cubicBezTo>
                  <a:cubicBezTo>
                    <a:pt x="425" y="537"/>
                    <a:pt x="421" y="533"/>
                    <a:pt x="417" y="528"/>
                  </a:cubicBezTo>
                  <a:close/>
                  <a:moveTo>
                    <a:pt x="484" y="557"/>
                  </a:moveTo>
                  <a:cubicBezTo>
                    <a:pt x="474" y="557"/>
                    <a:pt x="466" y="555"/>
                    <a:pt x="457" y="553"/>
                  </a:cubicBezTo>
                  <a:cubicBezTo>
                    <a:pt x="457" y="850"/>
                    <a:pt x="457" y="850"/>
                    <a:pt x="457" y="850"/>
                  </a:cubicBezTo>
                  <a:cubicBezTo>
                    <a:pt x="577" y="850"/>
                    <a:pt x="577" y="850"/>
                    <a:pt x="577" y="850"/>
                  </a:cubicBezTo>
                  <a:cubicBezTo>
                    <a:pt x="577" y="501"/>
                    <a:pt x="577" y="501"/>
                    <a:pt x="577" y="501"/>
                  </a:cubicBezTo>
                  <a:cubicBezTo>
                    <a:pt x="551" y="528"/>
                    <a:pt x="551" y="528"/>
                    <a:pt x="551" y="528"/>
                  </a:cubicBezTo>
                  <a:cubicBezTo>
                    <a:pt x="533" y="546"/>
                    <a:pt x="509" y="557"/>
                    <a:pt x="484" y="557"/>
                  </a:cubicBezTo>
                  <a:close/>
                  <a:moveTo>
                    <a:pt x="603" y="473"/>
                  </a:moveTo>
                  <a:cubicBezTo>
                    <a:pt x="603" y="850"/>
                    <a:pt x="603" y="850"/>
                    <a:pt x="603" y="850"/>
                  </a:cubicBezTo>
                  <a:cubicBezTo>
                    <a:pt x="723" y="850"/>
                    <a:pt x="723" y="850"/>
                    <a:pt x="723" y="850"/>
                  </a:cubicBezTo>
                  <a:cubicBezTo>
                    <a:pt x="723" y="349"/>
                    <a:pt x="723" y="349"/>
                    <a:pt x="723" y="349"/>
                  </a:cubicBezTo>
                  <a:lnTo>
                    <a:pt x="603" y="473"/>
                  </a:lnTo>
                  <a:close/>
                  <a:moveTo>
                    <a:pt x="816" y="252"/>
                  </a:moveTo>
                  <a:cubicBezTo>
                    <a:pt x="750" y="321"/>
                    <a:pt x="750" y="321"/>
                    <a:pt x="750" y="321"/>
                  </a:cubicBezTo>
                  <a:cubicBezTo>
                    <a:pt x="750" y="850"/>
                    <a:pt x="750" y="850"/>
                    <a:pt x="750" y="850"/>
                  </a:cubicBezTo>
                  <a:cubicBezTo>
                    <a:pt x="870" y="850"/>
                    <a:pt x="870" y="850"/>
                    <a:pt x="870" y="850"/>
                  </a:cubicBezTo>
                  <a:cubicBezTo>
                    <a:pt x="870" y="304"/>
                    <a:pt x="870" y="304"/>
                    <a:pt x="870" y="304"/>
                  </a:cubicBezTo>
                  <a:lnTo>
                    <a:pt x="816" y="252"/>
                  </a:lnTo>
                  <a:close/>
                  <a:moveTo>
                    <a:pt x="816" y="252"/>
                  </a:moveTo>
                  <a:cubicBezTo>
                    <a:pt x="816" y="252"/>
                    <a:pt x="816" y="252"/>
                    <a:pt x="816" y="252"/>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31" name="Group 4"/>
          <p:cNvGrpSpPr/>
          <p:nvPr/>
        </p:nvGrpSpPr>
        <p:grpSpPr>
          <a:xfrm>
            <a:off x="5910863" y="1661993"/>
            <a:ext cx="906939" cy="908705"/>
            <a:chOff x="8866294" y="2049856"/>
            <a:chExt cx="1360409" cy="1363057"/>
          </a:xfrm>
        </p:grpSpPr>
        <p:sp>
          <p:nvSpPr>
            <p:cNvPr id="32" name="Oval 15"/>
            <p:cNvSpPr>
              <a:spLocks noChangeArrowheads="1"/>
            </p:cNvSpPr>
            <p:nvPr/>
          </p:nvSpPr>
          <p:spPr bwMode="auto">
            <a:xfrm>
              <a:off x="8866294" y="2049856"/>
              <a:ext cx="1360409" cy="1363057"/>
            </a:xfrm>
            <a:prstGeom prst="ellipse">
              <a:avLst/>
            </a:prstGeom>
            <a:solidFill>
              <a:srgbClr val="007C9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33" name="Freeform 13"/>
            <p:cNvSpPr/>
            <p:nvPr/>
          </p:nvSpPr>
          <p:spPr bwMode="auto">
            <a:xfrm>
              <a:off x="9207501" y="2422525"/>
              <a:ext cx="679449" cy="619126"/>
            </a:xfrm>
            <a:custGeom>
              <a:avLst/>
              <a:gdLst>
                <a:gd name="T0" fmla="*/ 65 w 84"/>
                <a:gd name="T1" fmla="*/ 32 h 76"/>
                <a:gd name="T2" fmla="*/ 76 w 84"/>
                <a:gd name="T3" fmla="*/ 30 h 76"/>
                <a:gd name="T4" fmla="*/ 82 w 84"/>
                <a:gd name="T5" fmla="*/ 10 h 76"/>
                <a:gd name="T6" fmla="*/ 74 w 84"/>
                <a:gd name="T7" fmla="*/ 1 h 76"/>
                <a:gd name="T8" fmla="*/ 54 w 84"/>
                <a:gd name="T9" fmla="*/ 5 h 76"/>
                <a:gd name="T10" fmla="*/ 50 w 84"/>
                <a:gd name="T11" fmla="*/ 15 h 76"/>
                <a:gd name="T12" fmla="*/ 55 w 84"/>
                <a:gd name="T13" fmla="*/ 21 h 76"/>
                <a:gd name="T14" fmla="*/ 11 w 84"/>
                <a:gd name="T15" fmla="*/ 60 h 76"/>
                <a:gd name="T16" fmla="*/ 9 w 84"/>
                <a:gd name="T17" fmla="*/ 33 h 76"/>
                <a:gd name="T18" fmla="*/ 13 w 84"/>
                <a:gd name="T19" fmla="*/ 29 h 76"/>
                <a:gd name="T20" fmla="*/ 28 w 84"/>
                <a:gd name="T21" fmla="*/ 28 h 76"/>
                <a:gd name="T22" fmla="*/ 30 w 84"/>
                <a:gd name="T23" fmla="*/ 9 h 76"/>
                <a:gd name="T24" fmla="*/ 11 w 84"/>
                <a:gd name="T25" fmla="*/ 8 h 76"/>
                <a:gd name="T26" fmla="*/ 7 w 84"/>
                <a:gd name="T27" fmla="*/ 23 h 76"/>
                <a:gd name="T28" fmla="*/ 4 w 84"/>
                <a:gd name="T29" fmla="*/ 27 h 76"/>
                <a:gd name="T30" fmla="*/ 0 w 84"/>
                <a:gd name="T31" fmla="*/ 35 h 76"/>
                <a:gd name="T32" fmla="*/ 3 w 84"/>
                <a:gd name="T33" fmla="*/ 66 h 76"/>
                <a:gd name="T34" fmla="*/ 42 w 84"/>
                <a:gd name="T35" fmla="*/ 75 h 76"/>
                <a:gd name="T36" fmla="*/ 51 w 84"/>
                <a:gd name="T37" fmla="*/ 73 h 76"/>
                <a:gd name="T38" fmla="*/ 57 w 84"/>
                <a:gd name="T39" fmla="*/ 68 h 76"/>
                <a:gd name="T40" fmla="*/ 58 w 84"/>
                <a:gd name="T41" fmla="*/ 70 h 76"/>
                <a:gd name="T42" fmla="*/ 69 w 84"/>
                <a:gd name="T43" fmla="*/ 71 h 76"/>
                <a:gd name="T44" fmla="*/ 77 w 84"/>
                <a:gd name="T45" fmla="*/ 63 h 76"/>
                <a:gd name="T46" fmla="*/ 78 w 84"/>
                <a:gd name="T47" fmla="*/ 53 h 76"/>
                <a:gd name="T48" fmla="*/ 69 w 84"/>
                <a:gd name="T49" fmla="*/ 43 h 76"/>
                <a:gd name="T50" fmla="*/ 58 w 84"/>
                <a:gd name="T51" fmla="*/ 42 h 76"/>
                <a:gd name="T52" fmla="*/ 50 w 84"/>
                <a:gd name="T53" fmla="*/ 50 h 76"/>
                <a:gd name="T54" fmla="*/ 49 w 84"/>
                <a:gd name="T55" fmla="*/ 60 h 76"/>
                <a:gd name="T56" fmla="*/ 51 w 84"/>
                <a:gd name="T57" fmla="*/ 62 h 76"/>
                <a:gd name="T58" fmla="*/ 45 w 84"/>
                <a:gd name="T59" fmla="*/ 67 h 76"/>
                <a:gd name="T60" fmla="*/ 22 w 84"/>
                <a:gd name="T61" fmla="*/ 62 h 76"/>
                <a:gd name="T62" fmla="*/ 61 w 84"/>
                <a:gd name="T63" fmla="*/ 27 h 76"/>
                <a:gd name="T64" fmla="*/ 65 w 84"/>
                <a:gd name="T65"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34" name="文本框 33"/>
          <p:cNvSpPr txBox="1"/>
          <p:nvPr/>
        </p:nvSpPr>
        <p:spPr>
          <a:xfrm>
            <a:off x="7286486" y="171208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286486" y="306515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286486" y="43560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286486" y="570916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25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5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250"/>
                                        <p:tgtEl>
                                          <p:spTgt spid="1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250"/>
                                        <p:tgtEl>
                                          <p:spTgt spid="12"/>
                                        </p:tgtEl>
                                      </p:cBhvr>
                                    </p:animEffect>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50" fill="hold"/>
                                        <p:tgtEl>
                                          <p:spTgt spid="13"/>
                                        </p:tgtEl>
                                        <p:attrNameLst>
                                          <p:attrName>ppt_x</p:attrName>
                                        </p:attrNameLst>
                                      </p:cBhvr>
                                      <p:tavLst>
                                        <p:tav tm="0">
                                          <p:val>
                                            <p:strVal val="1+#ppt_w/2"/>
                                          </p:val>
                                        </p:tav>
                                        <p:tav tm="100000">
                                          <p:val>
                                            <p:strVal val="#ppt_x"/>
                                          </p:val>
                                        </p:tav>
                                      </p:tavLst>
                                    </p:anim>
                                    <p:anim calcmode="lin" valueType="num">
                                      <p:cBhvr additive="base">
                                        <p:cTn id="24" dur="250" fill="hold"/>
                                        <p:tgtEl>
                                          <p:spTgt spid="13"/>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250"/>
                                        <p:tgtEl>
                                          <p:spTgt spid="7"/>
                                        </p:tgtEl>
                                      </p:cBhvr>
                                    </p:animEffect>
                                  </p:childTnLst>
                                </p:cTn>
                              </p:par>
                            </p:childTnLst>
                          </p:cTn>
                        </p:par>
                        <p:par>
                          <p:cTn id="29" fill="hold">
                            <p:stCondLst>
                              <p:cond delay="3000"/>
                            </p:stCondLst>
                            <p:childTnLst>
                              <p:par>
                                <p:cTn id="30" presetID="16" presetClass="entr" presetSubtype="4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Horizontal)">
                                      <p:cBhvr>
                                        <p:cTn id="32" dur="250"/>
                                        <p:tgtEl>
                                          <p:spTgt spid="8"/>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par>
                                <p:cTn id="48" presetID="53" presetClass="entr" presetSubtype="16"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53" presetClass="entr" presetSubtype="16"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研究思路与方法</a:t>
            </a:r>
            <a:endParaRPr lang="zh-CN" altLang="en-US" sz="4800" b="1" dirty="0">
              <a:solidFill>
                <a:srgbClr val="017D91"/>
              </a:solidFill>
              <a:latin typeface="幼圆" panose="02010509060101010101" pitchFamily="49" charset="-122"/>
              <a:ea typeface="幼圆" panose="02010509060101010101" pitchFamily="49" charset="-122"/>
            </a:endParaRPr>
          </a:p>
        </p:txBody>
      </p:sp>
      <p:sp>
        <p:nvSpPr>
          <p:cNvPr id="23" name="AutoShape 8"/>
          <p:cNvSpPr>
            <a:spLocks noChangeArrowheads="1"/>
          </p:cNvSpPr>
          <p:nvPr/>
        </p:nvSpPr>
        <p:spPr bwMode="auto">
          <a:xfrm>
            <a:off x="2890482" y="5328685"/>
            <a:ext cx="6354545" cy="846146"/>
          </a:xfrm>
          <a:prstGeom prst="roundRect">
            <a:avLst>
              <a:gd name="adj" fmla="val 7333"/>
            </a:avLst>
          </a:prstGeom>
          <a:solidFill>
            <a:srgbClr val="007C90"/>
          </a:solidFill>
          <a:ln w="38100">
            <a:noFill/>
            <a:round/>
          </a:ln>
          <a:effectLst/>
        </p:spPr>
        <p:txBody>
          <a:bodyPr lIns="118297" tIns="59149" rIns="118297" bIns="59149" anchor="ctr"/>
          <a:lstStyle/>
          <a:p>
            <a:pPr>
              <a:defRPr/>
            </a:pPr>
            <a:endParaRPr lang="zh-CN" altLang="en-US" sz="2160" kern="0">
              <a:solidFill>
                <a:sysClr val="windowText" lastClr="000000"/>
              </a:solidFill>
            </a:endParaRPr>
          </a:p>
        </p:txBody>
      </p:sp>
      <p:sp>
        <p:nvSpPr>
          <p:cNvPr id="24" name="Freeform 23"/>
          <p:cNvSpPr/>
          <p:nvPr/>
        </p:nvSpPr>
        <p:spPr bwMode="auto">
          <a:xfrm>
            <a:off x="3652936" y="3707662"/>
            <a:ext cx="1950654" cy="1413202"/>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25" name="组合 24"/>
          <p:cNvGrpSpPr/>
          <p:nvPr/>
        </p:nvGrpSpPr>
        <p:grpSpPr>
          <a:xfrm>
            <a:off x="2886375" y="2081307"/>
            <a:ext cx="1998278" cy="1626355"/>
            <a:chOff x="2025650" y="1289050"/>
            <a:chExt cx="1544563" cy="1257131"/>
          </a:xfrm>
          <a:solidFill>
            <a:schemeClr val="accent1">
              <a:lumMod val="75000"/>
            </a:schemeClr>
          </a:solidFill>
        </p:grpSpPr>
        <p:sp>
          <p:nvSpPr>
            <p:cNvPr id="26" name="AutoShape 10"/>
            <p:cNvSpPr>
              <a:spLocks noChangeArrowheads="1"/>
            </p:cNvSpPr>
            <p:nvPr/>
          </p:nvSpPr>
          <p:spPr bwMode="auto">
            <a:xfrm>
              <a:off x="2025650" y="1289050"/>
              <a:ext cx="1544563" cy="1257131"/>
            </a:xfrm>
            <a:prstGeom prst="roundRect">
              <a:avLst>
                <a:gd name="adj" fmla="val 7333"/>
              </a:avLst>
            </a:prstGeom>
            <a:solidFill>
              <a:srgbClr val="59B3D3"/>
            </a:solidFill>
            <a:ln w="9525">
              <a:noFill/>
              <a:round/>
            </a:ln>
            <a:effectLst/>
          </p:spPr>
          <p:txBody>
            <a:bodyPr anchor="ctr"/>
            <a:lstStyle/>
            <a:p>
              <a:pPr>
                <a:defRPr/>
              </a:pPr>
              <a:endParaRPr lang="zh-CN" altLang="en-US" sz="2160" kern="0">
                <a:solidFill>
                  <a:sysClr val="windowText" lastClr="000000"/>
                </a:solidFill>
              </a:endParaRPr>
            </a:p>
          </p:txBody>
        </p:sp>
        <p:sp>
          <p:nvSpPr>
            <p:cNvPr id="27" name="Text Box 12"/>
            <p:cNvSpPr txBox="1">
              <a:spLocks noChangeArrowheads="1"/>
            </p:cNvSpPr>
            <p:nvPr/>
          </p:nvSpPr>
          <p:spPr bwMode="auto">
            <a:xfrm>
              <a:off x="2195736" y="1564104"/>
              <a:ext cx="1320165" cy="710313"/>
            </a:xfrm>
            <a:prstGeom prst="rect">
              <a:avLst/>
            </a:prstGeom>
            <a:noFill/>
            <a:ln w="9525">
              <a:noFill/>
              <a:miter lim="800000"/>
            </a:ln>
            <a:effectLst/>
          </p:spPr>
          <p:txBody>
            <a:bodyPr lIns="87089" tIns="43544" rIns="87089" bIns="43544">
              <a:spAutoFit/>
            </a:bodyPr>
            <a:lstStyle/>
            <a:p>
              <a:pPr>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a:p>
              <a:pPr>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a:p>
              <a:pPr>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28" name="Freeform 24"/>
          <p:cNvSpPr/>
          <p:nvPr/>
        </p:nvSpPr>
        <p:spPr bwMode="auto">
          <a:xfrm>
            <a:off x="5888869" y="3707662"/>
            <a:ext cx="376326" cy="1413202"/>
          </a:xfrm>
          <a:custGeom>
            <a:avLst/>
            <a:gdLst>
              <a:gd name="T0" fmla="*/ 0 w 142"/>
              <a:gd name="T1" fmla="*/ 0 h 604"/>
              <a:gd name="T2" fmla="*/ 142 w 142"/>
              <a:gd name="T3" fmla="*/ 604 h 604"/>
            </a:gdLst>
            <a:ahLst/>
            <a:cxnLst>
              <a:cxn ang="0">
                <a:pos x="37" y="1"/>
              </a:cxn>
              <a:cxn ang="0">
                <a:pos x="45" y="472"/>
              </a:cxn>
              <a:cxn ang="0">
                <a:pos x="0" y="474"/>
              </a:cxn>
              <a:cxn ang="0">
                <a:pos x="72" y="604"/>
              </a:cxn>
              <a:cxn ang="0">
                <a:pos x="142" y="474"/>
              </a:cxn>
              <a:cxn ang="0">
                <a:pos x="100" y="474"/>
              </a:cxn>
              <a:cxn ang="0">
                <a:pos x="99" y="0"/>
              </a:cxn>
              <a:cxn ang="0">
                <a:pos x="37" y="1"/>
              </a:cxn>
            </a:cxnLst>
            <a:rect l="T0" t="T1" r="T2" b="T3"/>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29" name="组合 28"/>
          <p:cNvGrpSpPr/>
          <p:nvPr/>
        </p:nvGrpSpPr>
        <p:grpSpPr>
          <a:xfrm>
            <a:off x="5071648" y="2081307"/>
            <a:ext cx="1998376" cy="1626355"/>
            <a:chOff x="3714750" y="1289050"/>
            <a:chExt cx="1544638" cy="1257131"/>
          </a:xfrm>
          <a:solidFill>
            <a:schemeClr val="accent1">
              <a:lumMod val="75000"/>
            </a:schemeClr>
          </a:solidFill>
        </p:grpSpPr>
        <p:sp>
          <p:nvSpPr>
            <p:cNvPr id="30" name="AutoShape 14"/>
            <p:cNvSpPr>
              <a:spLocks noChangeArrowheads="1"/>
            </p:cNvSpPr>
            <p:nvPr/>
          </p:nvSpPr>
          <p:spPr bwMode="auto">
            <a:xfrm>
              <a:off x="3714750" y="1289050"/>
              <a:ext cx="1544638" cy="1257131"/>
            </a:xfrm>
            <a:prstGeom prst="roundRect">
              <a:avLst>
                <a:gd name="adj" fmla="val 7333"/>
              </a:avLst>
            </a:prstGeom>
            <a:solidFill>
              <a:srgbClr val="007C90"/>
            </a:solidFill>
            <a:ln w="9525">
              <a:noFill/>
              <a:round/>
            </a:ln>
            <a:effectLst/>
          </p:spPr>
          <p:txBody>
            <a:bodyPr anchor="ctr"/>
            <a:lstStyle/>
            <a:p>
              <a:pPr>
                <a:defRPr/>
              </a:pPr>
              <a:endParaRPr lang="zh-CN" altLang="en-US" sz="2160" kern="0">
                <a:solidFill>
                  <a:sysClr val="windowText" lastClr="000000"/>
                </a:solidFill>
              </a:endParaRPr>
            </a:p>
          </p:txBody>
        </p:sp>
        <p:sp>
          <p:nvSpPr>
            <p:cNvPr id="31" name="Text Box 16"/>
            <p:cNvSpPr txBox="1">
              <a:spLocks noChangeArrowheads="1"/>
            </p:cNvSpPr>
            <p:nvPr/>
          </p:nvSpPr>
          <p:spPr bwMode="auto">
            <a:xfrm>
              <a:off x="3899265" y="1563638"/>
              <a:ext cx="1320807" cy="710313"/>
            </a:xfrm>
            <a:prstGeom prst="rect">
              <a:avLst/>
            </a:prstGeom>
            <a:noFill/>
            <a:ln w="9525">
              <a:noFill/>
              <a:miter lim="800000"/>
            </a:ln>
            <a:effectLst/>
          </p:spPr>
          <p:txBody>
            <a:bodyPr lIns="87089" tIns="43544" rIns="87089" bIns="43544">
              <a:spAutoFit/>
            </a:bodyPr>
            <a:lstStyle/>
            <a:p>
              <a:pPr lvl="0">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a:p>
              <a:pPr lvl="0">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a:p>
              <a:pPr lvl="0">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32" name="Freeform 25"/>
          <p:cNvSpPr/>
          <p:nvPr/>
        </p:nvSpPr>
        <p:spPr bwMode="auto">
          <a:xfrm flipH="1">
            <a:off x="6552459" y="3707662"/>
            <a:ext cx="1951699" cy="1413202"/>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33" name="组合 32"/>
          <p:cNvGrpSpPr/>
          <p:nvPr/>
        </p:nvGrpSpPr>
        <p:grpSpPr>
          <a:xfrm>
            <a:off x="7247584" y="2081307"/>
            <a:ext cx="1995390" cy="1626355"/>
            <a:chOff x="5396633" y="1289050"/>
            <a:chExt cx="1542330" cy="1257131"/>
          </a:xfrm>
          <a:solidFill>
            <a:schemeClr val="accent1">
              <a:lumMod val="75000"/>
            </a:schemeClr>
          </a:solidFill>
        </p:grpSpPr>
        <p:sp>
          <p:nvSpPr>
            <p:cNvPr id="34" name="AutoShape 18"/>
            <p:cNvSpPr>
              <a:spLocks noChangeArrowheads="1"/>
            </p:cNvSpPr>
            <p:nvPr/>
          </p:nvSpPr>
          <p:spPr bwMode="auto">
            <a:xfrm>
              <a:off x="5396633" y="1289050"/>
              <a:ext cx="1542330" cy="1257131"/>
            </a:xfrm>
            <a:prstGeom prst="roundRect">
              <a:avLst>
                <a:gd name="adj" fmla="val 7333"/>
              </a:avLst>
            </a:prstGeom>
            <a:solidFill>
              <a:srgbClr val="59B3D3"/>
            </a:solidFill>
            <a:ln w="9525">
              <a:noFill/>
              <a:round/>
            </a:ln>
            <a:effectLst/>
          </p:spPr>
          <p:txBody>
            <a:bodyPr anchor="ctr"/>
            <a:lstStyle/>
            <a:p>
              <a:pPr>
                <a:defRPr/>
              </a:pPr>
              <a:endParaRPr lang="zh-CN" altLang="en-US" sz="2160" kern="0">
                <a:solidFill>
                  <a:sysClr val="windowText" lastClr="000000"/>
                </a:solidFill>
              </a:endParaRPr>
            </a:p>
          </p:txBody>
        </p:sp>
        <p:sp>
          <p:nvSpPr>
            <p:cNvPr id="35" name="Text Box 20"/>
            <p:cNvSpPr txBox="1">
              <a:spLocks noChangeArrowheads="1"/>
            </p:cNvSpPr>
            <p:nvPr/>
          </p:nvSpPr>
          <p:spPr bwMode="auto">
            <a:xfrm>
              <a:off x="5556707" y="1564104"/>
              <a:ext cx="1319549" cy="710313"/>
            </a:xfrm>
            <a:prstGeom prst="rect">
              <a:avLst/>
            </a:prstGeom>
            <a:noFill/>
            <a:ln w="9525">
              <a:noFill/>
              <a:miter lim="800000"/>
            </a:ln>
            <a:effectLst/>
          </p:spPr>
          <p:txBody>
            <a:bodyPr lIns="87089" tIns="43544" rIns="87089" bIns="43544">
              <a:spAutoFit/>
            </a:bodyPr>
            <a:lstStyle/>
            <a:p>
              <a:pPr lvl="0">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a:p>
              <a:pPr lvl="0">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a:p>
              <a:pPr lvl="0">
                <a:defRPr/>
              </a:pPr>
              <a:r>
                <a:rPr lang="zh-CN" altLang="en-US" kern="0" dirty="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36" name="Text Box 21"/>
          <p:cNvSpPr txBox="1">
            <a:spLocks noChangeArrowheads="1"/>
          </p:cNvSpPr>
          <p:nvPr/>
        </p:nvSpPr>
        <p:spPr bwMode="auto">
          <a:xfrm>
            <a:off x="4303653" y="5458153"/>
            <a:ext cx="3461021" cy="587249"/>
          </a:xfrm>
          <a:prstGeom prst="rect">
            <a:avLst/>
          </a:prstGeom>
          <a:noFill/>
          <a:ln w="9525">
            <a:noFill/>
            <a:miter lim="800000"/>
          </a:ln>
          <a:effectLst/>
        </p:spPr>
        <p:txBody>
          <a:bodyPr wrap="square" lIns="93890" tIns="46945" rIns="93890" bIns="46945">
            <a:spAutoFit/>
          </a:bodyPr>
          <a:lstStyle/>
          <a:p>
            <a:pPr algn="ctr">
              <a:defRPr/>
            </a:pPr>
            <a:r>
              <a:rPr lang="zh-CN" altLang="en-US" sz="3200" kern="0" dirty="0">
                <a:solidFill>
                  <a:srgbClr val="FFFFFF"/>
                </a:solidFill>
                <a:ea typeface="微软雅黑" panose="020B0503020204020204" pitchFamily="34" charset="-122"/>
              </a:rPr>
              <a:t>此处添加文本标题</a:t>
            </a:r>
            <a:endParaRPr lang="zh-CN" altLang="en-US" sz="3200" kern="0"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60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anim calcmode="lin" valueType="num">
                                      <p:cBhvr>
                                        <p:cTn id="27" dur="500" fill="hold"/>
                                        <p:tgtEl>
                                          <p:spTgt spid="33"/>
                                        </p:tgtEl>
                                        <p:attrNameLst>
                                          <p:attrName>ppt_x</p:attrName>
                                        </p:attrNameLst>
                                      </p:cBhvr>
                                      <p:tavLst>
                                        <p:tav tm="0">
                                          <p:val>
                                            <p:strVal val="#ppt_x"/>
                                          </p:val>
                                        </p:tav>
                                        <p:tav tm="100000">
                                          <p:val>
                                            <p:strVal val="#ppt_x"/>
                                          </p:val>
                                        </p:tav>
                                      </p:tavLst>
                                    </p:anim>
                                    <p:anim calcmode="lin" valueType="num">
                                      <p:cBhvr>
                                        <p:cTn id="28" dur="5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32" grpId="0" animBg="1"/>
      <p:bldP spid="36"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a:off x="5463116" y="3786197"/>
            <a:ext cx="6728884" cy="3071802"/>
          </a:xfrm>
          <a:prstGeom prst="rect">
            <a:avLst/>
          </a:prstGeom>
        </p:spPr>
      </p:pic>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6889" t="53812" r="15389" b="29905"/>
          <a:stretch>
            <a:fillRect/>
          </a:stretch>
        </p:blipFill>
        <p:spPr>
          <a:xfrm rot="10800000" flipH="1">
            <a:off x="-1" y="-1"/>
            <a:ext cx="7485017" cy="3786197"/>
          </a:xfrm>
          <a:prstGeom prst="rect">
            <a:avLst/>
          </a:prstGeom>
        </p:spPr>
      </p:pic>
      <p:sp>
        <p:nvSpPr>
          <p:cNvPr id="4" name="文本框 3"/>
          <p:cNvSpPr txBox="1"/>
          <p:nvPr/>
        </p:nvSpPr>
        <p:spPr>
          <a:xfrm>
            <a:off x="1263745" y="94129"/>
            <a:ext cx="1550424" cy="1862048"/>
          </a:xfrm>
          <a:prstGeom prst="rect">
            <a:avLst/>
          </a:prstGeom>
          <a:noFill/>
        </p:spPr>
        <p:txBody>
          <a:bodyPr wrap="none" rtlCol="0">
            <a:spAutoFit/>
          </a:bodyPr>
          <a:lstStyle/>
          <a:p>
            <a:r>
              <a:rPr lang="en-US" altLang="zh-CN" sz="11500" b="1" dirty="0" smtClean="0">
                <a:solidFill>
                  <a:schemeClr val="bg1"/>
                </a:solidFill>
                <a:latin typeface="Agency FB" panose="020B0503020202020204" pitchFamily="34" charset="0"/>
                <a:ea typeface="微软雅黑" panose="020B0503020204020204" pitchFamily="34" charset="-122"/>
              </a:rPr>
              <a:t>04</a:t>
            </a:r>
            <a:endParaRPr lang="zh-CN" altLang="en-US" sz="115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3039341" y="3191858"/>
            <a:ext cx="6131807" cy="1107996"/>
          </a:xfrm>
          <a:prstGeom prst="rect">
            <a:avLst/>
          </a:prstGeom>
          <a:noFill/>
        </p:spPr>
        <p:txBody>
          <a:bodyPr wrap="none" rtlCol="0">
            <a:spAutoFit/>
          </a:bodyPr>
          <a:lstStyle/>
          <a:p>
            <a:pPr algn="ctr"/>
            <a:r>
              <a:rPr lang="zh-CN" altLang="en-US" sz="6600" b="1" dirty="0">
                <a:solidFill>
                  <a:srgbClr val="017D91"/>
                </a:solidFill>
                <a:latin typeface="幼圆" panose="02010509060101010101" pitchFamily="49" charset="-122"/>
                <a:ea typeface="幼圆" panose="02010509060101010101" pitchFamily="49" charset="-122"/>
              </a:rPr>
              <a:t>总体建议与总结</a:t>
            </a:r>
            <a:endParaRPr lang="zh-CN" altLang="en-US" sz="6600" b="1" dirty="0">
              <a:solidFill>
                <a:srgbClr val="017D9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总体建议与总结</a:t>
            </a:r>
            <a:endParaRPr lang="zh-CN" altLang="en-US" sz="4800" b="1" dirty="0">
              <a:solidFill>
                <a:srgbClr val="017D91"/>
              </a:solidFill>
              <a:latin typeface="幼圆" panose="02010509060101010101" pitchFamily="49" charset="-122"/>
              <a:ea typeface="幼圆" panose="02010509060101010101" pitchFamily="49" charset="-122"/>
            </a:endParaRPr>
          </a:p>
        </p:txBody>
      </p:sp>
      <p:sp>
        <p:nvSpPr>
          <p:cNvPr id="21" name="AutoShape 5"/>
          <p:cNvSpPr>
            <a:spLocks noChangeArrowheads="1"/>
          </p:cNvSpPr>
          <p:nvPr/>
        </p:nvSpPr>
        <p:spPr bwMode="gray">
          <a:xfrm>
            <a:off x="1050098" y="2696504"/>
            <a:ext cx="10118356" cy="3592255"/>
          </a:xfrm>
          <a:prstGeom prst="roundRect">
            <a:avLst>
              <a:gd name="adj" fmla="val 14810"/>
            </a:avLst>
          </a:prstGeom>
          <a:noFill/>
          <a:ln w="25400" algn="ctr">
            <a:solidFill>
              <a:schemeClr val="bg1">
                <a:lumMod val="75000"/>
              </a:schemeClr>
            </a:solidFill>
            <a:round/>
          </a:ln>
          <a:effectLst/>
        </p:spPr>
        <p:txBody>
          <a:bodyPr wrap="none" anchor="ctr"/>
          <a:lstStyle/>
          <a:p>
            <a:pPr>
              <a:defRPr/>
            </a:pPr>
            <a:endParaRPr lang="zh-CN" altLang="en-US" sz="2400" kern="0" dirty="0">
              <a:solidFill>
                <a:sysClr val="windowText" lastClr="000000"/>
              </a:solidFill>
              <a:ea typeface="微软雅黑" panose="020B0503020204020204" pitchFamily="34" charset="-122"/>
            </a:endParaRPr>
          </a:p>
        </p:txBody>
      </p:sp>
      <p:sp>
        <p:nvSpPr>
          <p:cNvPr id="22" name="AutoShape 8"/>
          <p:cNvSpPr>
            <a:spLocks noChangeArrowheads="1"/>
          </p:cNvSpPr>
          <p:nvPr/>
        </p:nvSpPr>
        <p:spPr bwMode="gray">
          <a:xfrm>
            <a:off x="8460980" y="2218267"/>
            <a:ext cx="2253693" cy="892955"/>
          </a:xfrm>
          <a:prstGeom prst="chevron">
            <a:avLst>
              <a:gd name="adj" fmla="val 38600"/>
            </a:avLst>
          </a:prstGeom>
          <a:solidFill>
            <a:srgbClr val="59B3D3"/>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37" name="AutoShape 8"/>
          <p:cNvSpPr>
            <a:spLocks noChangeArrowheads="1"/>
          </p:cNvSpPr>
          <p:nvPr/>
        </p:nvSpPr>
        <p:spPr bwMode="gray">
          <a:xfrm>
            <a:off x="1559433" y="2227226"/>
            <a:ext cx="2210688" cy="875917"/>
          </a:xfrm>
          <a:prstGeom prst="chevron">
            <a:avLst>
              <a:gd name="adj" fmla="val 38600"/>
            </a:avLst>
          </a:prstGeom>
          <a:solidFill>
            <a:srgbClr val="007C90"/>
          </a:solidFill>
          <a:ln>
            <a:noFill/>
          </a:ln>
          <a:effectLst/>
        </p:spPr>
        <p:txBody>
          <a:bodyPr wrap="none" anchor="ct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38" name="AutoShape 8"/>
          <p:cNvSpPr>
            <a:spLocks noChangeArrowheads="1"/>
          </p:cNvSpPr>
          <p:nvPr/>
        </p:nvSpPr>
        <p:spPr bwMode="gray">
          <a:xfrm>
            <a:off x="6183885" y="2227226"/>
            <a:ext cx="2210688" cy="875917"/>
          </a:xfrm>
          <a:prstGeom prst="chevron">
            <a:avLst>
              <a:gd name="adj" fmla="val 38600"/>
            </a:avLst>
          </a:prstGeom>
          <a:solidFill>
            <a:srgbClr val="007C90"/>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39" name="AutoShape 8"/>
          <p:cNvSpPr>
            <a:spLocks noChangeArrowheads="1"/>
          </p:cNvSpPr>
          <p:nvPr/>
        </p:nvSpPr>
        <p:spPr bwMode="gray">
          <a:xfrm>
            <a:off x="3871659" y="2227226"/>
            <a:ext cx="2210688" cy="875917"/>
          </a:xfrm>
          <a:prstGeom prst="chevron">
            <a:avLst>
              <a:gd name="adj" fmla="val 38600"/>
            </a:avLst>
          </a:prstGeom>
          <a:solidFill>
            <a:srgbClr val="59B3D3"/>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40" name="TextBox 30"/>
          <p:cNvSpPr txBox="1"/>
          <p:nvPr/>
        </p:nvSpPr>
        <p:spPr>
          <a:xfrm>
            <a:off x="1644779"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TextBox 31"/>
          <p:cNvSpPr txBox="1"/>
          <p:nvPr/>
        </p:nvSpPr>
        <p:spPr>
          <a:xfrm>
            <a:off x="3898151"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TextBox 32"/>
          <p:cNvSpPr txBox="1"/>
          <p:nvPr/>
        </p:nvSpPr>
        <p:spPr>
          <a:xfrm>
            <a:off x="62399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extBox 33"/>
          <p:cNvSpPr txBox="1"/>
          <p:nvPr/>
        </p:nvSpPr>
        <p:spPr>
          <a:xfrm>
            <a:off x="86295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1000"/>
                                        <p:tgtEl>
                                          <p:spTgt spid="21"/>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0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0-#ppt_w/2"/>
                                          </p:val>
                                        </p:tav>
                                        <p:tav tm="100000">
                                          <p:val>
                                            <p:strVal val="#ppt_x"/>
                                          </p:val>
                                        </p:tav>
                                      </p:tavLst>
                                    </p:anim>
                                    <p:anim calcmode="lin" valueType="num">
                                      <p:cBhvr additive="base">
                                        <p:cTn id="37" dur="5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30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7" grpId="0" animBg="1"/>
      <p:bldP spid="38" grpId="0" animBg="1"/>
      <p:bldP spid="39" grpId="0" animBg="1"/>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6889" t="53812" r="15389" b="29905"/>
          <a:stretch>
            <a:fillRect/>
          </a:stretch>
        </p:blipFill>
        <p:spPr>
          <a:xfrm rot="5400000">
            <a:off x="-1849410" y="1849410"/>
            <a:ext cx="7485017" cy="3786197"/>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6200000" flipH="1" flipV="1">
            <a:off x="7179467" y="1870403"/>
            <a:ext cx="6882938" cy="3142129"/>
          </a:xfrm>
          <a:prstGeom prst="rect">
            <a:avLst/>
          </a:prstGeom>
        </p:spPr>
      </p:pic>
      <p:sp>
        <p:nvSpPr>
          <p:cNvPr id="5" name="文本框 4"/>
          <p:cNvSpPr txBox="1"/>
          <p:nvPr/>
        </p:nvSpPr>
        <p:spPr>
          <a:xfrm>
            <a:off x="883644" y="876981"/>
            <a:ext cx="1107996" cy="2769348"/>
          </a:xfrm>
          <a:prstGeom prst="rect">
            <a:avLst/>
          </a:prstGeom>
          <a:noFill/>
        </p:spPr>
        <p:txBody>
          <a:bodyPr vert="eaVert" wrap="none" rtlCol="0">
            <a:spAutoFit/>
          </a:bodyPr>
          <a:lstStyle/>
          <a:p>
            <a:pPr algn="dist"/>
            <a:r>
              <a:rPr lang="zh-CN" altLang="en-US" sz="6000" dirty="0" smtClean="0">
                <a:solidFill>
                  <a:srgbClr val="FFFFFF"/>
                </a:solidFill>
                <a:latin typeface="微软雅黑" panose="020B0503020204020204" pitchFamily="34" charset="-122"/>
                <a:ea typeface="微软雅黑" panose="020B0503020204020204" pitchFamily="34" charset="-122"/>
              </a:rPr>
              <a:t>目     录</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3765" y="921064"/>
            <a:ext cx="800219" cy="2681183"/>
          </a:xfrm>
          <a:prstGeom prst="rect">
            <a:avLst/>
          </a:prstGeom>
          <a:noFill/>
        </p:spPr>
        <p:txBody>
          <a:bodyPr vert="eaVert" wrap="none" rtlCol="0">
            <a:spAutoFit/>
          </a:bodyPr>
          <a:lstStyle/>
          <a:p>
            <a:pPr algn="dist"/>
            <a:r>
              <a:rPr lang="en-US" altLang="zh-CN" sz="4000" dirty="0" smtClean="0">
                <a:solidFill>
                  <a:srgbClr val="FFFFFF"/>
                </a:solidFill>
                <a:latin typeface="华文细黑" panose="02010600040101010101" pitchFamily="2" charset="-122"/>
                <a:ea typeface="华文细黑" panose="02010600040101010101" pitchFamily="2" charset="-122"/>
              </a:rPr>
              <a:t>CONTENTS</a:t>
            </a:r>
            <a:endParaRPr lang="zh-CN" altLang="en-US" sz="4000" dirty="0">
              <a:solidFill>
                <a:srgbClr val="FFFFFF"/>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4333175" y="1273956"/>
            <a:ext cx="748147" cy="748148"/>
            <a:chOff x="7531331" y="1259522"/>
            <a:chExt cx="748147" cy="748148"/>
          </a:xfrm>
        </p:grpSpPr>
        <p:sp>
          <p:nvSpPr>
            <p:cNvPr id="9" name="Freeform 10"/>
            <p:cNvSpPr/>
            <p:nvPr/>
          </p:nvSpPr>
          <p:spPr bwMode="auto">
            <a:xfrm>
              <a:off x="7531331" y="125952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007C90"/>
            </a:solidFill>
            <a:ln>
              <a:noFill/>
            </a:ln>
          </p:spPr>
          <p:txBody>
            <a:bodyPr vert="horz" wrap="square" lIns="91440" tIns="45720" rIns="91440" bIns="45720" numCol="1" anchor="t" anchorCtr="0" compatLnSpc="1"/>
            <a:lstStyle/>
            <a:p>
              <a:endParaRPr lang="zh-CN" altLang="en-US"/>
            </a:p>
          </p:txBody>
        </p:sp>
        <p:sp>
          <p:nvSpPr>
            <p:cNvPr id="10" name="文本框 9"/>
            <p:cNvSpPr txBox="1"/>
            <p:nvPr/>
          </p:nvSpPr>
          <p:spPr>
            <a:xfrm>
              <a:off x="7631082" y="1292772"/>
              <a:ext cx="543739" cy="707886"/>
            </a:xfrm>
            <a:prstGeom prst="rect">
              <a:avLst/>
            </a:prstGeom>
            <a:noFill/>
          </p:spPr>
          <p:txBody>
            <a:bodyPr wrap="none" rtlCol="0">
              <a:spAutoFit/>
            </a:bodyPr>
            <a:lstStyle/>
            <a:p>
              <a:r>
                <a:rPr lang="en-US" altLang="zh-CN" sz="4000" b="1" dirty="0" smtClean="0">
                  <a:solidFill>
                    <a:srgbClr val="FFFFFF"/>
                  </a:solidFill>
                  <a:latin typeface="Agency FB" panose="020B0503020202020204" pitchFamily="34" charset="0"/>
                  <a:ea typeface="微软雅黑" panose="020B0503020204020204" pitchFamily="34" charset="-122"/>
                </a:rPr>
                <a:t>01</a:t>
              </a:r>
              <a:endParaRPr lang="zh-CN" altLang="en-US" sz="4000" b="1" dirty="0">
                <a:solidFill>
                  <a:srgbClr val="FFFFFF"/>
                </a:solidFill>
                <a:latin typeface="Agency FB" panose="020B0503020202020204" pitchFamily="34" charset="0"/>
                <a:ea typeface="微软雅黑" panose="020B0503020204020204" pitchFamily="34" charset="-122"/>
              </a:endParaRPr>
            </a:p>
          </p:txBody>
        </p:sp>
      </p:grpSp>
      <p:grpSp>
        <p:nvGrpSpPr>
          <p:cNvPr id="11" name="组合 10"/>
          <p:cNvGrpSpPr/>
          <p:nvPr/>
        </p:nvGrpSpPr>
        <p:grpSpPr>
          <a:xfrm>
            <a:off x="4333173" y="2466866"/>
            <a:ext cx="748147" cy="748148"/>
            <a:chOff x="7531329" y="2452432"/>
            <a:chExt cx="748147" cy="748148"/>
          </a:xfrm>
        </p:grpSpPr>
        <p:sp>
          <p:nvSpPr>
            <p:cNvPr id="12" name="Freeform 10"/>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59B3D3"/>
            </a:solidFill>
            <a:ln>
              <a:noFill/>
            </a:ln>
          </p:spPr>
          <p:txBody>
            <a:bodyPr vert="horz" wrap="square" lIns="91440" tIns="45720" rIns="91440" bIns="45720" numCol="1" anchor="t" anchorCtr="0" compatLnSpc="1"/>
            <a:lstStyle/>
            <a:p>
              <a:endParaRPr lang="zh-CN" altLang="en-US"/>
            </a:p>
          </p:txBody>
        </p:sp>
        <p:sp>
          <p:nvSpPr>
            <p:cNvPr id="13" name="文本框 12"/>
            <p:cNvSpPr txBox="1"/>
            <p:nvPr/>
          </p:nvSpPr>
          <p:spPr>
            <a:xfrm>
              <a:off x="7578182" y="2472563"/>
              <a:ext cx="649537" cy="707886"/>
            </a:xfrm>
            <a:prstGeom prst="rect">
              <a:avLst/>
            </a:prstGeom>
            <a:noFill/>
          </p:spPr>
          <p:txBody>
            <a:bodyPr wrap="none" rtlCol="0">
              <a:spAutoFit/>
            </a:bodyPr>
            <a:lstStyle/>
            <a:p>
              <a:r>
                <a:rPr lang="en-US" altLang="zh-CN" sz="4000" b="1" dirty="0" smtClean="0">
                  <a:solidFill>
                    <a:srgbClr val="FFFFFF"/>
                  </a:solidFill>
                  <a:latin typeface="Agency FB" panose="020B0503020202020204" pitchFamily="34" charset="0"/>
                  <a:ea typeface="微软雅黑" panose="020B0503020204020204" pitchFamily="34" charset="-122"/>
                </a:rPr>
                <a:t>02</a:t>
              </a:r>
              <a:endParaRPr lang="zh-CN" altLang="en-US" sz="4000" b="1" dirty="0">
                <a:solidFill>
                  <a:srgbClr val="FFFFFF"/>
                </a:solidFill>
                <a:latin typeface="Agency FB" panose="020B0503020202020204" pitchFamily="34" charset="0"/>
                <a:ea typeface="微软雅黑" panose="020B0503020204020204" pitchFamily="34" charset="-122"/>
              </a:endParaRPr>
            </a:p>
          </p:txBody>
        </p:sp>
      </p:grpSp>
      <p:grpSp>
        <p:nvGrpSpPr>
          <p:cNvPr id="14" name="组合 13"/>
          <p:cNvGrpSpPr/>
          <p:nvPr/>
        </p:nvGrpSpPr>
        <p:grpSpPr>
          <a:xfrm>
            <a:off x="4333173" y="3659776"/>
            <a:ext cx="748147" cy="748148"/>
            <a:chOff x="7531329" y="3645342"/>
            <a:chExt cx="748147" cy="748148"/>
          </a:xfrm>
        </p:grpSpPr>
        <p:sp>
          <p:nvSpPr>
            <p:cNvPr id="15" name="Freeform 10"/>
            <p:cNvSpPr/>
            <p:nvPr/>
          </p:nvSpPr>
          <p:spPr bwMode="auto">
            <a:xfrm>
              <a:off x="7531329" y="364534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007C90"/>
            </a:soli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7568719" y="3665473"/>
              <a:ext cx="659155" cy="707886"/>
            </a:xfrm>
            <a:prstGeom prst="rect">
              <a:avLst/>
            </a:prstGeom>
            <a:noFill/>
          </p:spPr>
          <p:txBody>
            <a:bodyPr wrap="none" rtlCol="0">
              <a:spAutoFit/>
            </a:bodyPr>
            <a:lstStyle/>
            <a:p>
              <a:r>
                <a:rPr lang="en-US" altLang="zh-CN" sz="4000" b="1" dirty="0" smtClean="0">
                  <a:solidFill>
                    <a:srgbClr val="FFFFFF"/>
                  </a:solidFill>
                  <a:latin typeface="Agency FB" panose="020B0503020202020204" pitchFamily="34" charset="0"/>
                  <a:ea typeface="微软雅黑" panose="020B0503020204020204" pitchFamily="34" charset="-122"/>
                </a:rPr>
                <a:t>03</a:t>
              </a:r>
              <a:endParaRPr lang="zh-CN" altLang="en-US" sz="4000" b="1" dirty="0">
                <a:solidFill>
                  <a:srgbClr val="FFFFFF"/>
                </a:solidFill>
                <a:latin typeface="Agency FB" panose="020B0503020202020204" pitchFamily="34" charset="0"/>
                <a:ea typeface="微软雅黑" panose="020B0503020204020204" pitchFamily="34" charset="-122"/>
              </a:endParaRPr>
            </a:p>
          </p:txBody>
        </p:sp>
      </p:grpSp>
      <p:grpSp>
        <p:nvGrpSpPr>
          <p:cNvPr id="17" name="组合 16"/>
          <p:cNvGrpSpPr/>
          <p:nvPr/>
        </p:nvGrpSpPr>
        <p:grpSpPr>
          <a:xfrm>
            <a:off x="4333173" y="4852686"/>
            <a:ext cx="748147" cy="748148"/>
            <a:chOff x="7531329" y="4838252"/>
            <a:chExt cx="748147" cy="748148"/>
          </a:xfrm>
        </p:grpSpPr>
        <p:sp>
          <p:nvSpPr>
            <p:cNvPr id="18" name="Freeform 10"/>
            <p:cNvSpPr/>
            <p:nvPr/>
          </p:nvSpPr>
          <p:spPr bwMode="auto">
            <a:xfrm>
              <a:off x="7531329" y="483825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59B3D3"/>
            </a:solidFill>
            <a:ln>
              <a:noFill/>
            </a:ln>
          </p:spPr>
          <p:txBody>
            <a:bodyPr vert="horz" wrap="square" lIns="91440" tIns="45720" rIns="91440" bIns="45720" numCol="1" anchor="t" anchorCtr="0" compatLnSpc="1"/>
            <a:lstStyle/>
            <a:p>
              <a:endParaRPr lang="zh-CN" altLang="en-US"/>
            </a:p>
          </p:txBody>
        </p:sp>
        <p:sp>
          <p:nvSpPr>
            <p:cNvPr id="19" name="文本框 18"/>
            <p:cNvSpPr txBox="1"/>
            <p:nvPr/>
          </p:nvSpPr>
          <p:spPr>
            <a:xfrm>
              <a:off x="7571541" y="4858383"/>
              <a:ext cx="659155" cy="707886"/>
            </a:xfrm>
            <a:prstGeom prst="rect">
              <a:avLst/>
            </a:prstGeom>
            <a:noFill/>
          </p:spPr>
          <p:txBody>
            <a:bodyPr wrap="none" rtlCol="0">
              <a:spAutoFit/>
            </a:bodyPr>
            <a:lstStyle/>
            <a:p>
              <a:r>
                <a:rPr lang="en-US" altLang="zh-CN" sz="4000" b="1" dirty="0" smtClean="0">
                  <a:solidFill>
                    <a:srgbClr val="FFFFFF"/>
                  </a:solidFill>
                  <a:latin typeface="Agency FB" panose="020B0503020202020204" pitchFamily="34" charset="0"/>
                  <a:ea typeface="微软雅黑" panose="020B0503020204020204" pitchFamily="34" charset="-122"/>
                </a:rPr>
                <a:t>04</a:t>
              </a:r>
              <a:endParaRPr lang="zh-CN" altLang="en-US" sz="4000" b="1" dirty="0">
                <a:solidFill>
                  <a:srgbClr val="FFFFFF"/>
                </a:solidFill>
                <a:latin typeface="Agency FB" panose="020B0503020202020204" pitchFamily="34" charset="0"/>
                <a:ea typeface="微软雅黑" panose="020B0503020204020204" pitchFamily="34" charset="-122"/>
              </a:endParaRPr>
            </a:p>
          </p:txBody>
        </p:sp>
      </p:grpSp>
      <p:sp>
        <p:nvSpPr>
          <p:cNvPr id="20" name="文本框 19"/>
          <p:cNvSpPr txBox="1"/>
          <p:nvPr/>
        </p:nvSpPr>
        <p:spPr>
          <a:xfrm>
            <a:off x="5581720" y="1355642"/>
            <a:ext cx="3057248" cy="584775"/>
          </a:xfrm>
          <a:prstGeom prst="rect">
            <a:avLst/>
          </a:prstGeom>
          <a:noFill/>
        </p:spPr>
        <p:txBody>
          <a:bodyPr wrap="none" rtlCol="0">
            <a:spAutoFit/>
          </a:bodyPr>
          <a:lstStyle/>
          <a:p>
            <a:pPr algn="ctr"/>
            <a:r>
              <a:rPr lang="zh-CN" altLang="en-US" sz="3200" b="1" dirty="0" smtClean="0">
                <a:solidFill>
                  <a:srgbClr val="017D91"/>
                </a:solidFill>
                <a:latin typeface="幼圆" panose="02010509060101010101" pitchFamily="49" charset="-122"/>
                <a:ea typeface="幼圆" panose="02010509060101010101" pitchFamily="49" charset="-122"/>
              </a:rPr>
              <a:t>选题背景与意义</a:t>
            </a:r>
            <a:endParaRPr lang="zh-CN" altLang="en-US" sz="3200" b="1" dirty="0">
              <a:solidFill>
                <a:srgbClr val="017D91"/>
              </a:solidFill>
              <a:latin typeface="幼圆" panose="02010509060101010101" pitchFamily="49" charset="-122"/>
              <a:ea typeface="幼圆" panose="02010509060101010101" pitchFamily="49" charset="-122"/>
            </a:endParaRPr>
          </a:p>
        </p:txBody>
      </p:sp>
      <p:sp>
        <p:nvSpPr>
          <p:cNvPr id="21" name="文本框 20"/>
          <p:cNvSpPr txBox="1"/>
          <p:nvPr/>
        </p:nvSpPr>
        <p:spPr>
          <a:xfrm>
            <a:off x="5581720" y="2536777"/>
            <a:ext cx="3057248" cy="584775"/>
          </a:xfrm>
          <a:prstGeom prst="rect">
            <a:avLst/>
          </a:prstGeom>
          <a:noFill/>
        </p:spPr>
        <p:txBody>
          <a:bodyPr wrap="none" rtlCol="0">
            <a:spAutoFit/>
          </a:bodyPr>
          <a:lstStyle/>
          <a:p>
            <a:pPr algn="ctr"/>
            <a:r>
              <a:rPr lang="zh-CN" altLang="en-US" sz="3200" b="1" dirty="0" smtClean="0">
                <a:solidFill>
                  <a:srgbClr val="59B3D3"/>
                </a:solidFill>
                <a:latin typeface="幼圆" panose="02010509060101010101" pitchFamily="49" charset="-122"/>
                <a:ea typeface="幼圆" panose="02010509060101010101" pitchFamily="49" charset="-122"/>
              </a:rPr>
              <a:t>论文框架与内容</a:t>
            </a:r>
            <a:endParaRPr lang="zh-CN" altLang="en-US" sz="3200" b="1" dirty="0">
              <a:solidFill>
                <a:srgbClr val="59B3D3"/>
              </a:solidFill>
              <a:latin typeface="幼圆" panose="02010509060101010101" pitchFamily="49" charset="-122"/>
              <a:ea typeface="幼圆" panose="02010509060101010101" pitchFamily="49" charset="-122"/>
            </a:endParaRPr>
          </a:p>
        </p:txBody>
      </p:sp>
      <p:sp>
        <p:nvSpPr>
          <p:cNvPr id="22" name="文本框 21"/>
          <p:cNvSpPr txBox="1"/>
          <p:nvPr/>
        </p:nvSpPr>
        <p:spPr>
          <a:xfrm>
            <a:off x="5605667" y="3741462"/>
            <a:ext cx="3057248" cy="584775"/>
          </a:xfrm>
          <a:prstGeom prst="rect">
            <a:avLst/>
          </a:prstGeom>
          <a:noFill/>
        </p:spPr>
        <p:txBody>
          <a:bodyPr wrap="none" rtlCol="0">
            <a:spAutoFit/>
          </a:bodyPr>
          <a:lstStyle/>
          <a:p>
            <a:pPr algn="ctr"/>
            <a:r>
              <a:rPr lang="zh-CN" altLang="en-US" sz="3200" b="1" dirty="0" smtClean="0">
                <a:solidFill>
                  <a:srgbClr val="017D91"/>
                </a:solidFill>
                <a:latin typeface="幼圆" panose="02010509060101010101" pitchFamily="49" charset="-122"/>
                <a:ea typeface="幼圆" panose="02010509060101010101" pitchFamily="49" charset="-122"/>
              </a:rPr>
              <a:t>研究思路与方法</a:t>
            </a:r>
            <a:endParaRPr lang="zh-CN" altLang="en-US" sz="3200" b="1" dirty="0">
              <a:solidFill>
                <a:srgbClr val="017D91"/>
              </a:solidFill>
              <a:latin typeface="幼圆" panose="02010509060101010101" pitchFamily="49" charset="-122"/>
              <a:ea typeface="幼圆" panose="02010509060101010101" pitchFamily="49" charset="-122"/>
            </a:endParaRPr>
          </a:p>
        </p:txBody>
      </p:sp>
      <p:sp>
        <p:nvSpPr>
          <p:cNvPr id="23" name="文本框 22"/>
          <p:cNvSpPr txBox="1"/>
          <p:nvPr/>
        </p:nvSpPr>
        <p:spPr>
          <a:xfrm>
            <a:off x="5581720" y="4922597"/>
            <a:ext cx="3057248" cy="1077218"/>
          </a:xfrm>
          <a:prstGeom prst="rect">
            <a:avLst/>
          </a:prstGeom>
          <a:noFill/>
        </p:spPr>
        <p:txBody>
          <a:bodyPr wrap="none" rtlCol="0">
            <a:spAutoFit/>
          </a:bodyPr>
          <a:lstStyle/>
          <a:p>
            <a:pPr algn="ctr"/>
            <a:r>
              <a:rPr lang="zh-CN" altLang="en-US" sz="3200" b="1" dirty="0" smtClean="0">
                <a:solidFill>
                  <a:srgbClr val="59B3D3"/>
                </a:solidFill>
                <a:latin typeface="幼圆" panose="02010509060101010101" pitchFamily="49" charset="-122"/>
                <a:ea typeface="幼圆" panose="02010509060101010101" pitchFamily="49" charset="-122"/>
              </a:rPr>
              <a:t>总体建议与总结</a:t>
            </a:r>
            <a:endParaRPr lang="zh-CN" altLang="en-US" sz="3200" b="1" dirty="0" smtClean="0">
              <a:solidFill>
                <a:srgbClr val="59B3D3"/>
              </a:solidFill>
              <a:latin typeface="幼圆" panose="02010509060101010101" pitchFamily="49" charset="-122"/>
              <a:ea typeface="幼圆" panose="02010509060101010101" pitchFamily="49" charset="-122"/>
            </a:endParaRPr>
          </a:p>
          <a:p>
            <a:pPr algn="ctr"/>
            <a:endParaRPr lang="zh-CN" altLang="en-US" sz="3200" dirty="0">
              <a:solidFill>
                <a:srgbClr val="F8A921"/>
              </a:solidFill>
              <a:latin typeface="方正清刻本悦宋简体" panose="02000000000000000000" pitchFamily="2" charset="-122"/>
              <a:ea typeface="方正清刻本悦宋简体" panose="02000000000000000000" pitchFamily="2" charset="-122"/>
            </a:endParaRPr>
          </a:p>
        </p:txBody>
      </p:sp>
      <p:sp>
        <p:nvSpPr>
          <p:cNvPr id="24" name="矩形 23"/>
          <p:cNvSpPr/>
          <p:nvPr/>
        </p:nvSpPr>
        <p:spPr>
          <a:xfrm>
            <a:off x="-1128966" y="2529919"/>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28966" y="1342397"/>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Horizontal)">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par>
                                <p:cTn id="30" presetID="25" presetClass="entr" presetSubtype="0" fill="hold" nodeType="withEffect">
                                  <p:stCondLst>
                                    <p:cond delay="25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1"/>
                                        </p:tgtEl>
                                      </p:cBhvr>
                                    </p:animEffect>
                                  </p:childTnLst>
                                </p:cTn>
                              </p:par>
                              <p:par>
                                <p:cTn id="40" presetID="25" presetClass="entr" presetSubtype="0" fill="hold" nodeType="withEffect">
                                  <p:stCondLst>
                                    <p:cond delay="5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par>
                                <p:cTn id="50" presetID="25" presetClass="entr" presetSubtype="0" fill="hold" nodeType="withEffect">
                                  <p:stCondLst>
                                    <p:cond delay="75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5" dur="1000" fill="hold"/>
                                        <p:tgtEl>
                                          <p:spTgt spid="17"/>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7"/>
                                        </p:tgtEl>
                                      </p:cBhvr>
                                    </p:animEffect>
                                  </p:childTnLst>
                                </p:cTn>
                              </p:par>
                            </p:childTnLst>
                          </p:cTn>
                        </p:par>
                        <p:par>
                          <p:cTn id="60" fill="hold">
                            <p:stCondLst>
                              <p:cond delay="2500"/>
                            </p:stCondLst>
                            <p:childTnLst>
                              <p:par>
                                <p:cTn id="61" presetID="37"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900" decel="100000" fill="hold"/>
                                        <p:tgtEl>
                                          <p:spTgt spid="2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25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900" decel="100000" fill="hold"/>
                                        <p:tgtEl>
                                          <p:spTgt spid="21"/>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50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75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900" decel="100000" fill="hold"/>
                                        <p:tgtEl>
                                          <p:spTgt spid="23"/>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总体建议与总结</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组合 6"/>
          <p:cNvGrpSpPr/>
          <p:nvPr/>
        </p:nvGrpSpPr>
        <p:grpSpPr>
          <a:xfrm>
            <a:off x="351772" y="2777948"/>
            <a:ext cx="1107996" cy="2119865"/>
            <a:chOff x="124694" y="2347215"/>
            <a:chExt cx="1107996" cy="2119865"/>
          </a:xfrm>
        </p:grpSpPr>
        <p:grpSp>
          <p:nvGrpSpPr>
            <p:cNvPr id="8" name="组合 7"/>
            <p:cNvGrpSpPr/>
            <p:nvPr/>
          </p:nvGrpSpPr>
          <p:grpSpPr>
            <a:xfrm>
              <a:off x="770183" y="2347215"/>
              <a:ext cx="179916" cy="1100108"/>
              <a:chOff x="4524245" y="3111810"/>
              <a:chExt cx="134937" cy="825081"/>
            </a:xfrm>
          </p:grpSpPr>
          <p:cxnSp>
            <p:nvCxnSpPr>
              <p:cNvPr id="10" name="直接连接符 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24694" y="3266751"/>
              <a:ext cx="1107996" cy="1200329"/>
            </a:xfrm>
            <a:prstGeom prst="rect">
              <a:avLst/>
            </a:prstGeom>
          </p:spPr>
          <p:txBody>
            <a:bodyPr wrap="none">
              <a:spAutoFit/>
            </a:bodyPr>
            <a:lstStyle/>
            <a:p>
              <a:r>
                <a:rPr lang="zh-CN" altLang="en-US" sz="7200" dirty="0">
                  <a:solidFill>
                    <a:srgbClr val="017D91"/>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017D9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096856" y="2777948"/>
            <a:ext cx="1107996" cy="2119865"/>
            <a:chOff x="3869778" y="2347215"/>
            <a:chExt cx="1107996" cy="2119865"/>
          </a:xfrm>
        </p:grpSpPr>
        <p:grpSp>
          <p:nvGrpSpPr>
            <p:cNvPr id="14" name="组合 13"/>
            <p:cNvGrpSpPr/>
            <p:nvPr/>
          </p:nvGrpSpPr>
          <p:grpSpPr>
            <a:xfrm>
              <a:off x="4515267" y="2347215"/>
              <a:ext cx="179916" cy="1100108"/>
              <a:chOff x="4524245" y="3111810"/>
              <a:chExt cx="134937" cy="825081"/>
            </a:xfrm>
          </p:grpSpPr>
          <p:cxnSp>
            <p:nvCxnSpPr>
              <p:cNvPr id="16" name="直接连接符 1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869778" y="3266751"/>
              <a:ext cx="1107996" cy="1200329"/>
            </a:xfrm>
            <a:prstGeom prst="rect">
              <a:avLst/>
            </a:prstGeom>
          </p:spPr>
          <p:txBody>
            <a:bodyPr wrap="none">
              <a:spAutoFit/>
            </a:bodyPr>
            <a:lstStyle/>
            <a:p>
              <a:r>
                <a:rPr lang="zh-CN" altLang="en-US" sz="7200" dirty="0">
                  <a:solidFill>
                    <a:srgbClr val="59B3D3"/>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59B3D3"/>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7841940" y="2777948"/>
            <a:ext cx="1107996" cy="2119865"/>
            <a:chOff x="7614862" y="2347215"/>
            <a:chExt cx="1107996" cy="2119865"/>
          </a:xfrm>
        </p:grpSpPr>
        <p:grpSp>
          <p:nvGrpSpPr>
            <p:cNvPr id="20" name="组合 19"/>
            <p:cNvGrpSpPr/>
            <p:nvPr/>
          </p:nvGrpSpPr>
          <p:grpSpPr>
            <a:xfrm>
              <a:off x="8260351" y="2347215"/>
              <a:ext cx="179916" cy="1100108"/>
              <a:chOff x="4524245" y="3111810"/>
              <a:chExt cx="134937" cy="825081"/>
            </a:xfrm>
          </p:grpSpPr>
          <p:cxnSp>
            <p:nvCxnSpPr>
              <p:cNvPr id="22" name="直接连接符 2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7614862" y="3266751"/>
              <a:ext cx="1107996" cy="1200329"/>
            </a:xfrm>
            <a:prstGeom prst="rect">
              <a:avLst/>
            </a:prstGeom>
          </p:spPr>
          <p:txBody>
            <a:bodyPr wrap="none">
              <a:spAutoFit/>
            </a:bodyPr>
            <a:lstStyle/>
            <a:p>
              <a:r>
                <a:rPr lang="zh-CN" altLang="en-US" sz="7200" dirty="0">
                  <a:solidFill>
                    <a:srgbClr val="017D91"/>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017D9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5" name="组合 24"/>
          <p:cNvGrpSpPr/>
          <p:nvPr/>
        </p:nvGrpSpPr>
        <p:grpSpPr>
          <a:xfrm>
            <a:off x="1340333" y="3882247"/>
            <a:ext cx="1006013" cy="1025234"/>
            <a:chOff x="1113255" y="3451514"/>
            <a:chExt cx="1006013" cy="1025234"/>
          </a:xfrm>
        </p:grpSpPr>
        <p:sp>
          <p:nvSpPr>
            <p:cNvPr id="26"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007C90"/>
            </a:solidFill>
            <a:ln>
              <a:noFill/>
            </a:ln>
          </p:spPr>
          <p:txBody>
            <a:bodyPr/>
            <a:lstStyle/>
            <a:p>
              <a:endParaRPr lang="zh-CN" altLang="en-US" sz="1800"/>
            </a:p>
          </p:txBody>
        </p:sp>
        <p:sp>
          <p:nvSpPr>
            <p:cNvPr id="27" name="文本框 26"/>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28" name="组合 27"/>
          <p:cNvGrpSpPr/>
          <p:nvPr/>
        </p:nvGrpSpPr>
        <p:grpSpPr>
          <a:xfrm>
            <a:off x="5085417" y="3872579"/>
            <a:ext cx="1006013" cy="1025234"/>
            <a:chOff x="4858339" y="3441846"/>
            <a:chExt cx="1006013" cy="1025234"/>
          </a:xfrm>
        </p:grpSpPr>
        <p:sp>
          <p:nvSpPr>
            <p:cNvPr id="29"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59B3D3"/>
            </a:solidFill>
            <a:ln>
              <a:noFill/>
            </a:ln>
          </p:spPr>
          <p:txBody>
            <a:bodyPr/>
            <a:lstStyle/>
            <a:p>
              <a:endParaRPr lang="zh-CN" altLang="en-US" sz="1800"/>
            </a:p>
          </p:txBody>
        </p:sp>
        <p:sp>
          <p:nvSpPr>
            <p:cNvPr id="30" name="文本框 29"/>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31" name="组合 30"/>
          <p:cNvGrpSpPr/>
          <p:nvPr/>
        </p:nvGrpSpPr>
        <p:grpSpPr>
          <a:xfrm>
            <a:off x="8830501" y="3872579"/>
            <a:ext cx="1006013" cy="1025234"/>
            <a:chOff x="8603423" y="3441846"/>
            <a:chExt cx="1006013" cy="1025234"/>
          </a:xfrm>
        </p:grpSpPr>
        <p:sp>
          <p:nvSpPr>
            <p:cNvPr id="32"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007C90"/>
            </a:solidFill>
            <a:ln>
              <a:noFill/>
            </a:ln>
          </p:spPr>
          <p:txBody>
            <a:bodyPr/>
            <a:lstStyle/>
            <a:p>
              <a:endParaRPr lang="zh-CN" altLang="en-US" sz="1800"/>
            </a:p>
          </p:txBody>
        </p:sp>
        <p:sp>
          <p:nvSpPr>
            <p:cNvPr id="33" name="文本框 32"/>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34" name="组合 33"/>
          <p:cNvGrpSpPr/>
          <p:nvPr/>
        </p:nvGrpSpPr>
        <p:grpSpPr>
          <a:xfrm>
            <a:off x="1340333" y="2608355"/>
            <a:ext cx="2877378" cy="992045"/>
            <a:chOff x="1113255" y="2177622"/>
            <a:chExt cx="2877378" cy="992045"/>
          </a:xfrm>
        </p:grpSpPr>
        <p:sp>
          <p:nvSpPr>
            <p:cNvPr id="35" name="矩形 34"/>
            <p:cNvSpPr/>
            <p:nvPr/>
          </p:nvSpPr>
          <p:spPr>
            <a:xfrm>
              <a:off x="1113255" y="2177622"/>
              <a:ext cx="2877378" cy="992045"/>
            </a:xfrm>
            <a:prstGeom prst="rect">
              <a:avLst/>
            </a:prstGeom>
            <a:solidFill>
              <a:srgbClr val="007C9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36" name="文本框 35"/>
            <p:cNvSpPr txBox="1"/>
            <p:nvPr/>
          </p:nvSpPr>
          <p:spPr>
            <a:xfrm>
              <a:off x="1516913"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37" name="组合 36"/>
          <p:cNvGrpSpPr/>
          <p:nvPr/>
        </p:nvGrpSpPr>
        <p:grpSpPr>
          <a:xfrm>
            <a:off x="5085417" y="2608355"/>
            <a:ext cx="2877378" cy="992045"/>
            <a:chOff x="4858339" y="2177622"/>
            <a:chExt cx="2877378" cy="992045"/>
          </a:xfrm>
        </p:grpSpPr>
        <p:sp>
          <p:nvSpPr>
            <p:cNvPr id="38" name="矩形 37"/>
            <p:cNvSpPr/>
            <p:nvPr/>
          </p:nvSpPr>
          <p:spPr>
            <a:xfrm>
              <a:off x="4858339" y="2177622"/>
              <a:ext cx="2877378" cy="992045"/>
            </a:xfrm>
            <a:prstGeom prst="rect">
              <a:avLst/>
            </a:prstGeom>
            <a:solidFill>
              <a:srgbClr val="59B3D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39" name="文本框 38"/>
            <p:cNvSpPr txBox="1"/>
            <p:nvPr/>
          </p:nvSpPr>
          <p:spPr>
            <a:xfrm>
              <a:off x="5346660"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40" name="组合 39"/>
          <p:cNvGrpSpPr/>
          <p:nvPr/>
        </p:nvGrpSpPr>
        <p:grpSpPr>
          <a:xfrm>
            <a:off x="8830501" y="2608355"/>
            <a:ext cx="2877378" cy="992045"/>
            <a:chOff x="8603423" y="2177622"/>
            <a:chExt cx="2877378" cy="992045"/>
          </a:xfrm>
        </p:grpSpPr>
        <p:sp>
          <p:nvSpPr>
            <p:cNvPr id="41" name="矩形 40"/>
            <p:cNvSpPr/>
            <p:nvPr/>
          </p:nvSpPr>
          <p:spPr>
            <a:xfrm>
              <a:off x="8603423" y="2177622"/>
              <a:ext cx="2877378" cy="992045"/>
            </a:xfrm>
            <a:prstGeom prst="rect">
              <a:avLst/>
            </a:prstGeom>
            <a:solidFill>
              <a:srgbClr val="007C9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42" name="文本框 41"/>
            <p:cNvSpPr txBox="1"/>
            <p:nvPr/>
          </p:nvSpPr>
          <p:spPr>
            <a:xfrm>
              <a:off x="9023243" y="2301825"/>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输入标题</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43" name="TextBox 12"/>
          <p:cNvSpPr txBox="1"/>
          <p:nvPr/>
        </p:nvSpPr>
        <p:spPr>
          <a:xfrm>
            <a:off x="2205917" y="5349741"/>
            <a:ext cx="8234322" cy="1938992"/>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简单输入简单文字这里输入简单的文字概述里输入简单文字概述这里简单输入简单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strVal val="4*#ppt_w"/>
                                          </p:val>
                                        </p:tav>
                                        <p:tav tm="100000">
                                          <p:val>
                                            <p:strVal val="#ppt_w"/>
                                          </p:val>
                                        </p:tav>
                                      </p:tavLst>
                                    </p:anim>
                                    <p:anim calcmode="lin" valueType="num">
                                      <p:cBhvr>
                                        <p:cTn id="8" dur="75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25"/>
                                        </p:tgtEl>
                                      </p:cBhvr>
                                    </p:animEffect>
                                    <p:animScale>
                                      <p:cBhvr>
                                        <p:cTn id="12" dur="250" autoRev="1" fill="hold"/>
                                        <p:tgtEl>
                                          <p:spTgt spid="25"/>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800" decel="100000"/>
                                        <p:tgtEl>
                                          <p:spTgt spid="34"/>
                                        </p:tgtEl>
                                      </p:cBhvr>
                                    </p:animEffect>
                                    <p:anim calcmode="lin" valueType="num">
                                      <p:cBhvr>
                                        <p:cTn id="21" dur="800" decel="100000" fill="hold"/>
                                        <p:tgtEl>
                                          <p:spTgt spid="34"/>
                                        </p:tgtEl>
                                        <p:attrNameLst>
                                          <p:attrName>style.rotation</p:attrName>
                                        </p:attrNameLst>
                                      </p:cBhvr>
                                      <p:tavLst>
                                        <p:tav tm="0">
                                          <p:val>
                                            <p:fltVal val="-90"/>
                                          </p:val>
                                        </p:tav>
                                        <p:tav tm="100000">
                                          <p:val>
                                            <p:fltVal val="0"/>
                                          </p:val>
                                        </p:tav>
                                      </p:tavLst>
                                    </p:anim>
                                    <p:anim calcmode="lin" valueType="num">
                                      <p:cBhvr>
                                        <p:cTn id="22" dur="800" decel="100000" fill="hold"/>
                                        <p:tgtEl>
                                          <p:spTgt spid="34"/>
                                        </p:tgtEl>
                                        <p:attrNameLst>
                                          <p:attrName>ppt_x</p:attrName>
                                        </p:attrNameLst>
                                      </p:cBhvr>
                                      <p:tavLst>
                                        <p:tav tm="0">
                                          <p:val>
                                            <p:strVal val="#ppt_x+0.4"/>
                                          </p:val>
                                        </p:tav>
                                        <p:tav tm="100000">
                                          <p:val>
                                            <p:strVal val="#ppt_x-0.05"/>
                                          </p:val>
                                        </p:tav>
                                      </p:tavLst>
                                    </p:anim>
                                    <p:anim calcmode="lin" valueType="num">
                                      <p:cBhvr>
                                        <p:cTn id="23" dur="800" decel="100000" fill="hold"/>
                                        <p:tgtEl>
                                          <p:spTgt spid="3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750" fill="hold"/>
                                        <p:tgtEl>
                                          <p:spTgt spid="28"/>
                                        </p:tgtEl>
                                        <p:attrNameLst>
                                          <p:attrName>ppt_w</p:attrName>
                                        </p:attrNameLst>
                                      </p:cBhvr>
                                      <p:tavLst>
                                        <p:tav tm="0">
                                          <p:val>
                                            <p:strVal val="4*#ppt_w"/>
                                          </p:val>
                                        </p:tav>
                                        <p:tav tm="100000">
                                          <p:val>
                                            <p:strVal val="#ppt_w"/>
                                          </p:val>
                                        </p:tav>
                                      </p:tavLst>
                                    </p:anim>
                                    <p:anim calcmode="lin" valueType="num">
                                      <p:cBhvr>
                                        <p:cTn id="30" dur="750" fill="hold"/>
                                        <p:tgtEl>
                                          <p:spTgt spid="28"/>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28"/>
                                        </p:tgtEl>
                                      </p:cBhvr>
                                    </p:animEffect>
                                    <p:animScale>
                                      <p:cBhvr>
                                        <p:cTn id="34" dur="250" autoRev="1" fill="hold"/>
                                        <p:tgtEl>
                                          <p:spTgt spid="28"/>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800" decel="100000"/>
                                        <p:tgtEl>
                                          <p:spTgt spid="37"/>
                                        </p:tgtEl>
                                      </p:cBhvr>
                                    </p:animEffect>
                                    <p:anim calcmode="lin" valueType="num">
                                      <p:cBhvr>
                                        <p:cTn id="43" dur="800" decel="100000" fill="hold"/>
                                        <p:tgtEl>
                                          <p:spTgt spid="37"/>
                                        </p:tgtEl>
                                        <p:attrNameLst>
                                          <p:attrName>style.rotation</p:attrName>
                                        </p:attrNameLst>
                                      </p:cBhvr>
                                      <p:tavLst>
                                        <p:tav tm="0">
                                          <p:val>
                                            <p:fltVal val="-90"/>
                                          </p:val>
                                        </p:tav>
                                        <p:tav tm="100000">
                                          <p:val>
                                            <p:fltVal val="0"/>
                                          </p:val>
                                        </p:tav>
                                      </p:tavLst>
                                    </p:anim>
                                    <p:anim calcmode="lin" valueType="num">
                                      <p:cBhvr>
                                        <p:cTn id="44" dur="800" decel="100000" fill="hold"/>
                                        <p:tgtEl>
                                          <p:spTgt spid="37"/>
                                        </p:tgtEl>
                                        <p:attrNameLst>
                                          <p:attrName>ppt_x</p:attrName>
                                        </p:attrNameLst>
                                      </p:cBhvr>
                                      <p:tavLst>
                                        <p:tav tm="0">
                                          <p:val>
                                            <p:strVal val="#ppt_x+0.4"/>
                                          </p:val>
                                        </p:tav>
                                        <p:tav tm="100000">
                                          <p:val>
                                            <p:strVal val="#ppt_x-0.05"/>
                                          </p:val>
                                        </p:tav>
                                      </p:tavLst>
                                    </p:anim>
                                    <p:anim calcmode="lin" valueType="num">
                                      <p:cBhvr>
                                        <p:cTn id="45" dur="800" decel="100000" fill="hold"/>
                                        <p:tgtEl>
                                          <p:spTgt spid="3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750" fill="hold"/>
                                        <p:tgtEl>
                                          <p:spTgt spid="31"/>
                                        </p:tgtEl>
                                        <p:attrNameLst>
                                          <p:attrName>ppt_w</p:attrName>
                                        </p:attrNameLst>
                                      </p:cBhvr>
                                      <p:tavLst>
                                        <p:tav tm="0">
                                          <p:val>
                                            <p:strVal val="4*#ppt_w"/>
                                          </p:val>
                                        </p:tav>
                                        <p:tav tm="100000">
                                          <p:val>
                                            <p:strVal val="#ppt_w"/>
                                          </p:val>
                                        </p:tav>
                                      </p:tavLst>
                                    </p:anim>
                                    <p:anim calcmode="lin" valueType="num">
                                      <p:cBhvr>
                                        <p:cTn id="52" dur="750" fill="hold"/>
                                        <p:tgtEl>
                                          <p:spTgt spid="31"/>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31"/>
                                        </p:tgtEl>
                                      </p:cBhvr>
                                    </p:animEffect>
                                    <p:animScale>
                                      <p:cBhvr>
                                        <p:cTn id="56" dur="250" autoRev="1" fill="hold"/>
                                        <p:tgtEl>
                                          <p:spTgt spid="31"/>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800" decel="100000"/>
                                        <p:tgtEl>
                                          <p:spTgt spid="40"/>
                                        </p:tgtEl>
                                      </p:cBhvr>
                                    </p:animEffect>
                                    <p:anim calcmode="lin" valueType="num">
                                      <p:cBhvr>
                                        <p:cTn id="65" dur="800" decel="100000" fill="hold"/>
                                        <p:tgtEl>
                                          <p:spTgt spid="40"/>
                                        </p:tgtEl>
                                        <p:attrNameLst>
                                          <p:attrName>style.rotation</p:attrName>
                                        </p:attrNameLst>
                                      </p:cBhvr>
                                      <p:tavLst>
                                        <p:tav tm="0">
                                          <p:val>
                                            <p:fltVal val="-90"/>
                                          </p:val>
                                        </p:tav>
                                        <p:tav tm="100000">
                                          <p:val>
                                            <p:fltVal val="0"/>
                                          </p:val>
                                        </p:tav>
                                      </p:tavLst>
                                    </p:anim>
                                    <p:anim calcmode="lin" valueType="num">
                                      <p:cBhvr>
                                        <p:cTn id="66" dur="800" decel="100000" fill="hold"/>
                                        <p:tgtEl>
                                          <p:spTgt spid="40"/>
                                        </p:tgtEl>
                                        <p:attrNameLst>
                                          <p:attrName>ppt_x</p:attrName>
                                        </p:attrNameLst>
                                      </p:cBhvr>
                                      <p:tavLst>
                                        <p:tav tm="0">
                                          <p:val>
                                            <p:strVal val="#ppt_x+0.4"/>
                                          </p:val>
                                        </p:tav>
                                        <p:tav tm="100000">
                                          <p:val>
                                            <p:strVal val="#ppt_x-0.05"/>
                                          </p:val>
                                        </p:tav>
                                      </p:tavLst>
                                    </p:anim>
                                    <p:anim calcmode="lin" valueType="num">
                                      <p:cBhvr>
                                        <p:cTn id="67" dur="800" decel="100000" fill="hold"/>
                                        <p:tgtEl>
                                          <p:spTgt spid="40"/>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总体建议与总结</a:t>
            </a:r>
            <a:endParaRPr lang="zh-CN" altLang="en-US" sz="4800" b="1" dirty="0">
              <a:solidFill>
                <a:srgbClr val="017D91"/>
              </a:solidFill>
              <a:latin typeface="幼圆" panose="02010509060101010101" pitchFamily="49" charset="-122"/>
              <a:ea typeface="幼圆" panose="02010509060101010101" pitchFamily="49" charset="-122"/>
            </a:endParaRPr>
          </a:p>
        </p:txBody>
      </p:sp>
      <p:sp>
        <p:nvSpPr>
          <p:cNvPr id="7" name="TextBox 17"/>
          <p:cNvSpPr txBox="1"/>
          <p:nvPr/>
        </p:nvSpPr>
        <p:spPr>
          <a:xfrm>
            <a:off x="1027381" y="5672987"/>
            <a:ext cx="1806051" cy="738664"/>
          </a:xfrm>
          <a:prstGeom prst="rect">
            <a:avLst/>
          </a:prstGeom>
          <a:noFill/>
        </p:spPr>
        <p:txBody>
          <a:bodyPr wrap="square" lIns="0" tIns="0" rIns="0" bIns="0" rtlCol="0">
            <a:spAutoFit/>
          </a:bodyPr>
          <a:lstStyle/>
          <a:p>
            <a:pPr algn="just"/>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62001" y="2228242"/>
            <a:ext cx="2336812" cy="2336695"/>
            <a:chOff x="666740" y="1614416"/>
            <a:chExt cx="2282516" cy="2575350"/>
          </a:xfrm>
          <a:effectLst/>
        </p:grpSpPr>
        <p:sp>
          <p:nvSpPr>
            <p:cNvPr id="9" name="Freeform 5"/>
            <p:cNvSpPr/>
            <p:nvPr/>
          </p:nvSpPr>
          <p:spPr bwMode="auto">
            <a:xfrm rot="5400000">
              <a:off x="520323" y="1760833"/>
              <a:ext cx="2575350" cy="2282516"/>
            </a:xfrm>
            <a:prstGeom prst="ellipse">
              <a:avLst/>
            </a:prstGeom>
            <a:solidFill>
              <a:srgbClr val="007C9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Freeform 5"/>
            <p:cNvSpPr/>
            <p:nvPr/>
          </p:nvSpPr>
          <p:spPr bwMode="auto">
            <a:xfrm rot="5400000">
              <a:off x="647919"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11" name="任意多边形 206"/>
            <p:cNvSpPr/>
            <p:nvPr/>
          </p:nvSpPr>
          <p:spPr>
            <a:xfrm>
              <a:off x="978087" y="1972348"/>
              <a:ext cx="1659822" cy="1859488"/>
            </a:xfrm>
            <a:prstGeom prst="ellipse">
              <a:avLst/>
            </a:prstGeom>
            <a:blipFill dpi="0" rotWithShape="1">
              <a:blip r:embed="rId3"/>
              <a:srcRect/>
              <a:stretch>
                <a:fillRect l="-18758" t="-1637" r="-18758" b="-36869"/>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12" name="圆角矩形 11"/>
          <p:cNvSpPr/>
          <p:nvPr/>
        </p:nvSpPr>
        <p:spPr>
          <a:xfrm>
            <a:off x="1049381" y="4930002"/>
            <a:ext cx="1762052" cy="387100"/>
          </a:xfrm>
          <a:prstGeom prst="roundRect">
            <a:avLst>
              <a:gd name="adj" fmla="val 50000"/>
            </a:avLst>
          </a:prstGeom>
          <a:solidFill>
            <a:srgbClr val="007C90"/>
          </a:solidFill>
          <a:ln w="19050">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13" name="TextBox 12"/>
          <p:cNvSpPr txBox="1"/>
          <p:nvPr/>
        </p:nvSpPr>
        <p:spPr>
          <a:xfrm>
            <a:off x="1445938" y="4969665"/>
            <a:ext cx="1025922" cy="307777"/>
          </a:xfrm>
          <a:prstGeom prst="rect">
            <a:avLst/>
          </a:prstGeom>
          <a:noFill/>
        </p:spPr>
        <p:txBody>
          <a:bodyPr wrap="none" lIns="0" tIns="0" rIns="0" bIns="0"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TextBox 17"/>
          <p:cNvSpPr txBox="1"/>
          <p:nvPr/>
        </p:nvSpPr>
        <p:spPr>
          <a:xfrm>
            <a:off x="3765497" y="5672987"/>
            <a:ext cx="1806051" cy="738664"/>
          </a:xfrm>
          <a:prstGeom prst="rect">
            <a:avLst/>
          </a:prstGeom>
          <a:noFill/>
        </p:spPr>
        <p:txBody>
          <a:bodyPr wrap="square" lIns="0" tIns="0" rIns="0" bIns="0" rtlCol="0">
            <a:spAutoFit/>
          </a:bodyPr>
          <a:lstStyle/>
          <a:p>
            <a:pPr algn="just"/>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539063" y="2228242"/>
            <a:ext cx="2336812" cy="2336695"/>
            <a:chOff x="3527265" y="1614416"/>
            <a:chExt cx="2282516" cy="2575350"/>
          </a:xfrm>
          <a:effectLst/>
        </p:grpSpPr>
        <p:sp>
          <p:nvSpPr>
            <p:cNvPr id="16" name="Freeform 5"/>
            <p:cNvSpPr/>
            <p:nvPr/>
          </p:nvSpPr>
          <p:spPr bwMode="auto">
            <a:xfrm rot="5400000">
              <a:off x="3380848" y="1760833"/>
              <a:ext cx="2575350" cy="2282516"/>
            </a:xfrm>
            <a:prstGeom prst="ellipse">
              <a:avLst/>
            </a:prstGeom>
            <a:solidFill>
              <a:srgbClr val="59B3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Freeform 5"/>
            <p:cNvSpPr/>
            <p:nvPr/>
          </p:nvSpPr>
          <p:spPr bwMode="auto">
            <a:xfrm rot="5400000">
              <a:off x="3508444"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18" name="任意多边形 214"/>
            <p:cNvSpPr/>
            <p:nvPr/>
          </p:nvSpPr>
          <p:spPr>
            <a:xfrm>
              <a:off x="3838612" y="1972348"/>
              <a:ext cx="1659822" cy="1859488"/>
            </a:xfrm>
            <a:prstGeom prst="ellipse">
              <a:avLst/>
            </a:prstGeom>
            <a:blipFill dpi="0" rotWithShape="1">
              <a:blip r:embed="rId4"/>
              <a:srcRect/>
              <a:stretch>
                <a:fillRect l="-11941" t="-12387" r="-11941" b="-12387"/>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19" name="圆角矩形 18"/>
          <p:cNvSpPr/>
          <p:nvPr/>
        </p:nvSpPr>
        <p:spPr>
          <a:xfrm>
            <a:off x="3787498" y="4930002"/>
            <a:ext cx="1762052" cy="387100"/>
          </a:xfrm>
          <a:prstGeom prst="roundRect">
            <a:avLst>
              <a:gd name="adj" fmla="val 50000"/>
            </a:avLst>
          </a:prstGeom>
          <a:solidFill>
            <a:srgbClr val="59B3D3"/>
          </a:solidFill>
          <a:ln w="19050">
            <a:noFill/>
          </a:ln>
          <a:effectLst/>
        </p:spPr>
        <p:txBody>
          <a:bodyPr vert="horz" wrap="square" lIns="91440" tIns="45720" rIns="91440" bIns="4572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sp>
        <p:nvSpPr>
          <p:cNvPr id="20" name="TextBox 12"/>
          <p:cNvSpPr txBox="1"/>
          <p:nvPr/>
        </p:nvSpPr>
        <p:spPr>
          <a:xfrm>
            <a:off x="4184055" y="4969665"/>
            <a:ext cx="1025922" cy="307777"/>
          </a:xfrm>
          <a:prstGeom prst="rect">
            <a:avLst/>
          </a:prstGeom>
          <a:noFill/>
        </p:spPr>
        <p:txBody>
          <a:bodyPr wrap="none" lIns="0" tIns="0" rIns="0" bIns="0"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TextBox 17"/>
          <p:cNvSpPr txBox="1"/>
          <p:nvPr/>
        </p:nvSpPr>
        <p:spPr>
          <a:xfrm>
            <a:off x="6626023" y="5672987"/>
            <a:ext cx="1806051" cy="738664"/>
          </a:xfrm>
          <a:prstGeom prst="rect">
            <a:avLst/>
          </a:prstGeom>
          <a:noFill/>
        </p:spPr>
        <p:txBody>
          <a:bodyPr wrap="square" lIns="0" tIns="0" rIns="0" bIns="0" rtlCol="0">
            <a:spAutoFit/>
          </a:bodyPr>
          <a:lstStyle/>
          <a:p>
            <a:pPr algn="just"/>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316127" y="2228242"/>
            <a:ext cx="2336812" cy="2336695"/>
            <a:chOff x="6387790" y="1614416"/>
            <a:chExt cx="2282516" cy="2575350"/>
          </a:xfrm>
          <a:effectLst/>
        </p:grpSpPr>
        <p:sp>
          <p:nvSpPr>
            <p:cNvPr id="23" name="Freeform 5"/>
            <p:cNvSpPr/>
            <p:nvPr/>
          </p:nvSpPr>
          <p:spPr bwMode="auto">
            <a:xfrm rot="5400000">
              <a:off x="6241373" y="1760833"/>
              <a:ext cx="2575350" cy="2282516"/>
            </a:xfrm>
            <a:prstGeom prst="ellipse">
              <a:avLst/>
            </a:prstGeom>
            <a:solidFill>
              <a:srgbClr val="007C9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Freeform 5"/>
            <p:cNvSpPr/>
            <p:nvPr/>
          </p:nvSpPr>
          <p:spPr bwMode="auto">
            <a:xfrm rot="5400000">
              <a:off x="6368969"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25" name="任意多边形 222"/>
            <p:cNvSpPr/>
            <p:nvPr/>
          </p:nvSpPr>
          <p:spPr>
            <a:xfrm>
              <a:off x="6699137" y="1972348"/>
              <a:ext cx="1659822" cy="1859488"/>
            </a:xfrm>
            <a:prstGeom prst="ellipse">
              <a:avLst/>
            </a:prstGeom>
            <a:blipFill dpi="0" rotWithShape="1">
              <a:blip r:embed="rId5"/>
              <a:srcRect/>
              <a:stretch>
                <a:fillRect l="-45102" t="-10317" r="-57560" b="-173161"/>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26" name="圆角矩形 25"/>
          <p:cNvSpPr/>
          <p:nvPr/>
        </p:nvSpPr>
        <p:spPr>
          <a:xfrm>
            <a:off x="6648023" y="4930002"/>
            <a:ext cx="1762052" cy="387100"/>
          </a:xfrm>
          <a:prstGeom prst="roundRect">
            <a:avLst>
              <a:gd name="adj" fmla="val 50000"/>
            </a:avLst>
          </a:prstGeom>
          <a:solidFill>
            <a:srgbClr val="007C90"/>
          </a:solidFill>
          <a:ln w="19050">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27" name="TextBox 12"/>
          <p:cNvSpPr txBox="1"/>
          <p:nvPr/>
        </p:nvSpPr>
        <p:spPr>
          <a:xfrm>
            <a:off x="7044579" y="4969665"/>
            <a:ext cx="1025922" cy="307777"/>
          </a:xfrm>
          <a:prstGeom prst="rect">
            <a:avLst/>
          </a:prstGeom>
          <a:noFill/>
        </p:spPr>
        <p:txBody>
          <a:bodyPr wrap="none" lIns="0" tIns="0" rIns="0" bIns="0"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 name="TextBox 17"/>
          <p:cNvSpPr txBox="1"/>
          <p:nvPr/>
        </p:nvSpPr>
        <p:spPr>
          <a:xfrm>
            <a:off x="9358569" y="5672987"/>
            <a:ext cx="1806051" cy="738664"/>
          </a:xfrm>
          <a:prstGeom prst="rect">
            <a:avLst/>
          </a:prstGeom>
          <a:noFill/>
        </p:spPr>
        <p:txBody>
          <a:bodyPr wrap="square" lIns="0" tIns="0" rIns="0" bIns="0" rtlCol="0">
            <a:spAutoFit/>
          </a:bodyPr>
          <a:lstStyle/>
          <a:p>
            <a:pPr algn="just"/>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9093189" y="2228242"/>
            <a:ext cx="2336812" cy="2336695"/>
            <a:chOff x="9248314" y="1614416"/>
            <a:chExt cx="2282516" cy="2575350"/>
          </a:xfrm>
          <a:effectLst/>
        </p:grpSpPr>
        <p:sp>
          <p:nvSpPr>
            <p:cNvPr id="30" name="Freeform 5"/>
            <p:cNvSpPr/>
            <p:nvPr/>
          </p:nvSpPr>
          <p:spPr bwMode="auto">
            <a:xfrm rot="5400000">
              <a:off x="9101897" y="1760833"/>
              <a:ext cx="2575350" cy="2282516"/>
            </a:xfrm>
            <a:prstGeom prst="ellipse">
              <a:avLst/>
            </a:prstGeom>
            <a:solidFill>
              <a:srgbClr val="59B3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Freeform 5"/>
            <p:cNvSpPr/>
            <p:nvPr/>
          </p:nvSpPr>
          <p:spPr bwMode="auto">
            <a:xfrm rot="5400000">
              <a:off x="9229493"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32" name="任意多边形 230"/>
            <p:cNvSpPr/>
            <p:nvPr/>
          </p:nvSpPr>
          <p:spPr>
            <a:xfrm>
              <a:off x="9559661" y="1972348"/>
              <a:ext cx="1659822" cy="1859488"/>
            </a:xfrm>
            <a:prstGeom prst="ellipse">
              <a:avLst/>
            </a:prstGeom>
            <a:blipFill dpi="0" rotWithShape="1">
              <a:blip r:embed="rId6"/>
              <a:srcRect/>
              <a:stretch>
                <a:fillRect l="-114623" r="-19937" b="-67695"/>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33" name="圆角矩形 32"/>
          <p:cNvSpPr/>
          <p:nvPr/>
        </p:nvSpPr>
        <p:spPr>
          <a:xfrm>
            <a:off x="9380569" y="4930002"/>
            <a:ext cx="1762052" cy="387100"/>
          </a:xfrm>
          <a:prstGeom prst="roundRect">
            <a:avLst>
              <a:gd name="adj" fmla="val 50000"/>
            </a:avLst>
          </a:prstGeom>
          <a:solidFill>
            <a:srgbClr val="59B3D3"/>
          </a:solidFill>
          <a:ln w="19050">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34" name="TextBox 12"/>
          <p:cNvSpPr txBox="1"/>
          <p:nvPr/>
        </p:nvSpPr>
        <p:spPr>
          <a:xfrm>
            <a:off x="9777126" y="4969665"/>
            <a:ext cx="1025922" cy="307777"/>
          </a:xfrm>
          <a:prstGeom prst="rect">
            <a:avLst/>
          </a:prstGeom>
          <a:noFill/>
        </p:spPr>
        <p:txBody>
          <a:bodyPr wrap="none" lIns="0" tIns="0" rIns="0" bIns="0"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3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6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anim calcmode="lin" valueType="num">
                                      <p:cBhvr>
                                        <p:cTn id="24" dur="500" fill="hold"/>
                                        <p:tgtEl>
                                          <p:spTgt spid="22"/>
                                        </p:tgtEl>
                                        <p:attrNameLst>
                                          <p:attrName>ppt_x</p:attrName>
                                        </p:attrNameLst>
                                      </p:cBhvr>
                                      <p:tavLst>
                                        <p:tav tm="0">
                                          <p:val>
                                            <p:fltVal val="0.5"/>
                                          </p:val>
                                        </p:tav>
                                        <p:tav tm="100000">
                                          <p:val>
                                            <p:strVal val="#ppt_x"/>
                                          </p:val>
                                        </p:tav>
                                      </p:tavLst>
                                    </p:anim>
                                    <p:anim calcmode="lin" valueType="num">
                                      <p:cBhvr>
                                        <p:cTn id="25" dur="500" fill="hold"/>
                                        <p:tgtEl>
                                          <p:spTgt spid="2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9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30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grpId="0" nodeType="withEffect">
                                  <p:stCondLst>
                                    <p:cond delay="30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grpId="0" nodeType="withEffect">
                                  <p:stCondLst>
                                    <p:cond delay="30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par>
                                <p:cTn id="52" presetID="16" presetClass="entr" presetSubtype="21" fill="hold" grpId="0" nodeType="withEffect">
                                  <p:stCondLst>
                                    <p:cond delay="60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par>
                                <p:cTn id="55" presetID="16" presetClass="entr" presetSubtype="21" fill="hold" grpId="0" nodeType="withEffect">
                                  <p:stCondLst>
                                    <p:cond delay="60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par>
                                <p:cTn id="58" presetID="16" presetClass="entr" presetSubtype="21" fill="hold" grpId="0" nodeType="withEffect">
                                  <p:stCondLst>
                                    <p:cond delay="60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90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par>
                                <p:cTn id="64" presetID="16" presetClass="entr" presetSubtype="21" fill="hold" grpId="0" nodeType="withEffect">
                                  <p:stCondLst>
                                    <p:cond delay="900"/>
                                  </p:stCondLst>
                                  <p:childTnLst>
                                    <p:set>
                                      <p:cBhvr>
                                        <p:cTn id="65" dur="1" fill="hold">
                                          <p:stCondLst>
                                            <p:cond delay="0"/>
                                          </p:stCondLst>
                                        </p:cTn>
                                        <p:tgtEl>
                                          <p:spTgt spid="33"/>
                                        </p:tgtEl>
                                        <p:attrNameLst>
                                          <p:attrName>style.visibility</p:attrName>
                                        </p:attrNameLst>
                                      </p:cBhvr>
                                      <p:to>
                                        <p:strVal val="visible"/>
                                      </p:to>
                                    </p:set>
                                    <p:animEffect transition="in" filter="barn(inVertical)">
                                      <p:cBhvr>
                                        <p:cTn id="66" dur="500"/>
                                        <p:tgtEl>
                                          <p:spTgt spid="33"/>
                                        </p:tgtEl>
                                      </p:cBhvr>
                                    </p:animEffect>
                                  </p:childTnLst>
                                </p:cTn>
                              </p:par>
                              <p:par>
                                <p:cTn id="67" presetID="16" presetClass="entr" presetSubtype="21" fill="hold" grpId="0" nodeType="withEffect">
                                  <p:stCondLst>
                                    <p:cond delay="900"/>
                                  </p:stCondLst>
                                  <p:childTnLst>
                                    <p:set>
                                      <p:cBhvr>
                                        <p:cTn id="68" dur="1" fill="hold">
                                          <p:stCondLst>
                                            <p:cond delay="0"/>
                                          </p:stCondLst>
                                        </p:cTn>
                                        <p:tgtEl>
                                          <p:spTgt spid="34"/>
                                        </p:tgtEl>
                                        <p:attrNameLst>
                                          <p:attrName>style.visibility</p:attrName>
                                        </p:attrNameLst>
                                      </p:cBhvr>
                                      <p:to>
                                        <p:strVal val="visible"/>
                                      </p:to>
                                    </p:set>
                                    <p:animEffect transition="in" filter="barn(inVertical)">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4" grpId="0"/>
      <p:bldP spid="19" grpId="0" animBg="1"/>
      <p:bldP spid="20" grpId="0"/>
      <p:bldP spid="21" grpId="0"/>
      <p:bldP spid="26" grpId="0" animBg="1"/>
      <p:bldP spid="27" grpId="0"/>
      <p:bldP spid="28" grpId="0"/>
      <p:bldP spid="33"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总体建议与总结</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组合 6"/>
          <p:cNvGrpSpPr/>
          <p:nvPr/>
        </p:nvGrpSpPr>
        <p:grpSpPr>
          <a:xfrm>
            <a:off x="871389" y="2162936"/>
            <a:ext cx="1811333" cy="3999590"/>
            <a:chOff x="938623" y="1841916"/>
            <a:chExt cx="1811333" cy="3999590"/>
          </a:xfrm>
        </p:grpSpPr>
        <p:sp>
          <p:nvSpPr>
            <p:cNvPr id="8" name="Freeform 5"/>
            <p:cNvSpPr/>
            <p:nvPr/>
          </p:nvSpPr>
          <p:spPr bwMode="auto">
            <a:xfrm>
              <a:off x="938623"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9" y="0"/>
                    <a:pt x="22" y="0"/>
                  </a:cubicBezTo>
                  <a:cubicBezTo>
                    <a:pt x="344" y="0"/>
                    <a:pt x="344" y="0"/>
                    <a:pt x="344" y="0"/>
                  </a:cubicBezTo>
                  <a:cubicBezTo>
                    <a:pt x="356" y="0"/>
                    <a:pt x="366" y="10"/>
                    <a:pt x="366" y="22"/>
                  </a:cubicBezTo>
                  <a:lnTo>
                    <a:pt x="366" y="685"/>
                  </a:lnTo>
                  <a:close/>
                </a:path>
              </a:pathLst>
            </a:custGeom>
            <a:solidFill>
              <a:srgbClr val="007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6"/>
            <p:cNvSpPr>
              <a:spLocks noChangeArrowheads="1"/>
            </p:cNvSpPr>
            <p:nvPr/>
          </p:nvSpPr>
          <p:spPr bwMode="auto">
            <a:xfrm>
              <a:off x="938623"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矩形 9"/>
            <p:cNvSpPr/>
            <p:nvPr/>
          </p:nvSpPr>
          <p:spPr>
            <a:xfrm>
              <a:off x="1399031" y="2629217"/>
              <a:ext cx="890516" cy="707886"/>
            </a:xfrm>
            <a:prstGeom prst="rect">
              <a:avLst/>
            </a:prstGeom>
            <a:effectLst/>
          </p:spPr>
          <p:txBody>
            <a:bodyPr wrap="square">
              <a:spAutoFit/>
            </a:bodyPr>
            <a:lstStyle/>
            <a:p>
              <a:pPr algn="ctr"/>
              <a:r>
                <a:rPr lang="en-US" altLang="zh-CN" sz="4000" b="1" dirty="0" smtClean="0">
                  <a:solidFill>
                    <a:srgbClr val="017D91"/>
                  </a:solidFill>
                  <a:latin typeface="Agency FB" panose="020B0503020202020204" pitchFamily="34" charset="0"/>
                  <a:ea typeface="微软雅黑" panose="020B0503020204020204" pitchFamily="34" charset="-122"/>
                </a:rPr>
                <a:t>01</a:t>
              </a:r>
              <a:endParaRPr lang="zh-CN" altLang="en-US" sz="4000" b="1" dirty="0">
                <a:solidFill>
                  <a:srgbClr val="017D91"/>
                </a:solidFill>
                <a:latin typeface="Agency FB" panose="020B0503020202020204" pitchFamily="34" charset="0"/>
                <a:ea typeface="微软雅黑" panose="020B0503020204020204" pitchFamily="34" charset="-122"/>
              </a:endParaRPr>
            </a:p>
          </p:txBody>
        </p:sp>
        <p:sp>
          <p:nvSpPr>
            <p:cNvPr id="11" name="Freeform 14"/>
            <p:cNvSpPr>
              <a:spLocks noChangeAspect="1" noEditPoints="1"/>
            </p:cNvSpPr>
            <p:nvPr/>
          </p:nvSpPr>
          <p:spPr bwMode="auto">
            <a:xfrm>
              <a:off x="1672682" y="1945978"/>
              <a:ext cx="396000" cy="394405"/>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 name="TextBox 29"/>
            <p:cNvSpPr txBox="1"/>
            <p:nvPr/>
          </p:nvSpPr>
          <p:spPr>
            <a:xfrm>
              <a:off x="1136622"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019860" y="2162936"/>
            <a:ext cx="1817615" cy="3999590"/>
            <a:chOff x="3087094" y="1841916"/>
            <a:chExt cx="1817615" cy="3999590"/>
          </a:xfrm>
        </p:grpSpPr>
        <p:sp>
          <p:nvSpPr>
            <p:cNvPr id="14" name="Freeform 7"/>
            <p:cNvSpPr/>
            <p:nvPr/>
          </p:nvSpPr>
          <p:spPr bwMode="auto">
            <a:xfrm>
              <a:off x="3087094"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8"/>
            <p:cNvSpPr>
              <a:spLocks noChangeArrowheads="1"/>
            </p:cNvSpPr>
            <p:nvPr/>
          </p:nvSpPr>
          <p:spPr bwMode="auto">
            <a:xfrm>
              <a:off x="3087094"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p:nvPr/>
          </p:nvSpPr>
          <p:spPr>
            <a:xfrm>
              <a:off x="3550643" y="2629217"/>
              <a:ext cx="890516" cy="707886"/>
            </a:xfrm>
            <a:prstGeom prst="rect">
              <a:avLst/>
            </a:prstGeom>
            <a:effectLst/>
          </p:spPr>
          <p:txBody>
            <a:bodyPr wrap="square">
              <a:spAutoFit/>
            </a:bodyPr>
            <a:lstStyle/>
            <a:p>
              <a:pPr algn="ctr"/>
              <a:r>
                <a:rPr lang="en-US" altLang="zh-CN" sz="4000" b="1" dirty="0" smtClean="0">
                  <a:solidFill>
                    <a:srgbClr val="59B3D3"/>
                  </a:solidFill>
                  <a:latin typeface="Agency FB" panose="020B0503020202020204" pitchFamily="34" charset="0"/>
                  <a:ea typeface="微软雅黑" panose="020B0503020204020204" pitchFamily="34" charset="-122"/>
                </a:rPr>
                <a:t>02</a:t>
              </a:r>
              <a:endParaRPr lang="zh-CN" altLang="en-US" sz="4000" b="1" dirty="0">
                <a:solidFill>
                  <a:srgbClr val="59B3D3"/>
                </a:solidFill>
                <a:latin typeface="Agency FB" panose="020B0503020202020204" pitchFamily="34" charset="0"/>
                <a:ea typeface="微软雅黑" panose="020B0503020204020204" pitchFamily="34" charset="-122"/>
              </a:endParaRPr>
            </a:p>
          </p:txBody>
        </p:sp>
        <p:sp>
          <p:nvSpPr>
            <p:cNvPr id="17" name="Freeform 22"/>
            <p:cNvSpPr>
              <a:spLocks noChangeAspect="1" noEditPoints="1"/>
            </p:cNvSpPr>
            <p:nvPr/>
          </p:nvSpPr>
          <p:spPr bwMode="auto">
            <a:xfrm>
              <a:off x="3815901" y="1911497"/>
              <a:ext cx="360000" cy="422764"/>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sp>
          <p:nvSpPr>
            <p:cNvPr id="18" name="TextBox 29"/>
            <p:cNvSpPr txBox="1"/>
            <p:nvPr/>
          </p:nvSpPr>
          <p:spPr>
            <a:xfrm>
              <a:off x="3261841"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174613" y="2162936"/>
            <a:ext cx="1817615" cy="3999590"/>
            <a:chOff x="5241847" y="1841916"/>
            <a:chExt cx="1817615" cy="3999590"/>
          </a:xfrm>
        </p:grpSpPr>
        <p:sp>
          <p:nvSpPr>
            <p:cNvPr id="20" name="Freeform 9"/>
            <p:cNvSpPr/>
            <p:nvPr/>
          </p:nvSpPr>
          <p:spPr bwMode="auto">
            <a:xfrm>
              <a:off x="5241847" y="1841916"/>
              <a:ext cx="1817615" cy="3999590"/>
            </a:xfrm>
            <a:custGeom>
              <a:avLst/>
              <a:gdLst>
                <a:gd name="T0" fmla="*/ 367 w 367"/>
                <a:gd name="T1" fmla="*/ 685 h 805"/>
                <a:gd name="T2" fmla="*/ 183 w 367"/>
                <a:gd name="T3" fmla="*/ 805 h 805"/>
                <a:gd name="T4" fmla="*/ 0 w 367"/>
                <a:gd name="T5" fmla="*/ 685 h 805"/>
                <a:gd name="T6" fmla="*/ 0 w 367"/>
                <a:gd name="T7" fmla="*/ 22 h 805"/>
                <a:gd name="T8" fmla="*/ 22 w 367"/>
                <a:gd name="T9" fmla="*/ 0 h 805"/>
                <a:gd name="T10" fmla="*/ 344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7" y="0"/>
                    <a:pt x="367" y="10"/>
                    <a:pt x="367" y="22"/>
                  </a:cubicBezTo>
                  <a:lnTo>
                    <a:pt x="367" y="685"/>
                  </a:lnTo>
                  <a:close/>
                </a:path>
              </a:pathLst>
            </a:custGeom>
            <a:solidFill>
              <a:srgbClr val="007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Rectangle 10"/>
            <p:cNvSpPr>
              <a:spLocks noChangeArrowheads="1"/>
            </p:cNvSpPr>
            <p:nvPr/>
          </p:nvSpPr>
          <p:spPr bwMode="auto">
            <a:xfrm>
              <a:off x="5241847"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矩形 21"/>
            <p:cNvSpPr/>
            <p:nvPr/>
          </p:nvSpPr>
          <p:spPr>
            <a:xfrm>
              <a:off x="5703302" y="2629217"/>
              <a:ext cx="890516" cy="707886"/>
            </a:xfrm>
            <a:prstGeom prst="rect">
              <a:avLst/>
            </a:prstGeom>
            <a:effectLst/>
          </p:spPr>
          <p:txBody>
            <a:bodyPr wrap="square">
              <a:spAutoFit/>
            </a:bodyPr>
            <a:lstStyle/>
            <a:p>
              <a:pPr algn="ctr"/>
              <a:r>
                <a:rPr lang="en-US" altLang="zh-CN" sz="4000" b="1" dirty="0" smtClean="0">
                  <a:solidFill>
                    <a:srgbClr val="017D91"/>
                  </a:solidFill>
                  <a:latin typeface="Agency FB" panose="020B0503020202020204" pitchFamily="34" charset="0"/>
                  <a:ea typeface="微软雅黑" panose="020B0503020204020204" pitchFamily="34" charset="-122"/>
                </a:rPr>
                <a:t>03</a:t>
              </a:r>
              <a:endParaRPr lang="zh-CN" altLang="en-US" sz="4000" b="1" dirty="0">
                <a:solidFill>
                  <a:srgbClr val="017D91"/>
                </a:solidFill>
                <a:latin typeface="Agency FB" panose="020B0503020202020204" pitchFamily="34" charset="0"/>
                <a:ea typeface="微软雅黑" panose="020B0503020204020204" pitchFamily="34" charset="-122"/>
              </a:endParaRPr>
            </a:p>
          </p:txBody>
        </p:sp>
        <p:sp>
          <p:nvSpPr>
            <p:cNvPr id="23" name="Freeform 26"/>
            <p:cNvSpPr>
              <a:spLocks noEditPoints="1"/>
            </p:cNvSpPr>
            <p:nvPr/>
          </p:nvSpPr>
          <p:spPr bwMode="auto">
            <a:xfrm>
              <a:off x="5980925" y="1988138"/>
              <a:ext cx="335269" cy="3522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4" name="TextBox 29"/>
            <p:cNvSpPr txBox="1"/>
            <p:nvPr/>
          </p:nvSpPr>
          <p:spPr>
            <a:xfrm>
              <a:off x="5431362"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329366" y="2162936"/>
            <a:ext cx="1811333" cy="3999590"/>
            <a:chOff x="7396600" y="1841916"/>
            <a:chExt cx="1811333" cy="3999590"/>
          </a:xfrm>
        </p:grpSpPr>
        <p:sp>
          <p:nvSpPr>
            <p:cNvPr id="26" name="Freeform 11"/>
            <p:cNvSpPr/>
            <p:nvPr/>
          </p:nvSpPr>
          <p:spPr bwMode="auto">
            <a:xfrm>
              <a:off x="7396600"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6" y="0"/>
                    <a:pt x="366" y="10"/>
                    <a:pt x="366" y="22"/>
                  </a:cubicBezTo>
                  <a:lnTo>
                    <a:pt x="366" y="685"/>
                  </a:lnTo>
                  <a:close/>
                </a:path>
              </a:pathLst>
            </a:custGeom>
            <a:solidFill>
              <a:srgbClr val="59B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Rectangle 12"/>
            <p:cNvSpPr>
              <a:spLocks noChangeArrowheads="1"/>
            </p:cNvSpPr>
            <p:nvPr/>
          </p:nvSpPr>
          <p:spPr bwMode="auto">
            <a:xfrm>
              <a:off x="7396600"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nvSpPr>
          <p:spPr>
            <a:xfrm>
              <a:off x="7857008" y="2629217"/>
              <a:ext cx="890516" cy="707886"/>
            </a:xfrm>
            <a:prstGeom prst="rect">
              <a:avLst/>
            </a:prstGeom>
            <a:effectLst/>
          </p:spPr>
          <p:txBody>
            <a:bodyPr wrap="square">
              <a:spAutoFit/>
            </a:bodyPr>
            <a:lstStyle/>
            <a:p>
              <a:pPr algn="ctr"/>
              <a:r>
                <a:rPr lang="en-US" altLang="zh-CN" sz="4000" b="1" dirty="0" smtClean="0">
                  <a:solidFill>
                    <a:srgbClr val="59B3D3"/>
                  </a:solidFill>
                  <a:latin typeface="Agency FB" panose="020B0503020202020204" pitchFamily="34" charset="0"/>
                  <a:ea typeface="微软雅黑" panose="020B0503020204020204" pitchFamily="34" charset="-122"/>
                </a:rPr>
                <a:t>04</a:t>
              </a:r>
              <a:endParaRPr lang="zh-CN" altLang="en-US" sz="4000" b="1" dirty="0">
                <a:solidFill>
                  <a:srgbClr val="59B3D3"/>
                </a:solidFill>
                <a:latin typeface="Agency FB" panose="020B0503020202020204" pitchFamily="34" charset="0"/>
                <a:ea typeface="微软雅黑" panose="020B0503020204020204" pitchFamily="34" charset="-122"/>
              </a:endParaRPr>
            </a:p>
          </p:txBody>
        </p:sp>
        <p:sp>
          <p:nvSpPr>
            <p:cNvPr id="29" name="Freeform 33"/>
            <p:cNvSpPr>
              <a:spLocks noEditPoints="1"/>
            </p:cNvSpPr>
            <p:nvPr/>
          </p:nvSpPr>
          <p:spPr bwMode="auto">
            <a:xfrm>
              <a:off x="8106117" y="1945978"/>
              <a:ext cx="392297" cy="36843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TextBox 29"/>
            <p:cNvSpPr txBox="1"/>
            <p:nvPr/>
          </p:nvSpPr>
          <p:spPr>
            <a:xfrm>
              <a:off x="7556581"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477837" y="2162936"/>
            <a:ext cx="1817615" cy="3999590"/>
            <a:chOff x="9545071" y="1841916"/>
            <a:chExt cx="1817615" cy="3999590"/>
          </a:xfrm>
        </p:grpSpPr>
        <p:sp>
          <p:nvSpPr>
            <p:cNvPr id="32" name="Freeform 13"/>
            <p:cNvSpPr/>
            <p:nvPr/>
          </p:nvSpPr>
          <p:spPr bwMode="auto">
            <a:xfrm>
              <a:off x="9545071"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rgbClr val="007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Rectangle 14"/>
            <p:cNvSpPr>
              <a:spLocks noChangeArrowheads="1"/>
            </p:cNvSpPr>
            <p:nvPr/>
          </p:nvSpPr>
          <p:spPr bwMode="auto">
            <a:xfrm>
              <a:off x="9545071" y="2474312"/>
              <a:ext cx="1817615"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10008620" y="2629217"/>
              <a:ext cx="890516" cy="707886"/>
            </a:xfrm>
            <a:prstGeom prst="rect">
              <a:avLst/>
            </a:prstGeom>
            <a:effectLst/>
          </p:spPr>
          <p:txBody>
            <a:bodyPr wrap="square">
              <a:spAutoFit/>
            </a:bodyPr>
            <a:lstStyle/>
            <a:p>
              <a:pPr algn="ctr"/>
              <a:r>
                <a:rPr lang="en-US" altLang="zh-CN" sz="4000" b="1" dirty="0" smtClean="0">
                  <a:solidFill>
                    <a:srgbClr val="017D91"/>
                  </a:solidFill>
                  <a:latin typeface="Agency FB" panose="020B0503020202020204" pitchFamily="34" charset="0"/>
                  <a:ea typeface="微软雅黑" panose="020B0503020204020204" pitchFamily="34" charset="-122"/>
                </a:rPr>
                <a:t>05</a:t>
              </a:r>
              <a:endParaRPr lang="zh-CN" altLang="en-US" sz="4000" b="1" dirty="0">
                <a:solidFill>
                  <a:srgbClr val="017D91"/>
                </a:solidFill>
                <a:latin typeface="Agency FB" panose="020B0503020202020204" pitchFamily="34" charset="0"/>
                <a:ea typeface="微软雅黑" panose="020B0503020204020204" pitchFamily="34" charset="-122"/>
              </a:endParaRPr>
            </a:p>
          </p:txBody>
        </p:sp>
        <p:sp>
          <p:nvSpPr>
            <p:cNvPr id="35" name="Freeform 13"/>
            <p:cNvSpPr/>
            <p:nvPr/>
          </p:nvSpPr>
          <p:spPr bwMode="auto">
            <a:xfrm>
              <a:off x="10233863" y="2004602"/>
              <a:ext cx="440030" cy="277155"/>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6" name="TextBox 29"/>
            <p:cNvSpPr txBox="1"/>
            <p:nvPr/>
          </p:nvSpPr>
          <p:spPr>
            <a:xfrm>
              <a:off x="9719818"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par>
                                <p:cTn id="25" presetID="25" presetClass="entr" presetSubtype="0"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0" dur="1000" fill="hold"/>
                                        <p:tgtEl>
                                          <p:spTgt spid="1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9"/>
                                        </p:tgtEl>
                                      </p:cBhvr>
                                    </p:animEffect>
                                  </p:childTnLst>
                                </p:cTn>
                              </p:par>
                              <p:par>
                                <p:cTn id="35" presetID="25" presetClass="entr" presetSubtype="0" fill="hold" nodeType="withEffect">
                                  <p:stCondLst>
                                    <p:cond delay="7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40" dur="1000" fill="hold"/>
                                        <p:tgtEl>
                                          <p:spTgt spid="2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5"/>
                                        </p:tgtEl>
                                      </p:cBhvr>
                                    </p:animEffect>
                                  </p:childTnLst>
                                </p:cTn>
                              </p:par>
                              <p:par>
                                <p:cTn id="45" presetID="25" presetClass="entr" presetSubtype="0" fill="hold" nodeType="withEffect">
                                  <p:stCondLst>
                                    <p:cond delay="100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50" dur="1000" fill="hold"/>
                                        <p:tgtEl>
                                          <p:spTgt spid="3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23144" t="571" r="21242" b="13905"/>
          <a:stretch>
            <a:fillRect/>
          </a:stretch>
        </p:blipFill>
        <p:spPr>
          <a:xfrm rot="16200000" flipV="1">
            <a:off x="1505685" y="-1505685"/>
            <a:ext cx="6858000" cy="9869369"/>
          </a:xfrm>
          <a:prstGeom prst="rect">
            <a:avLst/>
          </a:prstGeom>
        </p:spPr>
      </p:pic>
      <p:sp>
        <p:nvSpPr>
          <p:cNvPr id="7" name="文本框 6"/>
          <p:cNvSpPr txBox="1"/>
          <p:nvPr/>
        </p:nvSpPr>
        <p:spPr>
          <a:xfrm>
            <a:off x="-177388" y="444058"/>
            <a:ext cx="7109099" cy="1733680"/>
          </a:xfrm>
          <a:prstGeom prst="rect">
            <a:avLst/>
          </a:prstGeom>
          <a:noFill/>
        </p:spPr>
        <p:txBody>
          <a:bodyPr wrap="square" rtlCol="0">
            <a:spAutoFit/>
          </a:bodyPr>
          <a:lstStyle/>
          <a:p>
            <a:pPr algn="ctr"/>
            <a:r>
              <a:rPr lang="zh-CN" altLang="en-US" sz="5335" dirty="0" smtClean="0">
                <a:solidFill>
                  <a:schemeClr val="bg1"/>
                </a:solidFill>
                <a:latin typeface="幼圆" panose="02010509060101010101" pitchFamily="49" charset="-122"/>
                <a:ea typeface="幼圆" panose="02010509060101010101" pitchFamily="49" charset="-122"/>
              </a:rPr>
              <a:t>感谢在座</a:t>
            </a:r>
            <a:endParaRPr lang="en-US" altLang="zh-CN" sz="5335" dirty="0" smtClean="0">
              <a:solidFill>
                <a:schemeClr val="bg1"/>
              </a:solidFill>
              <a:latin typeface="幼圆" panose="02010509060101010101" pitchFamily="49" charset="-122"/>
              <a:ea typeface="幼圆" panose="02010509060101010101" pitchFamily="49" charset="-122"/>
            </a:endParaRPr>
          </a:p>
          <a:p>
            <a:pPr algn="ctr"/>
            <a:r>
              <a:rPr lang="zh-CN" altLang="en-US" sz="5335" dirty="0" smtClean="0">
                <a:solidFill>
                  <a:schemeClr val="bg1"/>
                </a:solidFill>
                <a:latin typeface="幼圆" panose="02010509060101010101" pitchFamily="49" charset="-122"/>
                <a:ea typeface="幼圆" panose="02010509060101010101" pitchFamily="49" charset="-122"/>
              </a:rPr>
              <a:t>各位的聆听观看</a:t>
            </a:r>
            <a:endParaRPr lang="zh-CN" altLang="en-US" sz="5335" dirty="0">
              <a:solidFill>
                <a:schemeClr val="bg1"/>
              </a:solidFill>
              <a:latin typeface="幼圆" panose="02010509060101010101" pitchFamily="49" charset="-122"/>
              <a:ea typeface="幼圆" panose="02010509060101010101" pitchFamily="49" charset="-122"/>
            </a:endParaRPr>
          </a:p>
        </p:txBody>
      </p:sp>
      <p:sp>
        <p:nvSpPr>
          <p:cNvPr id="8" name="文本框 7"/>
          <p:cNvSpPr txBox="1"/>
          <p:nvPr/>
        </p:nvSpPr>
        <p:spPr>
          <a:xfrm>
            <a:off x="222337" y="2347369"/>
            <a:ext cx="6813544" cy="461665"/>
          </a:xfrm>
          <a:prstGeom prst="rect">
            <a:avLst/>
          </a:prstGeom>
          <a:noFill/>
        </p:spPr>
        <p:txBody>
          <a:bodyPr wrap="square" rtlCol="0">
            <a:spAutoFit/>
          </a:bodyPr>
          <a:lstStyle/>
          <a:p>
            <a:pPr algn="ctr"/>
            <a:r>
              <a:rPr lang="en-US" altLang="zh-CN" sz="1200" dirty="0">
                <a:solidFill>
                  <a:schemeClr val="bg1"/>
                </a:solidFill>
              </a:rPr>
              <a:t>Summary of the work of the minimalist Nordic wind work of the minimalist Nordic wind Summary of the work of the minimalist Nordic wind Summary of the work of the minimalist</a:t>
            </a:r>
            <a:endParaRPr lang="zh-CN" altLang="en-US" sz="1200" dirty="0">
              <a:solidFill>
                <a:schemeClr val="bg1"/>
              </a:solidFill>
            </a:endParaRPr>
          </a:p>
        </p:txBody>
      </p:sp>
      <p:sp>
        <p:nvSpPr>
          <p:cNvPr id="9" name="文本框 8"/>
          <p:cNvSpPr txBox="1"/>
          <p:nvPr/>
        </p:nvSpPr>
        <p:spPr>
          <a:xfrm>
            <a:off x="636668" y="3070674"/>
            <a:ext cx="4907280" cy="768350"/>
          </a:xfrm>
          <a:prstGeom prst="rect">
            <a:avLst/>
          </a:prstGeom>
          <a:noFill/>
          <a:effectLst/>
        </p:spPr>
        <p:txBody>
          <a:bodyPr wrap="none" rtlCol="0">
            <a:spAutoFit/>
          </a:bodyPr>
          <a:lstStyle/>
          <a:p>
            <a:pPr algn="l"/>
            <a:r>
              <a:rPr lang="zh-CN" altLang="en-US" sz="2000" b="1" dirty="0" smtClean="0">
                <a:solidFill>
                  <a:schemeClr val="bg1"/>
                </a:solidFill>
                <a:latin typeface="幼圆" panose="02010509060101010101" pitchFamily="49" charset="-122"/>
                <a:ea typeface="幼圆" panose="02010509060101010101" pitchFamily="49" charset="-122"/>
              </a:rPr>
              <a:t>答辩人：</a:t>
            </a:r>
            <a:r>
              <a:rPr lang="en-US" altLang="zh-CN" sz="2000" b="1" dirty="0">
                <a:solidFill>
                  <a:schemeClr val="bg1"/>
                </a:solidFill>
                <a:latin typeface="幼圆" panose="02010509060101010101" pitchFamily="49" charset="-122"/>
                <a:ea typeface="幼圆" panose="02010509060101010101" pitchFamily="49" charset="-122"/>
              </a:rPr>
              <a:t>情缘素材</a:t>
            </a:r>
            <a:r>
              <a:rPr lang="en-US" altLang="zh-CN" sz="2000" b="1" dirty="0" smtClean="0">
                <a:solidFill>
                  <a:schemeClr val="bg1"/>
                </a:solidFill>
                <a:latin typeface="幼圆" panose="02010509060101010101" pitchFamily="49" charset="-122"/>
                <a:ea typeface="幼圆" panose="02010509060101010101" pitchFamily="49" charset="-122"/>
              </a:rPr>
              <a:t>   </a:t>
            </a:r>
            <a:r>
              <a:rPr lang="zh-CN" altLang="en-US" sz="2000" b="1" dirty="0" smtClean="0">
                <a:solidFill>
                  <a:schemeClr val="bg1"/>
                </a:solidFill>
                <a:latin typeface="幼圆" panose="02010509060101010101" pitchFamily="49" charset="-122"/>
                <a:ea typeface="幼圆" panose="02010509060101010101" pitchFamily="49" charset="-122"/>
              </a:rPr>
              <a:t>指导老师：</a:t>
            </a:r>
            <a:r>
              <a:rPr sz="2000" b="1" dirty="0" smtClean="0">
                <a:solidFill>
                  <a:schemeClr val="bg1"/>
                </a:solidFill>
                <a:latin typeface="幼圆" panose="02010509060101010101" pitchFamily="49" charset="-122"/>
                <a:ea typeface="幼圆" panose="02010509060101010101" pitchFamily="49" charset="-122"/>
              </a:rPr>
              <a:t>情缘素材</a:t>
            </a:r>
            <a:endParaRPr sz="2000" b="1" dirty="0" smtClean="0">
              <a:solidFill>
                <a:schemeClr val="bg1"/>
              </a:solidFill>
              <a:latin typeface="幼圆" panose="02010509060101010101" pitchFamily="49" charset="-122"/>
              <a:ea typeface="幼圆" panose="02010509060101010101" pitchFamily="49" charset="-122"/>
            </a:endParaRPr>
          </a:p>
          <a:p>
            <a:endParaRPr lang="zh-CN" altLang="en-US" sz="2400" b="1" dirty="0" smtClean="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0" name="Group 4"/>
          <p:cNvGrpSpPr>
            <a:grpSpLocks noChangeAspect="1"/>
          </p:cNvGrpSpPr>
          <p:nvPr/>
        </p:nvGrpSpPr>
        <p:grpSpPr bwMode="auto">
          <a:xfrm>
            <a:off x="9227841" y="563103"/>
            <a:ext cx="2293040" cy="2135616"/>
            <a:chOff x="1164" y="687"/>
            <a:chExt cx="3219" cy="2998"/>
          </a:xfrm>
          <a:solidFill>
            <a:srgbClr val="017D91"/>
          </a:solidFill>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p:spPr>
          <p:txBody>
            <a:bodyPr vert="horz" wrap="square" lIns="91440" tIns="45720" rIns="91440" bIns="45720" numCol="1" anchor="t" anchorCtr="0" compatLnSpc="1"/>
            <a:lstStyle/>
            <a:p>
              <a:endParaRPr lang="zh-HK" altLang="en-US"/>
            </a:p>
          </p:txBody>
        </p:sp>
      </p:grpSp>
      <p:pic>
        <p:nvPicPr>
          <p:cNvPr id="13"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812856" y="-729387"/>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750"/>
                                        <p:tgtEl>
                                          <p:spTgt spid="5"/>
                                        </p:tgtEl>
                                      </p:cBhvr>
                                    </p:animEffect>
                                  </p:childTnLst>
                                </p:cTn>
                              </p:par>
                            </p:childTnLst>
                          </p:cTn>
                        </p:par>
                        <p:par>
                          <p:cTn id="10" fill="hold">
                            <p:stCondLst>
                              <p:cond delay="0"/>
                            </p:stCondLst>
                            <p:childTnLst>
                              <p:par>
                                <p:cTn id="11" presetID="5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Scale>
                                      <p:cBhvr>
                                        <p:cTn id="1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gtEl>
                                        <p:attrNameLst>
                                          <p:attrName>ppt_x</p:attrName>
                                          <p:attrName>ppt_y</p:attrName>
                                        </p:attrNameLst>
                                      </p:cBhvr>
                                    </p:animMotion>
                                    <p:animEffect transition="in" filter="fade">
                                      <p:cBhvr>
                                        <p:cTn id="15" dur="10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13"/>
                </p:tgtEl>
              </p:cMediaNode>
            </p:audio>
          </p:childTnLst>
        </p:cTn>
      </p:par>
    </p:tnLst>
    <p:bldLst>
      <p:bldP spid="7" grpId="0"/>
      <p:bldP spid="8"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a:off x="5463116" y="3786197"/>
            <a:ext cx="6728884" cy="3071802"/>
          </a:xfrm>
          <a:prstGeom prst="rect">
            <a:avLst/>
          </a:prstGeom>
        </p:spPr>
      </p:pic>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6889" t="53812" r="15389" b="29905"/>
          <a:stretch>
            <a:fillRect/>
          </a:stretch>
        </p:blipFill>
        <p:spPr>
          <a:xfrm rot="10800000" flipH="1">
            <a:off x="-1" y="-1"/>
            <a:ext cx="7485017" cy="3786197"/>
          </a:xfrm>
          <a:prstGeom prst="rect">
            <a:avLst/>
          </a:prstGeom>
        </p:spPr>
      </p:pic>
      <p:sp>
        <p:nvSpPr>
          <p:cNvPr id="4" name="文本框 3"/>
          <p:cNvSpPr txBox="1"/>
          <p:nvPr/>
        </p:nvSpPr>
        <p:spPr>
          <a:xfrm>
            <a:off x="1478897" y="94129"/>
            <a:ext cx="1218603" cy="1862048"/>
          </a:xfrm>
          <a:prstGeom prst="rect">
            <a:avLst/>
          </a:prstGeom>
          <a:noFill/>
        </p:spPr>
        <p:txBody>
          <a:bodyPr wrap="none" rtlCol="0">
            <a:spAutoFit/>
          </a:bodyPr>
          <a:lstStyle/>
          <a:p>
            <a:r>
              <a:rPr lang="en-US" altLang="zh-CN" sz="11500" b="1" dirty="0" smtClean="0">
                <a:solidFill>
                  <a:schemeClr val="bg1"/>
                </a:solidFill>
                <a:latin typeface="Agency FB" panose="020B0503020202020204" pitchFamily="34" charset="0"/>
                <a:ea typeface="微软雅黑" panose="020B0503020204020204" pitchFamily="34" charset="-122"/>
              </a:rPr>
              <a:t>01</a:t>
            </a:r>
            <a:endParaRPr lang="zh-CN" altLang="en-US" sz="115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3039341" y="3191858"/>
            <a:ext cx="6131808" cy="1107996"/>
          </a:xfrm>
          <a:prstGeom prst="rect">
            <a:avLst/>
          </a:prstGeom>
          <a:noFill/>
        </p:spPr>
        <p:txBody>
          <a:bodyPr wrap="none" rtlCol="0">
            <a:spAutoFit/>
          </a:bodyPr>
          <a:lstStyle/>
          <a:p>
            <a:pPr algn="ctr"/>
            <a:r>
              <a:rPr lang="zh-CN" altLang="en-US" sz="6600" b="1" dirty="0" smtClean="0">
                <a:solidFill>
                  <a:srgbClr val="017D91"/>
                </a:solidFill>
                <a:latin typeface="幼圆" panose="02010509060101010101" pitchFamily="49" charset="-122"/>
                <a:ea typeface="幼圆" panose="02010509060101010101" pitchFamily="49" charset="-122"/>
              </a:rPr>
              <a:t>选题背景与意义</a:t>
            </a:r>
            <a:endParaRPr lang="zh-CN" altLang="en-US" sz="6600" b="1" dirty="0">
              <a:solidFill>
                <a:srgbClr val="017D9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72754" y="149482"/>
            <a:ext cx="4515980" cy="830997"/>
          </a:xfrm>
          <a:prstGeom prst="rect">
            <a:avLst/>
          </a:prstGeom>
          <a:noFill/>
          <a:effectLst/>
        </p:spPr>
        <p:txBody>
          <a:bodyPr wrap="none" rtlCol="0">
            <a:spAutoFit/>
          </a:bodyPr>
          <a:lstStyle/>
          <a:p>
            <a:r>
              <a:rPr lang="zh-CN" altLang="en-US" sz="4800" b="1" dirty="0" smtClean="0">
                <a:solidFill>
                  <a:srgbClr val="017D91"/>
                </a:solidFill>
                <a:latin typeface="幼圆" panose="02010509060101010101" pitchFamily="49" charset="-122"/>
                <a:ea typeface="幼圆" panose="02010509060101010101" pitchFamily="49" charset="-122"/>
              </a:rPr>
              <a:t>研究背景与意义</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27" name="组合 26"/>
          <p:cNvGrpSpPr/>
          <p:nvPr/>
        </p:nvGrpSpPr>
        <p:grpSpPr>
          <a:xfrm>
            <a:off x="929608" y="2279561"/>
            <a:ext cx="4610580" cy="3938540"/>
            <a:chOff x="890971" y="1672201"/>
            <a:chExt cx="3485660" cy="4897921"/>
          </a:xfrm>
        </p:grpSpPr>
        <p:sp>
          <p:nvSpPr>
            <p:cNvPr id="28"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矩形 28"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5540188" y="3260043"/>
            <a:ext cx="5553636" cy="2848785"/>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540188" y="2366849"/>
            <a:ext cx="5553636" cy="781635"/>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7400729" y="2465278"/>
            <a:ext cx="1832553" cy="584775"/>
          </a:xfrm>
          <a:prstGeom prst="rect">
            <a:avLst/>
          </a:prstGeom>
          <a:noFill/>
          <a:effectLst/>
        </p:spPr>
        <p:txBody>
          <a:bodyPr wrap="none" rtlCol="0">
            <a:spAutoFit/>
          </a:bodyPr>
          <a:lstStyle/>
          <a:p>
            <a:r>
              <a:rPr lang="zh-CN" altLang="en-US" sz="3200" b="1" dirty="0" smtClean="0">
                <a:solidFill>
                  <a:schemeClr val="bg1"/>
                </a:solidFill>
                <a:latin typeface="幼圆" panose="02010509060101010101" pitchFamily="49" charset="-122"/>
                <a:ea typeface="幼圆" panose="02010509060101010101" pitchFamily="49" charset="-122"/>
              </a:rPr>
              <a:t>研究背景</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33" name="矩形 32"/>
          <p:cNvSpPr/>
          <p:nvPr/>
        </p:nvSpPr>
        <p:spPr>
          <a:xfrm>
            <a:off x="5834333" y="3554371"/>
            <a:ext cx="4965344" cy="2169825"/>
          </a:xfrm>
          <a:prstGeom prst="rect">
            <a:avLst/>
          </a:prstGeom>
        </p:spPr>
        <p:txBody>
          <a:bodyPr wrap="square">
            <a:spAutoFit/>
          </a:bodyPr>
          <a:lstStyle/>
          <a:p>
            <a:pPr algn="just">
              <a:lnSpc>
                <a:spcPct val="150000"/>
              </a:lnSpc>
            </a:pPr>
            <a:r>
              <a:rPr lang="zh-CN" altLang="en-US" dirty="0">
                <a:solidFill>
                  <a:schemeClr val="bg1"/>
                </a:solidFill>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zh-CN" altLang="en-US" dirty="0" smtClean="0">
                <a:solidFill>
                  <a:schemeClr val="bg1"/>
                </a:solidFill>
                <a:latin typeface="微软雅黑 Light" pitchFamily="34" charset="-122"/>
                <a:ea typeface="微软雅黑 Light" pitchFamily="34" charset="-122"/>
              </a:rPr>
              <a:t>。</a:t>
            </a:r>
            <a:endParaRPr lang="en-US" altLang="zh-CN" dirty="0">
              <a:solidFill>
                <a:schemeClr val="bg1"/>
              </a:solidFill>
              <a:latin typeface="微软雅黑 Light" pitchFamily="34" charset="-122"/>
              <a:ea typeface="微软雅黑 Light"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Right)">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4790383" y="175699"/>
            <a:ext cx="2659702" cy="830997"/>
          </a:xfrm>
          <a:prstGeom prst="rect">
            <a:avLst/>
          </a:prstGeom>
          <a:noFill/>
          <a:effectLst/>
        </p:spPr>
        <p:txBody>
          <a:bodyPr wrap="none" rtlCol="0">
            <a:spAutoFit/>
          </a:bodyPr>
          <a:lstStyle/>
          <a:p>
            <a:r>
              <a:rPr lang="zh-CN" altLang="en-US" sz="4800" b="1" dirty="0" smtClean="0">
                <a:solidFill>
                  <a:srgbClr val="017D91"/>
                </a:solidFill>
                <a:latin typeface="幼圆" panose="02010509060101010101" pitchFamily="49" charset="-122"/>
                <a:ea typeface="幼圆" panose="02010509060101010101" pitchFamily="49" charset="-122"/>
              </a:rPr>
              <a:t>研究意义</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组合 6"/>
          <p:cNvGrpSpPr/>
          <p:nvPr/>
        </p:nvGrpSpPr>
        <p:grpSpPr>
          <a:xfrm>
            <a:off x="3511269" y="3182146"/>
            <a:ext cx="1990108" cy="1724375"/>
            <a:chOff x="3511269" y="2971130"/>
            <a:chExt cx="1990108" cy="1724375"/>
          </a:xfrm>
        </p:grpSpPr>
        <p:sp>
          <p:nvSpPr>
            <p:cNvPr id="8" name="Freeform 28"/>
            <p:cNvSpPr/>
            <p:nvPr/>
          </p:nvSpPr>
          <p:spPr bwMode="auto">
            <a:xfrm>
              <a:off x="3511269" y="2971130"/>
              <a:ext cx="1990108" cy="1724375"/>
            </a:xfrm>
            <a:custGeom>
              <a:avLst/>
              <a:gdLst>
                <a:gd name="T0" fmla="*/ 344 w 1378"/>
                <a:gd name="T1" fmla="*/ 1194 h 1194"/>
                <a:gd name="T2" fmla="*/ 0 w 1378"/>
                <a:gd name="T3" fmla="*/ 597 h 1194"/>
                <a:gd name="T4" fmla="*/ 344 w 1378"/>
                <a:gd name="T5" fmla="*/ 0 h 1194"/>
                <a:gd name="T6" fmla="*/ 1033 w 1378"/>
                <a:gd name="T7" fmla="*/ 0 h 1194"/>
                <a:gd name="T8" fmla="*/ 1378 w 1378"/>
                <a:gd name="T9" fmla="*/ 597 h 1194"/>
                <a:gd name="T10" fmla="*/ 1033 w 1378"/>
                <a:gd name="T11" fmla="*/ 1194 h 1194"/>
                <a:gd name="T12" fmla="*/ 344 w 1378"/>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8" h="1194">
                  <a:moveTo>
                    <a:pt x="344" y="1194"/>
                  </a:moveTo>
                  <a:lnTo>
                    <a:pt x="0" y="597"/>
                  </a:lnTo>
                  <a:lnTo>
                    <a:pt x="344" y="0"/>
                  </a:lnTo>
                  <a:lnTo>
                    <a:pt x="1033" y="0"/>
                  </a:lnTo>
                  <a:lnTo>
                    <a:pt x="1378" y="597"/>
                  </a:lnTo>
                  <a:lnTo>
                    <a:pt x="1033" y="1194"/>
                  </a:lnTo>
                  <a:lnTo>
                    <a:pt x="344" y="1194"/>
                  </a:lnTo>
                  <a:close/>
                </a:path>
              </a:pathLst>
            </a:custGeom>
            <a:solidFill>
              <a:srgbClr val="59B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矩形 8"/>
            <p:cNvSpPr/>
            <p:nvPr/>
          </p:nvSpPr>
          <p:spPr>
            <a:xfrm>
              <a:off x="4134735" y="3417818"/>
              <a:ext cx="761951" cy="830997"/>
            </a:xfrm>
            <a:prstGeom prst="rect">
              <a:avLst/>
            </a:prstGeom>
          </p:spPr>
          <p:txBody>
            <a:bodyPr wrap="square">
              <a:spAutoFit/>
            </a:bodyPr>
            <a:lstStyle/>
            <a:p>
              <a:pPr algn="ctr"/>
              <a:r>
                <a:rPr lang="en-US" altLang="zh-CN" sz="4800" b="1" dirty="0">
                  <a:solidFill>
                    <a:prstClr val="white"/>
                  </a:solidFill>
                  <a:latin typeface="Agency FB" panose="020B0503020202020204" pitchFamily="34" charset="0"/>
                  <a:ea typeface="微软雅黑" panose="020B0503020204020204" pitchFamily="34" charset="-122"/>
                </a:rPr>
                <a:t>01</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0" name="组合 9"/>
          <p:cNvGrpSpPr/>
          <p:nvPr/>
        </p:nvGrpSpPr>
        <p:grpSpPr>
          <a:xfrm>
            <a:off x="5117220" y="2254970"/>
            <a:ext cx="1991552" cy="1721486"/>
            <a:chOff x="5117220" y="2043954"/>
            <a:chExt cx="1991552" cy="1721486"/>
          </a:xfrm>
        </p:grpSpPr>
        <p:sp>
          <p:nvSpPr>
            <p:cNvPr id="11" name="Freeform 27"/>
            <p:cNvSpPr/>
            <p:nvPr/>
          </p:nvSpPr>
          <p:spPr bwMode="auto">
            <a:xfrm>
              <a:off x="5117220" y="2043954"/>
              <a:ext cx="1991552" cy="1721486"/>
            </a:xfrm>
            <a:custGeom>
              <a:avLst/>
              <a:gdLst>
                <a:gd name="T0" fmla="*/ 345 w 1379"/>
                <a:gd name="T1" fmla="*/ 1192 h 1192"/>
                <a:gd name="T2" fmla="*/ 0 w 1379"/>
                <a:gd name="T3" fmla="*/ 597 h 1192"/>
                <a:gd name="T4" fmla="*/ 345 w 1379"/>
                <a:gd name="T5" fmla="*/ 0 h 1192"/>
                <a:gd name="T6" fmla="*/ 1034 w 1379"/>
                <a:gd name="T7" fmla="*/ 0 h 1192"/>
                <a:gd name="T8" fmla="*/ 1379 w 1379"/>
                <a:gd name="T9" fmla="*/ 597 h 1192"/>
                <a:gd name="T10" fmla="*/ 1034 w 1379"/>
                <a:gd name="T11" fmla="*/ 1192 h 1192"/>
                <a:gd name="T12" fmla="*/ 345 w 1379"/>
                <a:gd name="T13" fmla="*/ 1192 h 1192"/>
              </a:gdLst>
              <a:ahLst/>
              <a:cxnLst>
                <a:cxn ang="0">
                  <a:pos x="T0" y="T1"/>
                </a:cxn>
                <a:cxn ang="0">
                  <a:pos x="T2" y="T3"/>
                </a:cxn>
                <a:cxn ang="0">
                  <a:pos x="T4" y="T5"/>
                </a:cxn>
                <a:cxn ang="0">
                  <a:pos x="T6" y="T7"/>
                </a:cxn>
                <a:cxn ang="0">
                  <a:pos x="T8" y="T9"/>
                </a:cxn>
                <a:cxn ang="0">
                  <a:pos x="T10" y="T11"/>
                </a:cxn>
                <a:cxn ang="0">
                  <a:pos x="T12" y="T13"/>
                </a:cxn>
              </a:cxnLst>
              <a:rect l="0" t="0" r="r" b="b"/>
              <a:pathLst>
                <a:path w="1379" h="1192">
                  <a:moveTo>
                    <a:pt x="345" y="1192"/>
                  </a:moveTo>
                  <a:lnTo>
                    <a:pt x="0" y="597"/>
                  </a:lnTo>
                  <a:lnTo>
                    <a:pt x="345" y="0"/>
                  </a:lnTo>
                  <a:lnTo>
                    <a:pt x="1034" y="0"/>
                  </a:lnTo>
                  <a:lnTo>
                    <a:pt x="1379" y="597"/>
                  </a:lnTo>
                  <a:lnTo>
                    <a:pt x="1034" y="1192"/>
                  </a:lnTo>
                  <a:lnTo>
                    <a:pt x="345" y="1192"/>
                  </a:lnTo>
                  <a:close/>
                </a:path>
              </a:pathLst>
            </a:custGeom>
            <a:solidFill>
              <a:srgbClr val="007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矩形 11"/>
            <p:cNvSpPr/>
            <p:nvPr/>
          </p:nvSpPr>
          <p:spPr>
            <a:xfrm>
              <a:off x="5732020" y="2489198"/>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02</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3" name="组合 12"/>
          <p:cNvGrpSpPr/>
          <p:nvPr/>
        </p:nvGrpSpPr>
        <p:grpSpPr>
          <a:xfrm>
            <a:off x="5117220" y="4083327"/>
            <a:ext cx="1991552" cy="1724375"/>
            <a:chOff x="5117220" y="3872311"/>
            <a:chExt cx="1991552" cy="1724375"/>
          </a:xfrm>
        </p:grpSpPr>
        <p:sp>
          <p:nvSpPr>
            <p:cNvPr id="14" name="Freeform 26"/>
            <p:cNvSpPr/>
            <p:nvPr/>
          </p:nvSpPr>
          <p:spPr bwMode="auto">
            <a:xfrm>
              <a:off x="5117220" y="3872311"/>
              <a:ext cx="1991552" cy="1724375"/>
            </a:xfrm>
            <a:custGeom>
              <a:avLst/>
              <a:gdLst>
                <a:gd name="T0" fmla="*/ 345 w 1379"/>
                <a:gd name="T1" fmla="*/ 1194 h 1194"/>
                <a:gd name="T2" fmla="*/ 0 w 1379"/>
                <a:gd name="T3" fmla="*/ 597 h 1194"/>
                <a:gd name="T4" fmla="*/ 345 w 1379"/>
                <a:gd name="T5" fmla="*/ 0 h 1194"/>
                <a:gd name="T6" fmla="*/ 1034 w 1379"/>
                <a:gd name="T7" fmla="*/ 0 h 1194"/>
                <a:gd name="T8" fmla="*/ 1379 w 1379"/>
                <a:gd name="T9" fmla="*/ 597 h 1194"/>
                <a:gd name="T10" fmla="*/ 1034 w 1379"/>
                <a:gd name="T11" fmla="*/ 1194 h 1194"/>
                <a:gd name="T12" fmla="*/ 345 w 1379"/>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9" h="1194">
                  <a:moveTo>
                    <a:pt x="345" y="1194"/>
                  </a:moveTo>
                  <a:lnTo>
                    <a:pt x="0" y="597"/>
                  </a:lnTo>
                  <a:lnTo>
                    <a:pt x="345" y="0"/>
                  </a:lnTo>
                  <a:lnTo>
                    <a:pt x="1034" y="0"/>
                  </a:lnTo>
                  <a:lnTo>
                    <a:pt x="1379" y="597"/>
                  </a:lnTo>
                  <a:lnTo>
                    <a:pt x="1034" y="1194"/>
                  </a:lnTo>
                  <a:lnTo>
                    <a:pt x="345" y="1194"/>
                  </a:lnTo>
                  <a:close/>
                </a:path>
              </a:pathLst>
            </a:custGeom>
            <a:solidFill>
              <a:srgbClr val="007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矩形 14"/>
            <p:cNvSpPr/>
            <p:nvPr/>
          </p:nvSpPr>
          <p:spPr>
            <a:xfrm>
              <a:off x="5721911" y="4318999"/>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03</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6" name="组合 15"/>
          <p:cNvGrpSpPr/>
          <p:nvPr/>
        </p:nvGrpSpPr>
        <p:grpSpPr>
          <a:xfrm>
            <a:off x="6704396" y="3182146"/>
            <a:ext cx="1988664" cy="1724375"/>
            <a:chOff x="6704396" y="2971130"/>
            <a:chExt cx="1988664" cy="1724375"/>
          </a:xfrm>
        </p:grpSpPr>
        <p:sp>
          <p:nvSpPr>
            <p:cNvPr id="17" name="Freeform 29"/>
            <p:cNvSpPr/>
            <p:nvPr/>
          </p:nvSpPr>
          <p:spPr bwMode="auto">
            <a:xfrm>
              <a:off x="6704396" y="2971130"/>
              <a:ext cx="1988664" cy="1724375"/>
            </a:xfrm>
            <a:custGeom>
              <a:avLst/>
              <a:gdLst>
                <a:gd name="T0" fmla="*/ 345 w 1377"/>
                <a:gd name="T1" fmla="*/ 1194 h 1194"/>
                <a:gd name="T2" fmla="*/ 0 w 1377"/>
                <a:gd name="T3" fmla="*/ 597 h 1194"/>
                <a:gd name="T4" fmla="*/ 345 w 1377"/>
                <a:gd name="T5" fmla="*/ 0 h 1194"/>
                <a:gd name="T6" fmla="*/ 1033 w 1377"/>
                <a:gd name="T7" fmla="*/ 0 h 1194"/>
                <a:gd name="T8" fmla="*/ 1377 w 1377"/>
                <a:gd name="T9" fmla="*/ 597 h 1194"/>
                <a:gd name="T10" fmla="*/ 1033 w 1377"/>
                <a:gd name="T11" fmla="*/ 1194 h 1194"/>
                <a:gd name="T12" fmla="*/ 345 w 1377"/>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7" h="1194">
                  <a:moveTo>
                    <a:pt x="345" y="1194"/>
                  </a:moveTo>
                  <a:lnTo>
                    <a:pt x="0" y="597"/>
                  </a:lnTo>
                  <a:lnTo>
                    <a:pt x="345" y="0"/>
                  </a:lnTo>
                  <a:lnTo>
                    <a:pt x="1033" y="0"/>
                  </a:lnTo>
                  <a:lnTo>
                    <a:pt x="1377" y="597"/>
                  </a:lnTo>
                  <a:lnTo>
                    <a:pt x="1033" y="1194"/>
                  </a:lnTo>
                  <a:lnTo>
                    <a:pt x="345" y="1194"/>
                  </a:lnTo>
                  <a:close/>
                </a:path>
              </a:pathLst>
            </a:custGeom>
            <a:solidFill>
              <a:srgbClr val="59B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矩形 17"/>
            <p:cNvSpPr/>
            <p:nvPr/>
          </p:nvSpPr>
          <p:spPr>
            <a:xfrm>
              <a:off x="7317752" y="3417818"/>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04</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sp>
        <p:nvSpPr>
          <p:cNvPr id="19" name="文本框 18"/>
          <p:cNvSpPr txBox="1"/>
          <p:nvPr/>
        </p:nvSpPr>
        <p:spPr>
          <a:xfrm>
            <a:off x="8842518" y="46030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85323" y="214046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37517" y="4603054"/>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842518" y="216214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8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8" decel="38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decel="38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2" decel="38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1+#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7" name="文本框 6"/>
          <p:cNvSpPr txBox="1"/>
          <p:nvPr/>
        </p:nvSpPr>
        <p:spPr>
          <a:xfrm>
            <a:off x="4790383" y="175699"/>
            <a:ext cx="2659702" cy="830997"/>
          </a:xfrm>
          <a:prstGeom prst="rect">
            <a:avLst/>
          </a:prstGeom>
          <a:noFill/>
          <a:effectLst/>
        </p:spPr>
        <p:txBody>
          <a:bodyPr wrap="none" rtlCol="0">
            <a:spAutoFit/>
          </a:bodyPr>
          <a:lstStyle/>
          <a:p>
            <a:r>
              <a:rPr lang="zh-CN" altLang="en-US" sz="4800" b="1" dirty="0" smtClean="0">
                <a:solidFill>
                  <a:srgbClr val="017D91"/>
                </a:solidFill>
                <a:latin typeface="幼圆" panose="02010509060101010101" pitchFamily="49" charset="-122"/>
                <a:ea typeface="幼圆" panose="02010509060101010101" pitchFamily="49" charset="-122"/>
              </a:rPr>
              <a:t>研究意义</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8" name="组合 7"/>
          <p:cNvGrpSpPr/>
          <p:nvPr/>
        </p:nvGrpSpPr>
        <p:grpSpPr>
          <a:xfrm>
            <a:off x="3142474" y="3086124"/>
            <a:ext cx="5992633" cy="350001"/>
            <a:chOff x="3142474" y="2754820"/>
            <a:chExt cx="5992633" cy="350001"/>
          </a:xfrm>
        </p:grpSpPr>
        <p:sp>
          <p:nvSpPr>
            <p:cNvPr id="9" name="Freeform 1"/>
            <p:cNvSpPr>
              <a:spLocks noChangeArrowheads="1"/>
            </p:cNvSpPr>
            <p:nvPr/>
          </p:nvSpPr>
          <p:spPr bwMode="auto">
            <a:xfrm rot="10800000">
              <a:off x="3142474" y="2754820"/>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10" name="Freeform 1"/>
            <p:cNvSpPr>
              <a:spLocks noChangeArrowheads="1"/>
            </p:cNvSpPr>
            <p:nvPr/>
          </p:nvSpPr>
          <p:spPr bwMode="auto">
            <a:xfrm rot="10800000">
              <a:off x="4835805" y="2754820"/>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11" name="Freeform 1"/>
            <p:cNvSpPr>
              <a:spLocks noChangeArrowheads="1"/>
            </p:cNvSpPr>
            <p:nvPr/>
          </p:nvSpPr>
          <p:spPr bwMode="auto">
            <a:xfrm rot="10800000">
              <a:off x="7183531" y="2754821"/>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12" name="Freeform 1"/>
            <p:cNvSpPr>
              <a:spLocks noChangeArrowheads="1"/>
            </p:cNvSpPr>
            <p:nvPr/>
          </p:nvSpPr>
          <p:spPr bwMode="auto">
            <a:xfrm rot="10800000">
              <a:off x="8911327" y="2754821"/>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13" name="组合 12"/>
          <p:cNvGrpSpPr/>
          <p:nvPr/>
        </p:nvGrpSpPr>
        <p:grpSpPr>
          <a:xfrm>
            <a:off x="871374" y="2502543"/>
            <a:ext cx="2159566" cy="3874127"/>
            <a:chOff x="871374" y="2171239"/>
            <a:chExt cx="2159566" cy="3874127"/>
          </a:xfrm>
        </p:grpSpPr>
        <p:sp>
          <p:nvSpPr>
            <p:cNvPr id="14" name="Oval 89"/>
            <p:cNvSpPr/>
            <p:nvPr/>
          </p:nvSpPr>
          <p:spPr>
            <a:xfrm>
              <a:off x="1311194" y="2171239"/>
              <a:ext cx="1550732" cy="1551136"/>
            </a:xfrm>
            <a:prstGeom prst="ellipse">
              <a:avLst/>
            </a:prstGeom>
            <a:solidFill>
              <a:srgbClr val="007C90"/>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15" name="Freeform 16"/>
            <p:cNvSpPr>
              <a:spLocks noChangeArrowheads="1"/>
            </p:cNvSpPr>
            <p:nvPr/>
          </p:nvSpPr>
          <p:spPr bwMode="auto">
            <a:xfrm>
              <a:off x="1783734" y="2471640"/>
              <a:ext cx="589091" cy="925392"/>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16" name="Straight Connector 107"/>
            <p:cNvCxnSpPr/>
            <p:nvPr/>
          </p:nvCxnSpPr>
          <p:spPr>
            <a:xfrm>
              <a:off x="2097839" y="3768657"/>
              <a:ext cx="0" cy="791163"/>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7" name="文本框 16"/>
            <p:cNvSpPr txBox="1"/>
            <p:nvPr/>
          </p:nvSpPr>
          <p:spPr>
            <a:xfrm>
              <a:off x="871374" y="4906593"/>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924584" y="2801389"/>
            <a:ext cx="2159566" cy="2821786"/>
            <a:chOff x="2924584" y="2470085"/>
            <a:chExt cx="2159566" cy="2821786"/>
          </a:xfrm>
        </p:grpSpPr>
        <p:sp>
          <p:nvSpPr>
            <p:cNvPr id="19" name="Oval 91"/>
            <p:cNvSpPr/>
            <p:nvPr/>
          </p:nvSpPr>
          <p:spPr>
            <a:xfrm>
              <a:off x="3596237" y="2470085"/>
              <a:ext cx="919231" cy="919470"/>
            </a:xfrm>
            <a:prstGeom prst="ellipse">
              <a:avLst/>
            </a:prstGeom>
            <a:solidFill>
              <a:srgbClr val="59B3D3"/>
            </a:solidFill>
            <a:ln w="57150" cmpd="sng">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20" name="Freeform 17"/>
            <p:cNvSpPr>
              <a:spLocks noChangeArrowheads="1"/>
            </p:cNvSpPr>
            <p:nvPr/>
          </p:nvSpPr>
          <p:spPr bwMode="auto">
            <a:xfrm>
              <a:off x="3890616" y="2670436"/>
              <a:ext cx="335602" cy="468200"/>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21" name="Straight Connector 111"/>
            <p:cNvCxnSpPr/>
            <p:nvPr/>
          </p:nvCxnSpPr>
          <p:spPr>
            <a:xfrm>
              <a:off x="4044694" y="3443569"/>
              <a:ext cx="0" cy="46097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2" name="文本框 21"/>
            <p:cNvSpPr txBox="1"/>
            <p:nvPr/>
          </p:nvSpPr>
          <p:spPr>
            <a:xfrm>
              <a:off x="2924584" y="4153098"/>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017365" y="2490113"/>
            <a:ext cx="2159566" cy="3886184"/>
            <a:chOff x="5017365" y="2158809"/>
            <a:chExt cx="2159566" cy="3886184"/>
          </a:xfrm>
        </p:grpSpPr>
        <p:sp>
          <p:nvSpPr>
            <p:cNvPr id="24" name="Oval 93"/>
            <p:cNvSpPr/>
            <p:nvPr/>
          </p:nvSpPr>
          <p:spPr>
            <a:xfrm>
              <a:off x="5301124" y="2158809"/>
              <a:ext cx="1550732" cy="1551136"/>
            </a:xfrm>
            <a:prstGeom prst="ellipse">
              <a:avLst/>
            </a:prstGeom>
            <a:solidFill>
              <a:srgbClr val="007C90"/>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25" name="Freeform 109"/>
            <p:cNvSpPr>
              <a:spLocks noChangeArrowheads="1"/>
            </p:cNvSpPr>
            <p:nvPr/>
          </p:nvSpPr>
          <p:spPr bwMode="auto">
            <a:xfrm>
              <a:off x="5642145" y="2457162"/>
              <a:ext cx="910006" cy="910243"/>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26" name="Straight Connector 115"/>
            <p:cNvCxnSpPr/>
            <p:nvPr/>
          </p:nvCxnSpPr>
          <p:spPr>
            <a:xfrm>
              <a:off x="6106625" y="3757517"/>
              <a:ext cx="0" cy="791163"/>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7" name="文本框 26"/>
            <p:cNvSpPr txBox="1"/>
            <p:nvPr/>
          </p:nvSpPr>
          <p:spPr>
            <a:xfrm>
              <a:off x="5017365" y="4906220"/>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070072" y="2801389"/>
            <a:ext cx="2159566" cy="2821786"/>
            <a:chOff x="7070072" y="2470085"/>
            <a:chExt cx="2159566" cy="2821786"/>
          </a:xfrm>
        </p:grpSpPr>
        <p:sp>
          <p:nvSpPr>
            <p:cNvPr id="29" name="Oval 94"/>
            <p:cNvSpPr/>
            <p:nvPr/>
          </p:nvSpPr>
          <p:spPr>
            <a:xfrm>
              <a:off x="7655604" y="2470085"/>
              <a:ext cx="919231" cy="919470"/>
            </a:xfrm>
            <a:prstGeom prst="ellipse">
              <a:avLst/>
            </a:prstGeom>
            <a:solidFill>
              <a:srgbClr val="59B3D3"/>
            </a:solidFill>
            <a:ln w="57150" cmpd="sng">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30" name="Straight Connector 119"/>
            <p:cNvCxnSpPr/>
            <p:nvPr/>
          </p:nvCxnSpPr>
          <p:spPr>
            <a:xfrm>
              <a:off x="8130290" y="3443569"/>
              <a:ext cx="0" cy="46097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31" name="Group 4698"/>
            <p:cNvGrpSpPr/>
            <p:nvPr/>
          </p:nvGrpSpPr>
          <p:grpSpPr bwMode="auto">
            <a:xfrm>
              <a:off x="7879282" y="2695795"/>
              <a:ext cx="449821" cy="440904"/>
              <a:chOff x="5427663" y="4046537"/>
              <a:chExt cx="395287" cy="387350"/>
            </a:xfrm>
            <a:solidFill>
              <a:schemeClr val="bg1"/>
            </a:solidFill>
          </p:grpSpPr>
          <p:sp>
            <p:nvSpPr>
              <p:cNvPr id="33"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4"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5"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6"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7"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8"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9"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0"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1"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2"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3"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grpSp>
        <p:sp>
          <p:nvSpPr>
            <p:cNvPr id="32" name="文本框 31"/>
            <p:cNvSpPr txBox="1"/>
            <p:nvPr/>
          </p:nvSpPr>
          <p:spPr>
            <a:xfrm>
              <a:off x="7070072" y="4153098"/>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9229638" y="2485555"/>
            <a:ext cx="2159566" cy="3890741"/>
            <a:chOff x="9229638" y="2154251"/>
            <a:chExt cx="2159566" cy="3890741"/>
          </a:xfrm>
        </p:grpSpPr>
        <p:sp>
          <p:nvSpPr>
            <p:cNvPr id="45" name="Oval 98"/>
            <p:cNvSpPr/>
            <p:nvPr/>
          </p:nvSpPr>
          <p:spPr>
            <a:xfrm>
              <a:off x="9394153" y="2154251"/>
              <a:ext cx="1550732" cy="1551136"/>
            </a:xfrm>
            <a:prstGeom prst="ellipse">
              <a:avLst/>
            </a:prstGeom>
            <a:solidFill>
              <a:srgbClr val="007C90"/>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46" name="Freeform 260"/>
            <p:cNvSpPr>
              <a:spLocks noChangeArrowheads="1"/>
            </p:cNvSpPr>
            <p:nvPr/>
          </p:nvSpPr>
          <p:spPr bwMode="auto">
            <a:xfrm>
              <a:off x="9890041" y="2387649"/>
              <a:ext cx="788002" cy="1050946"/>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47" name="Straight Connector 123"/>
            <p:cNvCxnSpPr/>
            <p:nvPr/>
          </p:nvCxnSpPr>
          <p:spPr>
            <a:xfrm>
              <a:off x="10158755" y="3757517"/>
              <a:ext cx="0" cy="791163"/>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48" name="文本框 47"/>
            <p:cNvSpPr txBox="1"/>
            <p:nvPr/>
          </p:nvSpPr>
          <p:spPr>
            <a:xfrm>
              <a:off x="9229638" y="4906219"/>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900" decel="100000" fill="hold"/>
                                        <p:tgtEl>
                                          <p:spTgt spid="1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900" decel="100000" fill="hold"/>
                                        <p:tgtEl>
                                          <p:spTgt spid="1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5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900" decel="100000" fill="hold"/>
                                        <p:tgtEl>
                                          <p:spTgt spid="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900" decel="100000" fill="hold"/>
                                        <p:tgtEl>
                                          <p:spTgt spid="2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10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7" name="文本框 6"/>
          <p:cNvSpPr txBox="1"/>
          <p:nvPr/>
        </p:nvSpPr>
        <p:spPr>
          <a:xfrm>
            <a:off x="3845860" y="124260"/>
            <a:ext cx="4515980" cy="830997"/>
          </a:xfrm>
          <a:prstGeom prst="rect">
            <a:avLst/>
          </a:prstGeom>
          <a:noFill/>
          <a:effectLst/>
        </p:spPr>
        <p:txBody>
          <a:bodyPr wrap="none" rtlCol="0">
            <a:spAutoFit/>
          </a:bodyPr>
          <a:lstStyle/>
          <a:p>
            <a:r>
              <a:rPr lang="zh-CN" altLang="en-US" sz="4800" b="1" dirty="0" smtClean="0">
                <a:solidFill>
                  <a:srgbClr val="017D91"/>
                </a:solidFill>
                <a:latin typeface="幼圆" panose="02010509060101010101" pitchFamily="49" charset="-122"/>
                <a:ea typeface="幼圆" panose="02010509060101010101" pitchFamily="49" charset="-122"/>
              </a:rPr>
              <a:t>国内外研究现状</a:t>
            </a:r>
            <a:endParaRPr lang="zh-CN" altLang="en-US" sz="4800" b="1" dirty="0">
              <a:solidFill>
                <a:srgbClr val="017D91"/>
              </a:solidFill>
              <a:latin typeface="幼圆" panose="02010509060101010101" pitchFamily="49" charset="-122"/>
              <a:ea typeface="幼圆" panose="02010509060101010101" pitchFamily="49" charset="-122"/>
            </a:endParaRPr>
          </a:p>
        </p:txBody>
      </p:sp>
      <p:sp>
        <p:nvSpPr>
          <p:cNvPr id="8" name="Freeform 874"/>
          <p:cNvSpPr>
            <a:spLocks noChangeAspect="1"/>
          </p:cNvSpPr>
          <p:nvPr/>
        </p:nvSpPr>
        <p:spPr bwMode="auto">
          <a:xfrm>
            <a:off x="5342209" y="2331796"/>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007C90"/>
          </a:solidFill>
          <a:ln>
            <a:noFill/>
          </a:ln>
        </p:spPr>
        <p:txBody>
          <a:bodyPr vert="horz" wrap="square" lIns="91440" tIns="45720" rIns="91440" bIns="45720" numCol="1" anchor="t" anchorCtr="0" compatLnSpc="1"/>
          <a:lstStyle/>
          <a:p>
            <a:endParaRPr lang="en-US"/>
          </a:p>
        </p:txBody>
      </p:sp>
      <p:sp>
        <p:nvSpPr>
          <p:cNvPr id="9" name="Freeform 874"/>
          <p:cNvSpPr>
            <a:spLocks noChangeAspect="1"/>
          </p:cNvSpPr>
          <p:nvPr/>
        </p:nvSpPr>
        <p:spPr bwMode="auto">
          <a:xfrm flipH="1" flipV="1">
            <a:off x="4652695" y="4131796"/>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59B3D3"/>
          </a:solidFill>
          <a:ln>
            <a:noFill/>
          </a:ln>
        </p:spPr>
        <p:txBody>
          <a:bodyPr vert="horz" wrap="square" lIns="91440" tIns="45720" rIns="91440" bIns="45720" numCol="1" anchor="t" anchorCtr="0" compatLnSpc="1"/>
          <a:lstStyle/>
          <a:p>
            <a:endParaRPr lang="en-US"/>
          </a:p>
        </p:txBody>
      </p:sp>
      <p:sp>
        <p:nvSpPr>
          <p:cNvPr id="10" name="TextBox 17"/>
          <p:cNvSpPr txBox="1"/>
          <p:nvPr/>
        </p:nvSpPr>
        <p:spPr>
          <a:xfrm>
            <a:off x="7977612" y="2537030"/>
            <a:ext cx="2189055" cy="615549"/>
          </a:xfrm>
          <a:prstGeom prst="rect">
            <a:avLst/>
          </a:prstGeom>
          <a:solidFill>
            <a:srgbClr val="59B3D3"/>
          </a:solidFill>
        </p:spPr>
        <p:txBody>
          <a:bodyPr wrap="none" lIns="121917" tIns="60958" rIns="121917" bIns="60958" rtlCol="0">
            <a:spAutoFit/>
          </a:bodyPr>
          <a:lstStyle/>
          <a:p>
            <a:r>
              <a:rPr lang="zh-CN" altLang="en-US" sz="3200" b="1" dirty="0" smtClean="0">
                <a:solidFill>
                  <a:schemeClr val="bg1"/>
                </a:solidFill>
              </a:rPr>
              <a:t>国          外</a:t>
            </a:r>
            <a:endParaRPr lang="en-US" sz="3200" b="1" dirty="0">
              <a:solidFill>
                <a:schemeClr val="bg1"/>
              </a:solidFill>
            </a:endParaRPr>
          </a:p>
        </p:txBody>
      </p:sp>
      <p:sp>
        <p:nvSpPr>
          <p:cNvPr id="11" name="TextBox 17"/>
          <p:cNvSpPr txBox="1"/>
          <p:nvPr/>
        </p:nvSpPr>
        <p:spPr>
          <a:xfrm>
            <a:off x="2156798" y="2537030"/>
            <a:ext cx="2189056" cy="615549"/>
          </a:xfrm>
          <a:prstGeom prst="rect">
            <a:avLst/>
          </a:prstGeom>
          <a:solidFill>
            <a:srgbClr val="007C90"/>
          </a:solidFill>
        </p:spPr>
        <p:txBody>
          <a:bodyPr wrap="none" lIns="121917" tIns="60958" rIns="121917" bIns="60958" rtlCol="0">
            <a:spAutoFit/>
          </a:bodyPr>
          <a:lstStyle/>
          <a:p>
            <a:pPr algn="r"/>
            <a:r>
              <a:rPr lang="zh-CN" altLang="en-US" sz="3200" b="1" dirty="0" smtClean="0">
                <a:solidFill>
                  <a:schemeClr val="bg1"/>
                </a:solidFill>
              </a:rPr>
              <a:t>国          内</a:t>
            </a:r>
            <a:endParaRPr lang="en-US" sz="3200" b="1" dirty="0">
              <a:solidFill>
                <a:schemeClr val="bg1"/>
              </a:solidFill>
            </a:endParaRPr>
          </a:p>
        </p:txBody>
      </p:sp>
      <p:sp>
        <p:nvSpPr>
          <p:cNvPr id="14" name="矩形 13"/>
          <p:cNvSpPr/>
          <p:nvPr/>
        </p:nvSpPr>
        <p:spPr>
          <a:xfrm>
            <a:off x="1631851" y="3389935"/>
            <a:ext cx="3189958" cy="3000821"/>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
        <p:nvSpPr>
          <p:cNvPr id="15" name="矩形 14"/>
          <p:cNvSpPr/>
          <p:nvPr/>
        </p:nvSpPr>
        <p:spPr>
          <a:xfrm>
            <a:off x="7582958" y="3384270"/>
            <a:ext cx="3189958" cy="3000821"/>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a:off x="5463116" y="3786197"/>
            <a:ext cx="6728884" cy="3071802"/>
          </a:xfrm>
          <a:prstGeom prst="rect">
            <a:avLst/>
          </a:prstGeom>
        </p:spPr>
      </p:pic>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6889" t="53812" r="15389" b="29905"/>
          <a:stretch>
            <a:fillRect/>
          </a:stretch>
        </p:blipFill>
        <p:spPr>
          <a:xfrm rot="10800000" flipH="1">
            <a:off x="-1" y="-1"/>
            <a:ext cx="7485017" cy="3786197"/>
          </a:xfrm>
          <a:prstGeom prst="rect">
            <a:avLst/>
          </a:prstGeom>
        </p:spPr>
      </p:pic>
      <p:sp>
        <p:nvSpPr>
          <p:cNvPr id="4" name="文本框 3"/>
          <p:cNvSpPr txBox="1"/>
          <p:nvPr/>
        </p:nvSpPr>
        <p:spPr>
          <a:xfrm>
            <a:off x="1263745" y="94129"/>
            <a:ext cx="1523174" cy="1862048"/>
          </a:xfrm>
          <a:prstGeom prst="rect">
            <a:avLst/>
          </a:prstGeom>
          <a:noFill/>
        </p:spPr>
        <p:txBody>
          <a:bodyPr wrap="none" rtlCol="0">
            <a:spAutoFit/>
          </a:bodyPr>
          <a:lstStyle/>
          <a:p>
            <a:r>
              <a:rPr lang="en-US" altLang="zh-CN" sz="11500" b="1" dirty="0" smtClean="0">
                <a:solidFill>
                  <a:schemeClr val="bg1"/>
                </a:solidFill>
                <a:latin typeface="Agency FB" panose="020B0503020202020204" pitchFamily="34" charset="0"/>
                <a:ea typeface="微软雅黑" panose="020B0503020204020204" pitchFamily="34" charset="-122"/>
              </a:rPr>
              <a:t>02</a:t>
            </a:r>
            <a:endParaRPr lang="zh-CN" altLang="en-US" sz="115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3039341" y="3191858"/>
            <a:ext cx="6131807" cy="1107996"/>
          </a:xfrm>
          <a:prstGeom prst="rect">
            <a:avLst/>
          </a:prstGeom>
          <a:noFill/>
        </p:spPr>
        <p:txBody>
          <a:bodyPr wrap="none" rtlCol="0">
            <a:spAutoFit/>
          </a:bodyPr>
          <a:lstStyle/>
          <a:p>
            <a:pPr algn="ctr"/>
            <a:r>
              <a:rPr lang="zh-CN" altLang="en-US" sz="6600" b="1" dirty="0" smtClean="0">
                <a:solidFill>
                  <a:srgbClr val="017D91"/>
                </a:solidFill>
                <a:latin typeface="幼圆" panose="02010509060101010101" pitchFamily="49" charset="-122"/>
                <a:ea typeface="幼圆" panose="02010509060101010101" pitchFamily="49" charset="-122"/>
              </a:rPr>
              <a:t>论文框架与内容</a:t>
            </a:r>
            <a:endParaRPr lang="zh-CN" altLang="en-US" sz="6600" b="1" dirty="0">
              <a:solidFill>
                <a:srgbClr val="017D9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1048" y="3148484"/>
            <a:ext cx="794892" cy="1305134"/>
          </a:xfrm>
          <a:prstGeom prst="rect">
            <a:avLst/>
          </a:prstGeom>
          <a:solidFill>
            <a:srgbClr val="59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1048" y="1960962"/>
            <a:ext cx="794892" cy="1305134"/>
          </a:xfrm>
          <a:prstGeom prst="rect">
            <a:avLst/>
          </a:prstGeom>
          <a:solidFill>
            <a:srgbClr val="00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889" t="24572" r="15389" b="60733"/>
          <a:stretch>
            <a:fillRect/>
          </a:stretch>
        </p:blipFill>
        <p:spPr>
          <a:xfrm rot="10800000" flipH="1" flipV="1">
            <a:off x="7896442" y="-2"/>
            <a:ext cx="4295557" cy="1960964"/>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6889" t="53812" r="15389" b="29905"/>
          <a:stretch>
            <a:fillRect/>
          </a:stretch>
        </p:blipFill>
        <p:spPr>
          <a:xfrm rot="10800000" flipH="1">
            <a:off x="0" y="-2"/>
            <a:ext cx="3980330" cy="2013397"/>
          </a:xfrm>
          <a:prstGeom prst="rect">
            <a:avLst/>
          </a:prstGeom>
        </p:spPr>
      </p:pic>
      <p:sp>
        <p:nvSpPr>
          <p:cNvPr id="6" name="文本框 5"/>
          <p:cNvSpPr txBox="1"/>
          <p:nvPr/>
        </p:nvSpPr>
        <p:spPr>
          <a:xfrm>
            <a:off x="3849088" y="145804"/>
            <a:ext cx="4515980" cy="830997"/>
          </a:xfrm>
          <a:prstGeom prst="rect">
            <a:avLst/>
          </a:prstGeom>
          <a:noFill/>
          <a:effectLst/>
        </p:spPr>
        <p:txBody>
          <a:bodyPr wrap="none" rtlCol="0">
            <a:spAutoFit/>
          </a:bodyPr>
          <a:lstStyle/>
          <a:p>
            <a:pPr algn="ctr"/>
            <a:r>
              <a:rPr lang="zh-CN" altLang="en-US" sz="4800" b="1" dirty="0">
                <a:solidFill>
                  <a:srgbClr val="017D91"/>
                </a:solidFill>
                <a:latin typeface="幼圆" panose="02010509060101010101" pitchFamily="49" charset="-122"/>
                <a:ea typeface="幼圆" panose="02010509060101010101" pitchFamily="49" charset="-122"/>
              </a:rPr>
              <a:t>论文框架与内容</a:t>
            </a:r>
            <a:endParaRPr lang="zh-CN" altLang="en-US" sz="4800" b="1" dirty="0">
              <a:solidFill>
                <a:srgbClr val="017D91"/>
              </a:solidFill>
              <a:latin typeface="幼圆" panose="02010509060101010101" pitchFamily="49" charset="-122"/>
              <a:ea typeface="幼圆" panose="02010509060101010101" pitchFamily="49" charset="-122"/>
            </a:endParaRPr>
          </a:p>
        </p:txBody>
      </p:sp>
      <p:grpSp>
        <p:nvGrpSpPr>
          <p:cNvPr id="7" name="组合 6"/>
          <p:cNvGrpSpPr/>
          <p:nvPr/>
        </p:nvGrpSpPr>
        <p:grpSpPr>
          <a:xfrm>
            <a:off x="4069418" y="1875032"/>
            <a:ext cx="4104971" cy="4452241"/>
            <a:chOff x="4207963" y="1833466"/>
            <a:chExt cx="4104971" cy="4452241"/>
          </a:xfrm>
        </p:grpSpPr>
        <p:grpSp>
          <p:nvGrpSpPr>
            <p:cNvPr id="8" name="Group 67"/>
            <p:cNvGrpSpPr>
              <a:grpSpLocks noChangeAspect="1"/>
            </p:cNvGrpSpPr>
            <p:nvPr/>
          </p:nvGrpSpPr>
          <p:grpSpPr bwMode="auto">
            <a:xfrm>
              <a:off x="4207963" y="1833466"/>
              <a:ext cx="4104971" cy="4452241"/>
              <a:chOff x="4743" y="979"/>
              <a:chExt cx="2175" cy="2359"/>
            </a:xfrm>
          </p:grpSpPr>
          <p:sp>
            <p:nvSpPr>
              <p:cNvPr id="15" name="Freeform 68"/>
              <p:cNvSpPr>
                <a:spLocks noEditPoints="1"/>
              </p:cNvSpPr>
              <p:nvPr/>
            </p:nvSpPr>
            <p:spPr bwMode="auto">
              <a:xfrm>
                <a:off x="5397" y="2099"/>
                <a:ext cx="867" cy="1239"/>
              </a:xfrm>
              <a:custGeom>
                <a:avLst/>
                <a:gdLst>
                  <a:gd name="T0" fmla="*/ 96 w 366"/>
                  <a:gd name="T1" fmla="*/ 174 h 523"/>
                  <a:gd name="T2" fmla="*/ 28 w 366"/>
                  <a:gd name="T3" fmla="*/ 255 h 523"/>
                  <a:gd name="T4" fmla="*/ 4 w 366"/>
                  <a:gd name="T5" fmla="*/ 361 h 523"/>
                  <a:gd name="T6" fmla="*/ 58 w 366"/>
                  <a:gd name="T7" fmla="*/ 471 h 523"/>
                  <a:gd name="T8" fmla="*/ 183 w 366"/>
                  <a:gd name="T9" fmla="*/ 522 h 523"/>
                  <a:gd name="T10" fmla="*/ 308 w 366"/>
                  <a:gd name="T11" fmla="*/ 471 h 523"/>
                  <a:gd name="T12" fmla="*/ 362 w 366"/>
                  <a:gd name="T13" fmla="*/ 361 h 523"/>
                  <a:gd name="T14" fmla="*/ 338 w 366"/>
                  <a:gd name="T15" fmla="*/ 255 h 523"/>
                  <a:gd name="T16" fmla="*/ 270 w 366"/>
                  <a:gd name="T17" fmla="*/ 174 h 523"/>
                  <a:gd name="T18" fmla="*/ 188 w 366"/>
                  <a:gd name="T19" fmla="*/ 53 h 523"/>
                  <a:gd name="T20" fmla="*/ 183 w 366"/>
                  <a:gd name="T21" fmla="*/ 0 h 523"/>
                  <a:gd name="T22" fmla="*/ 178 w 366"/>
                  <a:gd name="T23" fmla="*/ 53 h 523"/>
                  <a:gd name="T24" fmla="*/ 96 w 366"/>
                  <a:gd name="T25" fmla="*/ 174 h 523"/>
                  <a:gd name="T26" fmla="*/ 254 w 366"/>
                  <a:gd name="T27" fmla="*/ 188 h 523"/>
                  <a:gd name="T28" fmla="*/ 309 w 366"/>
                  <a:gd name="T29" fmla="*/ 348 h 523"/>
                  <a:gd name="T30" fmla="*/ 183 w 366"/>
                  <a:gd name="T31" fmla="*/ 461 h 523"/>
                  <a:gd name="T32" fmla="*/ 57 w 366"/>
                  <a:gd name="T33" fmla="*/ 348 h 523"/>
                  <a:gd name="T34" fmla="*/ 112 w 366"/>
                  <a:gd name="T35" fmla="*/ 188 h 523"/>
                  <a:gd name="T36" fmla="*/ 174 w 366"/>
                  <a:gd name="T37" fmla="*/ 78 h 523"/>
                  <a:gd name="T38" fmla="*/ 183 w 366"/>
                  <a:gd name="T39" fmla="*/ 33 h 523"/>
                  <a:gd name="T40" fmla="*/ 192 w 366"/>
                  <a:gd name="T41" fmla="*/ 78 h 523"/>
                  <a:gd name="T42" fmla="*/ 254 w 366"/>
                  <a:gd name="T43" fmla="*/ 18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96" y="174"/>
                    </a:moveTo>
                    <a:cubicBezTo>
                      <a:pt x="72" y="199"/>
                      <a:pt x="46" y="224"/>
                      <a:pt x="28" y="255"/>
                    </a:cubicBezTo>
                    <a:cubicBezTo>
                      <a:pt x="10" y="285"/>
                      <a:pt x="0" y="322"/>
                      <a:pt x="4" y="361"/>
                    </a:cubicBezTo>
                    <a:cubicBezTo>
                      <a:pt x="8" y="399"/>
                      <a:pt x="26" y="440"/>
                      <a:pt x="58" y="471"/>
                    </a:cubicBezTo>
                    <a:cubicBezTo>
                      <a:pt x="90" y="502"/>
                      <a:pt x="135" y="523"/>
                      <a:pt x="183" y="522"/>
                    </a:cubicBezTo>
                    <a:cubicBezTo>
                      <a:pt x="231" y="523"/>
                      <a:pt x="276" y="502"/>
                      <a:pt x="308" y="471"/>
                    </a:cubicBezTo>
                    <a:cubicBezTo>
                      <a:pt x="340" y="440"/>
                      <a:pt x="358" y="399"/>
                      <a:pt x="362" y="361"/>
                    </a:cubicBezTo>
                    <a:cubicBezTo>
                      <a:pt x="366" y="322"/>
                      <a:pt x="356" y="285"/>
                      <a:pt x="338" y="255"/>
                    </a:cubicBezTo>
                    <a:cubicBezTo>
                      <a:pt x="320" y="224"/>
                      <a:pt x="294" y="199"/>
                      <a:pt x="270" y="174"/>
                    </a:cubicBezTo>
                    <a:cubicBezTo>
                      <a:pt x="220" y="128"/>
                      <a:pt x="195" y="87"/>
                      <a:pt x="188" y="53"/>
                    </a:cubicBezTo>
                    <a:cubicBezTo>
                      <a:pt x="181" y="20"/>
                      <a:pt x="184" y="0"/>
                      <a:pt x="183" y="0"/>
                    </a:cubicBezTo>
                    <a:cubicBezTo>
                      <a:pt x="182" y="0"/>
                      <a:pt x="185" y="20"/>
                      <a:pt x="178" y="53"/>
                    </a:cubicBezTo>
                    <a:cubicBezTo>
                      <a:pt x="171" y="87"/>
                      <a:pt x="146" y="128"/>
                      <a:pt x="96" y="174"/>
                    </a:cubicBezTo>
                    <a:close/>
                    <a:moveTo>
                      <a:pt x="254" y="188"/>
                    </a:moveTo>
                    <a:cubicBezTo>
                      <a:pt x="286" y="232"/>
                      <a:pt x="319" y="289"/>
                      <a:pt x="309" y="348"/>
                    </a:cubicBezTo>
                    <a:cubicBezTo>
                      <a:pt x="302" y="404"/>
                      <a:pt x="251" y="463"/>
                      <a:pt x="183" y="461"/>
                    </a:cubicBezTo>
                    <a:cubicBezTo>
                      <a:pt x="115" y="463"/>
                      <a:pt x="64" y="404"/>
                      <a:pt x="57" y="348"/>
                    </a:cubicBezTo>
                    <a:cubicBezTo>
                      <a:pt x="47" y="289"/>
                      <a:pt x="80" y="232"/>
                      <a:pt x="112" y="188"/>
                    </a:cubicBezTo>
                    <a:cubicBezTo>
                      <a:pt x="146" y="144"/>
                      <a:pt x="165" y="106"/>
                      <a:pt x="174" y="78"/>
                    </a:cubicBezTo>
                    <a:cubicBezTo>
                      <a:pt x="183" y="51"/>
                      <a:pt x="181" y="32"/>
                      <a:pt x="183" y="33"/>
                    </a:cubicBezTo>
                    <a:cubicBezTo>
                      <a:pt x="185" y="32"/>
                      <a:pt x="183" y="51"/>
                      <a:pt x="192" y="78"/>
                    </a:cubicBezTo>
                    <a:cubicBezTo>
                      <a:pt x="200" y="106"/>
                      <a:pt x="220" y="144"/>
                      <a:pt x="254" y="188"/>
                    </a:cubicBezTo>
                    <a:close/>
                  </a:path>
                </a:pathLst>
              </a:custGeom>
              <a:solidFill>
                <a:srgbClr val="59B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6" name="Freeform 69"/>
              <p:cNvSpPr>
                <a:spLocks noEditPoints="1"/>
              </p:cNvSpPr>
              <p:nvPr/>
            </p:nvSpPr>
            <p:spPr bwMode="auto">
              <a:xfrm>
                <a:off x="5397" y="979"/>
                <a:ext cx="867" cy="1239"/>
              </a:xfrm>
              <a:custGeom>
                <a:avLst/>
                <a:gdLst>
                  <a:gd name="T0" fmla="*/ 178 w 366"/>
                  <a:gd name="T1" fmla="*/ 470 h 523"/>
                  <a:gd name="T2" fmla="*/ 183 w 366"/>
                  <a:gd name="T3" fmla="*/ 523 h 523"/>
                  <a:gd name="T4" fmla="*/ 188 w 366"/>
                  <a:gd name="T5" fmla="*/ 470 h 523"/>
                  <a:gd name="T6" fmla="*/ 270 w 366"/>
                  <a:gd name="T7" fmla="*/ 349 h 523"/>
                  <a:gd name="T8" fmla="*/ 338 w 366"/>
                  <a:gd name="T9" fmla="*/ 269 h 523"/>
                  <a:gd name="T10" fmla="*/ 362 w 366"/>
                  <a:gd name="T11" fmla="*/ 162 h 523"/>
                  <a:gd name="T12" fmla="*/ 308 w 366"/>
                  <a:gd name="T13" fmla="*/ 52 h 523"/>
                  <a:gd name="T14" fmla="*/ 183 w 366"/>
                  <a:gd name="T15" fmla="*/ 1 h 523"/>
                  <a:gd name="T16" fmla="*/ 58 w 366"/>
                  <a:gd name="T17" fmla="*/ 52 h 523"/>
                  <a:gd name="T18" fmla="*/ 4 w 366"/>
                  <a:gd name="T19" fmla="*/ 162 h 523"/>
                  <a:gd name="T20" fmla="*/ 28 w 366"/>
                  <a:gd name="T21" fmla="*/ 269 h 523"/>
                  <a:gd name="T22" fmla="*/ 96 w 366"/>
                  <a:gd name="T23" fmla="*/ 349 h 523"/>
                  <a:gd name="T24" fmla="*/ 178 w 366"/>
                  <a:gd name="T25" fmla="*/ 470 h 523"/>
                  <a:gd name="T26" fmla="*/ 192 w 366"/>
                  <a:gd name="T27" fmla="*/ 445 h 523"/>
                  <a:gd name="T28" fmla="*/ 183 w 366"/>
                  <a:gd name="T29" fmla="*/ 490 h 523"/>
                  <a:gd name="T30" fmla="*/ 174 w 366"/>
                  <a:gd name="T31" fmla="*/ 445 h 523"/>
                  <a:gd name="T32" fmla="*/ 112 w 366"/>
                  <a:gd name="T33" fmla="*/ 335 h 523"/>
                  <a:gd name="T34" fmla="*/ 57 w 366"/>
                  <a:gd name="T35" fmla="*/ 176 h 523"/>
                  <a:gd name="T36" fmla="*/ 183 w 366"/>
                  <a:gd name="T37" fmla="*/ 62 h 523"/>
                  <a:gd name="T38" fmla="*/ 309 w 366"/>
                  <a:gd name="T39" fmla="*/ 176 h 523"/>
                  <a:gd name="T40" fmla="*/ 254 w 366"/>
                  <a:gd name="T41" fmla="*/ 335 h 523"/>
                  <a:gd name="T42" fmla="*/ 192 w 366"/>
                  <a:gd name="T43" fmla="*/ 44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178" y="470"/>
                    </a:moveTo>
                    <a:cubicBezTo>
                      <a:pt x="185" y="503"/>
                      <a:pt x="182" y="523"/>
                      <a:pt x="183" y="523"/>
                    </a:cubicBezTo>
                    <a:cubicBezTo>
                      <a:pt x="184" y="523"/>
                      <a:pt x="181" y="503"/>
                      <a:pt x="188" y="470"/>
                    </a:cubicBezTo>
                    <a:cubicBezTo>
                      <a:pt x="195" y="436"/>
                      <a:pt x="220" y="395"/>
                      <a:pt x="270" y="349"/>
                    </a:cubicBezTo>
                    <a:cubicBezTo>
                      <a:pt x="294" y="324"/>
                      <a:pt x="320" y="300"/>
                      <a:pt x="338" y="269"/>
                    </a:cubicBezTo>
                    <a:cubicBezTo>
                      <a:pt x="356" y="238"/>
                      <a:pt x="366" y="201"/>
                      <a:pt x="362" y="162"/>
                    </a:cubicBezTo>
                    <a:cubicBezTo>
                      <a:pt x="358" y="124"/>
                      <a:pt x="340" y="83"/>
                      <a:pt x="308" y="52"/>
                    </a:cubicBezTo>
                    <a:cubicBezTo>
                      <a:pt x="276" y="21"/>
                      <a:pt x="231" y="0"/>
                      <a:pt x="183" y="1"/>
                    </a:cubicBezTo>
                    <a:cubicBezTo>
                      <a:pt x="135" y="0"/>
                      <a:pt x="90" y="21"/>
                      <a:pt x="58" y="52"/>
                    </a:cubicBezTo>
                    <a:cubicBezTo>
                      <a:pt x="26" y="83"/>
                      <a:pt x="8" y="124"/>
                      <a:pt x="4" y="162"/>
                    </a:cubicBezTo>
                    <a:cubicBezTo>
                      <a:pt x="0" y="201"/>
                      <a:pt x="10" y="238"/>
                      <a:pt x="28" y="269"/>
                    </a:cubicBezTo>
                    <a:cubicBezTo>
                      <a:pt x="46" y="300"/>
                      <a:pt x="72" y="324"/>
                      <a:pt x="96" y="349"/>
                    </a:cubicBezTo>
                    <a:cubicBezTo>
                      <a:pt x="146" y="395"/>
                      <a:pt x="171" y="436"/>
                      <a:pt x="178" y="470"/>
                    </a:cubicBezTo>
                    <a:close/>
                    <a:moveTo>
                      <a:pt x="192" y="445"/>
                    </a:moveTo>
                    <a:cubicBezTo>
                      <a:pt x="183" y="473"/>
                      <a:pt x="185" y="491"/>
                      <a:pt x="183" y="490"/>
                    </a:cubicBezTo>
                    <a:cubicBezTo>
                      <a:pt x="181" y="491"/>
                      <a:pt x="183" y="473"/>
                      <a:pt x="174" y="445"/>
                    </a:cubicBezTo>
                    <a:cubicBezTo>
                      <a:pt x="165" y="417"/>
                      <a:pt x="146" y="379"/>
                      <a:pt x="112" y="335"/>
                    </a:cubicBezTo>
                    <a:cubicBezTo>
                      <a:pt x="80" y="291"/>
                      <a:pt x="47" y="234"/>
                      <a:pt x="57" y="176"/>
                    </a:cubicBezTo>
                    <a:cubicBezTo>
                      <a:pt x="64" y="119"/>
                      <a:pt x="115" y="60"/>
                      <a:pt x="183" y="62"/>
                    </a:cubicBezTo>
                    <a:cubicBezTo>
                      <a:pt x="251" y="60"/>
                      <a:pt x="302" y="119"/>
                      <a:pt x="309" y="176"/>
                    </a:cubicBezTo>
                    <a:cubicBezTo>
                      <a:pt x="319" y="234"/>
                      <a:pt x="286" y="291"/>
                      <a:pt x="254" y="335"/>
                    </a:cubicBezTo>
                    <a:cubicBezTo>
                      <a:pt x="220" y="379"/>
                      <a:pt x="200" y="417"/>
                      <a:pt x="192" y="445"/>
                    </a:cubicBezTo>
                    <a:close/>
                  </a:path>
                </a:pathLst>
              </a:custGeom>
              <a:solidFill>
                <a:srgbClr val="007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7" name="Freeform 70"/>
              <p:cNvSpPr>
                <a:spLocks noEditPoints="1"/>
              </p:cNvSpPr>
              <p:nvPr/>
            </p:nvSpPr>
            <p:spPr bwMode="auto">
              <a:xfrm>
                <a:off x="5778" y="2111"/>
                <a:ext cx="1140" cy="860"/>
              </a:xfrm>
              <a:custGeom>
                <a:avLst/>
                <a:gdLst>
                  <a:gd name="T0" fmla="*/ 108 w 481"/>
                  <a:gd name="T1" fmla="*/ 170 h 363"/>
                  <a:gd name="T2" fmla="*/ 143 w 481"/>
                  <a:gd name="T3" fmla="*/ 269 h 363"/>
                  <a:gd name="T4" fmla="*/ 223 w 481"/>
                  <a:gd name="T5" fmla="*/ 343 h 363"/>
                  <a:gd name="T6" fmla="*/ 345 w 481"/>
                  <a:gd name="T7" fmla="*/ 351 h 363"/>
                  <a:gd name="T8" fmla="*/ 453 w 481"/>
                  <a:gd name="T9" fmla="*/ 269 h 363"/>
                  <a:gd name="T10" fmla="*/ 470 w 481"/>
                  <a:gd name="T11" fmla="*/ 135 h 363"/>
                  <a:gd name="T12" fmla="*/ 402 w 481"/>
                  <a:gd name="T13" fmla="*/ 33 h 363"/>
                  <a:gd name="T14" fmla="*/ 298 w 481"/>
                  <a:gd name="T15" fmla="*/ 1 h 363"/>
                  <a:gd name="T16" fmla="*/ 195 w 481"/>
                  <a:gd name="T17" fmla="*/ 19 h 363"/>
                  <a:gd name="T18" fmla="*/ 49 w 481"/>
                  <a:gd name="T19" fmla="*/ 30 h 363"/>
                  <a:gd name="T20" fmla="*/ 1 w 481"/>
                  <a:gd name="T21" fmla="*/ 8 h 363"/>
                  <a:gd name="T22" fmla="*/ 44 w 481"/>
                  <a:gd name="T23" fmla="*/ 39 h 363"/>
                  <a:gd name="T24" fmla="*/ 108 w 481"/>
                  <a:gd name="T25" fmla="*/ 170 h 363"/>
                  <a:gd name="T26" fmla="*/ 199 w 481"/>
                  <a:gd name="T27" fmla="*/ 40 h 363"/>
                  <a:gd name="T28" fmla="*/ 364 w 481"/>
                  <a:gd name="T29" fmla="*/ 72 h 363"/>
                  <a:gd name="T30" fmla="*/ 400 w 481"/>
                  <a:gd name="T31" fmla="*/ 238 h 363"/>
                  <a:gd name="T32" fmla="*/ 238 w 481"/>
                  <a:gd name="T33" fmla="*/ 290 h 363"/>
                  <a:gd name="T34" fmla="*/ 128 w 481"/>
                  <a:gd name="T35" fmla="*/ 164 h 363"/>
                  <a:gd name="T36" fmla="*/ 64 w 481"/>
                  <a:gd name="T37" fmla="*/ 54 h 363"/>
                  <a:gd name="T38" fmla="*/ 29 w 481"/>
                  <a:gd name="T39" fmla="*/ 24 h 363"/>
                  <a:gd name="T40" fmla="*/ 73 w 481"/>
                  <a:gd name="T41" fmla="*/ 39 h 363"/>
                  <a:gd name="T42" fmla="*/ 199 w 481"/>
                  <a:gd name="T43"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08" y="170"/>
                    </a:moveTo>
                    <a:cubicBezTo>
                      <a:pt x="117" y="203"/>
                      <a:pt x="126" y="238"/>
                      <a:pt x="143" y="269"/>
                    </a:cubicBezTo>
                    <a:cubicBezTo>
                      <a:pt x="161" y="300"/>
                      <a:pt x="188" y="327"/>
                      <a:pt x="223" y="343"/>
                    </a:cubicBezTo>
                    <a:cubicBezTo>
                      <a:pt x="258" y="359"/>
                      <a:pt x="303" y="363"/>
                      <a:pt x="345" y="351"/>
                    </a:cubicBezTo>
                    <a:cubicBezTo>
                      <a:pt x="388" y="339"/>
                      <a:pt x="429" y="311"/>
                      <a:pt x="453" y="269"/>
                    </a:cubicBezTo>
                    <a:cubicBezTo>
                      <a:pt x="477" y="228"/>
                      <a:pt x="481" y="177"/>
                      <a:pt x="470" y="135"/>
                    </a:cubicBezTo>
                    <a:cubicBezTo>
                      <a:pt x="460" y="91"/>
                      <a:pt x="434" y="55"/>
                      <a:pt x="402" y="33"/>
                    </a:cubicBezTo>
                    <a:cubicBezTo>
                      <a:pt x="371" y="10"/>
                      <a:pt x="334" y="0"/>
                      <a:pt x="298" y="1"/>
                    </a:cubicBezTo>
                    <a:cubicBezTo>
                      <a:pt x="262" y="1"/>
                      <a:pt x="228" y="11"/>
                      <a:pt x="195" y="19"/>
                    </a:cubicBezTo>
                    <a:cubicBezTo>
                      <a:pt x="130" y="39"/>
                      <a:pt x="81" y="40"/>
                      <a:pt x="49" y="30"/>
                    </a:cubicBezTo>
                    <a:cubicBezTo>
                      <a:pt x="16" y="19"/>
                      <a:pt x="1" y="7"/>
                      <a:pt x="1" y="8"/>
                    </a:cubicBezTo>
                    <a:cubicBezTo>
                      <a:pt x="0" y="8"/>
                      <a:pt x="18" y="16"/>
                      <a:pt x="44" y="39"/>
                    </a:cubicBezTo>
                    <a:cubicBezTo>
                      <a:pt x="69" y="61"/>
                      <a:pt x="92" y="104"/>
                      <a:pt x="108" y="170"/>
                    </a:cubicBezTo>
                    <a:close/>
                    <a:moveTo>
                      <a:pt x="199" y="40"/>
                    </a:moveTo>
                    <a:cubicBezTo>
                      <a:pt x="253" y="34"/>
                      <a:pt x="318" y="34"/>
                      <a:pt x="364" y="72"/>
                    </a:cubicBezTo>
                    <a:cubicBezTo>
                      <a:pt x="410" y="107"/>
                      <a:pt x="435" y="180"/>
                      <a:pt x="400" y="238"/>
                    </a:cubicBezTo>
                    <a:cubicBezTo>
                      <a:pt x="368" y="298"/>
                      <a:pt x="291" y="312"/>
                      <a:pt x="238" y="290"/>
                    </a:cubicBezTo>
                    <a:cubicBezTo>
                      <a:pt x="182" y="270"/>
                      <a:pt x="150" y="213"/>
                      <a:pt x="128" y="164"/>
                    </a:cubicBezTo>
                    <a:cubicBezTo>
                      <a:pt x="106" y="112"/>
                      <a:pt x="84" y="76"/>
                      <a:pt x="64" y="54"/>
                    </a:cubicBezTo>
                    <a:cubicBezTo>
                      <a:pt x="44" y="33"/>
                      <a:pt x="27" y="25"/>
                      <a:pt x="29" y="24"/>
                    </a:cubicBezTo>
                    <a:cubicBezTo>
                      <a:pt x="29" y="22"/>
                      <a:pt x="44" y="33"/>
                      <a:pt x="73" y="39"/>
                    </a:cubicBezTo>
                    <a:cubicBezTo>
                      <a:pt x="101" y="46"/>
                      <a:pt x="143" y="47"/>
                      <a:pt x="199" y="40"/>
                    </a:cubicBezTo>
                    <a:close/>
                  </a:path>
                </a:pathLst>
              </a:custGeom>
              <a:solidFill>
                <a:srgbClr val="007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8" name="Freeform 71"/>
              <p:cNvSpPr>
                <a:spLocks noEditPoints="1"/>
              </p:cNvSpPr>
              <p:nvPr/>
            </p:nvSpPr>
            <p:spPr bwMode="auto">
              <a:xfrm>
                <a:off x="4743" y="1346"/>
                <a:ext cx="1139" cy="860"/>
              </a:xfrm>
              <a:custGeom>
                <a:avLst/>
                <a:gdLst>
                  <a:gd name="T0" fmla="*/ 432 w 481"/>
                  <a:gd name="T1" fmla="*/ 334 h 363"/>
                  <a:gd name="T2" fmla="*/ 480 w 481"/>
                  <a:gd name="T3" fmla="*/ 355 h 363"/>
                  <a:gd name="T4" fmla="*/ 437 w 481"/>
                  <a:gd name="T5" fmla="*/ 324 h 363"/>
                  <a:gd name="T6" fmla="*/ 373 w 481"/>
                  <a:gd name="T7" fmla="*/ 193 h 363"/>
                  <a:gd name="T8" fmla="*/ 338 w 481"/>
                  <a:gd name="T9" fmla="*/ 94 h 363"/>
                  <a:gd name="T10" fmla="*/ 258 w 481"/>
                  <a:gd name="T11" fmla="*/ 20 h 363"/>
                  <a:gd name="T12" fmla="*/ 136 w 481"/>
                  <a:gd name="T13" fmla="*/ 12 h 363"/>
                  <a:gd name="T14" fmla="*/ 28 w 481"/>
                  <a:gd name="T15" fmla="*/ 94 h 363"/>
                  <a:gd name="T16" fmla="*/ 11 w 481"/>
                  <a:gd name="T17" fmla="*/ 228 h 363"/>
                  <a:gd name="T18" fmla="*/ 79 w 481"/>
                  <a:gd name="T19" fmla="*/ 330 h 363"/>
                  <a:gd name="T20" fmla="*/ 183 w 481"/>
                  <a:gd name="T21" fmla="*/ 362 h 363"/>
                  <a:gd name="T22" fmla="*/ 286 w 481"/>
                  <a:gd name="T23" fmla="*/ 344 h 363"/>
                  <a:gd name="T24" fmla="*/ 432 w 481"/>
                  <a:gd name="T25" fmla="*/ 334 h 363"/>
                  <a:gd name="T26" fmla="*/ 417 w 481"/>
                  <a:gd name="T27" fmla="*/ 309 h 363"/>
                  <a:gd name="T28" fmla="*/ 452 w 481"/>
                  <a:gd name="T29" fmla="*/ 339 h 363"/>
                  <a:gd name="T30" fmla="*/ 408 w 481"/>
                  <a:gd name="T31" fmla="*/ 324 h 363"/>
                  <a:gd name="T32" fmla="*/ 282 w 481"/>
                  <a:gd name="T33" fmla="*/ 323 h 363"/>
                  <a:gd name="T34" fmla="*/ 117 w 481"/>
                  <a:gd name="T35" fmla="*/ 291 h 363"/>
                  <a:gd name="T36" fmla="*/ 81 w 481"/>
                  <a:gd name="T37" fmla="*/ 125 h 363"/>
                  <a:gd name="T38" fmla="*/ 243 w 481"/>
                  <a:gd name="T39" fmla="*/ 73 h 363"/>
                  <a:gd name="T40" fmla="*/ 353 w 481"/>
                  <a:gd name="T41" fmla="*/ 199 h 363"/>
                  <a:gd name="T42" fmla="*/ 417 w 481"/>
                  <a:gd name="T43" fmla="*/ 3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2" y="334"/>
                    </a:moveTo>
                    <a:cubicBezTo>
                      <a:pt x="464" y="344"/>
                      <a:pt x="480" y="356"/>
                      <a:pt x="480" y="355"/>
                    </a:cubicBezTo>
                    <a:cubicBezTo>
                      <a:pt x="481" y="355"/>
                      <a:pt x="463" y="347"/>
                      <a:pt x="437" y="324"/>
                    </a:cubicBezTo>
                    <a:cubicBezTo>
                      <a:pt x="412" y="302"/>
                      <a:pt x="389" y="259"/>
                      <a:pt x="373" y="193"/>
                    </a:cubicBezTo>
                    <a:cubicBezTo>
                      <a:pt x="364" y="160"/>
                      <a:pt x="355" y="125"/>
                      <a:pt x="338" y="94"/>
                    </a:cubicBezTo>
                    <a:cubicBezTo>
                      <a:pt x="320" y="63"/>
                      <a:pt x="293" y="36"/>
                      <a:pt x="258" y="20"/>
                    </a:cubicBezTo>
                    <a:cubicBezTo>
                      <a:pt x="222" y="4"/>
                      <a:pt x="178" y="0"/>
                      <a:pt x="136" y="12"/>
                    </a:cubicBezTo>
                    <a:cubicBezTo>
                      <a:pt x="93" y="24"/>
                      <a:pt x="52" y="52"/>
                      <a:pt x="28" y="94"/>
                    </a:cubicBezTo>
                    <a:cubicBezTo>
                      <a:pt x="4" y="135"/>
                      <a:pt x="0" y="186"/>
                      <a:pt x="11" y="228"/>
                    </a:cubicBezTo>
                    <a:cubicBezTo>
                      <a:pt x="21" y="272"/>
                      <a:pt x="47" y="308"/>
                      <a:pt x="79" y="330"/>
                    </a:cubicBezTo>
                    <a:cubicBezTo>
                      <a:pt x="110" y="353"/>
                      <a:pt x="147" y="363"/>
                      <a:pt x="183" y="362"/>
                    </a:cubicBezTo>
                    <a:cubicBezTo>
                      <a:pt x="219" y="362"/>
                      <a:pt x="253" y="352"/>
                      <a:pt x="286" y="344"/>
                    </a:cubicBezTo>
                    <a:cubicBezTo>
                      <a:pt x="351" y="324"/>
                      <a:pt x="399" y="323"/>
                      <a:pt x="432" y="334"/>
                    </a:cubicBezTo>
                    <a:close/>
                    <a:moveTo>
                      <a:pt x="417" y="309"/>
                    </a:moveTo>
                    <a:cubicBezTo>
                      <a:pt x="437" y="330"/>
                      <a:pt x="454" y="338"/>
                      <a:pt x="452" y="339"/>
                    </a:cubicBezTo>
                    <a:cubicBezTo>
                      <a:pt x="452" y="341"/>
                      <a:pt x="437" y="330"/>
                      <a:pt x="408" y="324"/>
                    </a:cubicBezTo>
                    <a:cubicBezTo>
                      <a:pt x="380" y="318"/>
                      <a:pt x="337" y="316"/>
                      <a:pt x="282" y="323"/>
                    </a:cubicBezTo>
                    <a:cubicBezTo>
                      <a:pt x="228" y="329"/>
                      <a:pt x="162" y="329"/>
                      <a:pt x="117" y="291"/>
                    </a:cubicBezTo>
                    <a:cubicBezTo>
                      <a:pt x="71" y="256"/>
                      <a:pt x="45" y="183"/>
                      <a:pt x="81" y="125"/>
                    </a:cubicBezTo>
                    <a:cubicBezTo>
                      <a:pt x="113" y="65"/>
                      <a:pt x="190" y="51"/>
                      <a:pt x="243" y="73"/>
                    </a:cubicBezTo>
                    <a:cubicBezTo>
                      <a:pt x="299" y="93"/>
                      <a:pt x="331" y="150"/>
                      <a:pt x="353" y="199"/>
                    </a:cubicBezTo>
                    <a:cubicBezTo>
                      <a:pt x="375" y="251"/>
                      <a:pt x="397" y="287"/>
                      <a:pt x="417" y="309"/>
                    </a:cubicBezTo>
                    <a:close/>
                  </a:path>
                </a:pathLst>
              </a:custGeom>
              <a:solidFill>
                <a:srgbClr val="59B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9" name="Freeform 72"/>
              <p:cNvSpPr>
                <a:spLocks noEditPoints="1"/>
              </p:cNvSpPr>
              <p:nvPr/>
            </p:nvSpPr>
            <p:spPr bwMode="auto">
              <a:xfrm>
                <a:off x="5778" y="1346"/>
                <a:ext cx="1140" cy="860"/>
              </a:xfrm>
              <a:custGeom>
                <a:avLst/>
                <a:gdLst>
                  <a:gd name="T0" fmla="*/ 195 w 481"/>
                  <a:gd name="T1" fmla="*/ 344 h 363"/>
                  <a:gd name="T2" fmla="*/ 298 w 481"/>
                  <a:gd name="T3" fmla="*/ 362 h 363"/>
                  <a:gd name="T4" fmla="*/ 402 w 481"/>
                  <a:gd name="T5" fmla="*/ 330 h 363"/>
                  <a:gd name="T6" fmla="*/ 470 w 481"/>
                  <a:gd name="T7" fmla="*/ 228 h 363"/>
                  <a:gd name="T8" fmla="*/ 453 w 481"/>
                  <a:gd name="T9" fmla="*/ 94 h 363"/>
                  <a:gd name="T10" fmla="*/ 345 w 481"/>
                  <a:gd name="T11" fmla="*/ 12 h 363"/>
                  <a:gd name="T12" fmla="*/ 223 w 481"/>
                  <a:gd name="T13" fmla="*/ 20 h 363"/>
                  <a:gd name="T14" fmla="*/ 143 w 481"/>
                  <a:gd name="T15" fmla="*/ 94 h 363"/>
                  <a:gd name="T16" fmla="*/ 108 w 481"/>
                  <a:gd name="T17" fmla="*/ 193 h 363"/>
                  <a:gd name="T18" fmla="*/ 44 w 481"/>
                  <a:gd name="T19" fmla="*/ 324 h 363"/>
                  <a:gd name="T20" fmla="*/ 1 w 481"/>
                  <a:gd name="T21" fmla="*/ 355 h 363"/>
                  <a:gd name="T22" fmla="*/ 49 w 481"/>
                  <a:gd name="T23" fmla="*/ 334 h 363"/>
                  <a:gd name="T24" fmla="*/ 195 w 481"/>
                  <a:gd name="T25" fmla="*/ 344 h 363"/>
                  <a:gd name="T26" fmla="*/ 128 w 481"/>
                  <a:gd name="T27" fmla="*/ 199 h 363"/>
                  <a:gd name="T28" fmla="*/ 238 w 481"/>
                  <a:gd name="T29" fmla="*/ 73 h 363"/>
                  <a:gd name="T30" fmla="*/ 400 w 481"/>
                  <a:gd name="T31" fmla="*/ 125 h 363"/>
                  <a:gd name="T32" fmla="*/ 364 w 481"/>
                  <a:gd name="T33" fmla="*/ 291 h 363"/>
                  <a:gd name="T34" fmla="*/ 199 w 481"/>
                  <a:gd name="T35" fmla="*/ 323 h 363"/>
                  <a:gd name="T36" fmla="*/ 73 w 481"/>
                  <a:gd name="T37" fmla="*/ 324 h 363"/>
                  <a:gd name="T38" fmla="*/ 29 w 481"/>
                  <a:gd name="T39" fmla="*/ 339 h 363"/>
                  <a:gd name="T40" fmla="*/ 64 w 481"/>
                  <a:gd name="T41" fmla="*/ 309 h 363"/>
                  <a:gd name="T42" fmla="*/ 128 w 481"/>
                  <a:gd name="T43" fmla="*/ 19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95" y="344"/>
                    </a:moveTo>
                    <a:cubicBezTo>
                      <a:pt x="228" y="352"/>
                      <a:pt x="262" y="362"/>
                      <a:pt x="298" y="362"/>
                    </a:cubicBezTo>
                    <a:cubicBezTo>
                      <a:pt x="334" y="363"/>
                      <a:pt x="371" y="353"/>
                      <a:pt x="402" y="330"/>
                    </a:cubicBezTo>
                    <a:cubicBezTo>
                      <a:pt x="434" y="308"/>
                      <a:pt x="460" y="272"/>
                      <a:pt x="470" y="228"/>
                    </a:cubicBezTo>
                    <a:cubicBezTo>
                      <a:pt x="481" y="186"/>
                      <a:pt x="477" y="135"/>
                      <a:pt x="453" y="94"/>
                    </a:cubicBezTo>
                    <a:cubicBezTo>
                      <a:pt x="429" y="52"/>
                      <a:pt x="388" y="24"/>
                      <a:pt x="345" y="12"/>
                    </a:cubicBezTo>
                    <a:cubicBezTo>
                      <a:pt x="303" y="0"/>
                      <a:pt x="258" y="4"/>
                      <a:pt x="223" y="20"/>
                    </a:cubicBezTo>
                    <a:cubicBezTo>
                      <a:pt x="188" y="36"/>
                      <a:pt x="161" y="63"/>
                      <a:pt x="143" y="94"/>
                    </a:cubicBezTo>
                    <a:cubicBezTo>
                      <a:pt x="126" y="125"/>
                      <a:pt x="117" y="160"/>
                      <a:pt x="108" y="193"/>
                    </a:cubicBezTo>
                    <a:cubicBezTo>
                      <a:pt x="92" y="259"/>
                      <a:pt x="69" y="302"/>
                      <a:pt x="44" y="324"/>
                    </a:cubicBezTo>
                    <a:cubicBezTo>
                      <a:pt x="18" y="347"/>
                      <a:pt x="0" y="355"/>
                      <a:pt x="1" y="355"/>
                    </a:cubicBezTo>
                    <a:cubicBezTo>
                      <a:pt x="1" y="356"/>
                      <a:pt x="16" y="344"/>
                      <a:pt x="49" y="334"/>
                    </a:cubicBezTo>
                    <a:cubicBezTo>
                      <a:pt x="81" y="323"/>
                      <a:pt x="130" y="324"/>
                      <a:pt x="195" y="344"/>
                    </a:cubicBezTo>
                    <a:close/>
                    <a:moveTo>
                      <a:pt x="128" y="199"/>
                    </a:moveTo>
                    <a:cubicBezTo>
                      <a:pt x="150" y="150"/>
                      <a:pt x="182" y="93"/>
                      <a:pt x="238" y="73"/>
                    </a:cubicBezTo>
                    <a:cubicBezTo>
                      <a:pt x="291" y="51"/>
                      <a:pt x="368" y="65"/>
                      <a:pt x="400" y="125"/>
                    </a:cubicBezTo>
                    <a:cubicBezTo>
                      <a:pt x="435" y="183"/>
                      <a:pt x="410" y="256"/>
                      <a:pt x="364" y="291"/>
                    </a:cubicBezTo>
                    <a:cubicBezTo>
                      <a:pt x="318" y="329"/>
                      <a:pt x="253" y="329"/>
                      <a:pt x="199" y="323"/>
                    </a:cubicBezTo>
                    <a:cubicBezTo>
                      <a:pt x="143" y="316"/>
                      <a:pt x="101" y="318"/>
                      <a:pt x="73" y="324"/>
                    </a:cubicBezTo>
                    <a:cubicBezTo>
                      <a:pt x="44" y="330"/>
                      <a:pt x="29" y="341"/>
                      <a:pt x="29" y="339"/>
                    </a:cubicBezTo>
                    <a:cubicBezTo>
                      <a:pt x="27" y="338"/>
                      <a:pt x="44" y="330"/>
                      <a:pt x="64" y="309"/>
                    </a:cubicBezTo>
                    <a:cubicBezTo>
                      <a:pt x="84" y="287"/>
                      <a:pt x="106" y="251"/>
                      <a:pt x="128" y="199"/>
                    </a:cubicBezTo>
                    <a:close/>
                  </a:path>
                </a:pathLst>
              </a:custGeom>
              <a:solidFill>
                <a:srgbClr val="59B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0" name="Freeform 73"/>
              <p:cNvSpPr>
                <a:spLocks noEditPoints="1"/>
              </p:cNvSpPr>
              <p:nvPr/>
            </p:nvSpPr>
            <p:spPr bwMode="auto">
              <a:xfrm>
                <a:off x="4743" y="2111"/>
                <a:ext cx="1139" cy="860"/>
              </a:xfrm>
              <a:custGeom>
                <a:avLst/>
                <a:gdLst>
                  <a:gd name="T0" fmla="*/ 437 w 481"/>
                  <a:gd name="T1" fmla="*/ 39 h 363"/>
                  <a:gd name="T2" fmla="*/ 480 w 481"/>
                  <a:gd name="T3" fmla="*/ 8 h 363"/>
                  <a:gd name="T4" fmla="*/ 432 w 481"/>
                  <a:gd name="T5" fmla="*/ 30 h 363"/>
                  <a:gd name="T6" fmla="*/ 286 w 481"/>
                  <a:gd name="T7" fmla="*/ 19 h 363"/>
                  <a:gd name="T8" fmla="*/ 183 w 481"/>
                  <a:gd name="T9" fmla="*/ 1 h 363"/>
                  <a:gd name="T10" fmla="*/ 79 w 481"/>
                  <a:gd name="T11" fmla="*/ 33 h 363"/>
                  <a:gd name="T12" fmla="*/ 11 w 481"/>
                  <a:gd name="T13" fmla="*/ 135 h 363"/>
                  <a:gd name="T14" fmla="*/ 28 w 481"/>
                  <a:gd name="T15" fmla="*/ 269 h 363"/>
                  <a:gd name="T16" fmla="*/ 136 w 481"/>
                  <a:gd name="T17" fmla="*/ 351 h 363"/>
                  <a:gd name="T18" fmla="*/ 258 w 481"/>
                  <a:gd name="T19" fmla="*/ 343 h 363"/>
                  <a:gd name="T20" fmla="*/ 338 w 481"/>
                  <a:gd name="T21" fmla="*/ 269 h 363"/>
                  <a:gd name="T22" fmla="*/ 373 w 481"/>
                  <a:gd name="T23" fmla="*/ 170 h 363"/>
                  <a:gd name="T24" fmla="*/ 437 w 481"/>
                  <a:gd name="T25" fmla="*/ 39 h 363"/>
                  <a:gd name="T26" fmla="*/ 408 w 481"/>
                  <a:gd name="T27" fmla="*/ 39 h 363"/>
                  <a:gd name="T28" fmla="*/ 452 w 481"/>
                  <a:gd name="T29" fmla="*/ 24 h 363"/>
                  <a:gd name="T30" fmla="*/ 417 w 481"/>
                  <a:gd name="T31" fmla="*/ 54 h 363"/>
                  <a:gd name="T32" fmla="*/ 353 w 481"/>
                  <a:gd name="T33" fmla="*/ 164 h 363"/>
                  <a:gd name="T34" fmla="*/ 243 w 481"/>
                  <a:gd name="T35" fmla="*/ 290 h 363"/>
                  <a:gd name="T36" fmla="*/ 81 w 481"/>
                  <a:gd name="T37" fmla="*/ 238 h 363"/>
                  <a:gd name="T38" fmla="*/ 117 w 481"/>
                  <a:gd name="T39" fmla="*/ 72 h 363"/>
                  <a:gd name="T40" fmla="*/ 282 w 481"/>
                  <a:gd name="T41" fmla="*/ 40 h 363"/>
                  <a:gd name="T42" fmla="*/ 408 w 481"/>
                  <a:gd name="T43" fmla="*/ 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7" y="39"/>
                    </a:moveTo>
                    <a:cubicBezTo>
                      <a:pt x="463" y="16"/>
                      <a:pt x="481" y="8"/>
                      <a:pt x="480" y="8"/>
                    </a:cubicBezTo>
                    <a:cubicBezTo>
                      <a:pt x="480" y="7"/>
                      <a:pt x="464" y="19"/>
                      <a:pt x="432" y="30"/>
                    </a:cubicBezTo>
                    <a:cubicBezTo>
                      <a:pt x="399" y="40"/>
                      <a:pt x="351" y="39"/>
                      <a:pt x="286" y="19"/>
                    </a:cubicBezTo>
                    <a:cubicBezTo>
                      <a:pt x="253" y="11"/>
                      <a:pt x="219" y="1"/>
                      <a:pt x="183" y="1"/>
                    </a:cubicBezTo>
                    <a:cubicBezTo>
                      <a:pt x="147" y="0"/>
                      <a:pt x="110" y="10"/>
                      <a:pt x="79" y="33"/>
                    </a:cubicBezTo>
                    <a:cubicBezTo>
                      <a:pt x="47" y="55"/>
                      <a:pt x="21" y="91"/>
                      <a:pt x="11" y="135"/>
                    </a:cubicBezTo>
                    <a:cubicBezTo>
                      <a:pt x="0" y="177"/>
                      <a:pt x="4" y="228"/>
                      <a:pt x="28" y="269"/>
                    </a:cubicBezTo>
                    <a:cubicBezTo>
                      <a:pt x="52" y="311"/>
                      <a:pt x="93" y="339"/>
                      <a:pt x="136" y="351"/>
                    </a:cubicBezTo>
                    <a:cubicBezTo>
                      <a:pt x="178" y="363"/>
                      <a:pt x="222" y="359"/>
                      <a:pt x="258" y="343"/>
                    </a:cubicBezTo>
                    <a:cubicBezTo>
                      <a:pt x="293" y="327"/>
                      <a:pt x="320" y="300"/>
                      <a:pt x="338" y="269"/>
                    </a:cubicBezTo>
                    <a:cubicBezTo>
                      <a:pt x="355" y="238"/>
                      <a:pt x="364" y="203"/>
                      <a:pt x="373" y="170"/>
                    </a:cubicBezTo>
                    <a:cubicBezTo>
                      <a:pt x="389" y="104"/>
                      <a:pt x="412" y="61"/>
                      <a:pt x="437" y="39"/>
                    </a:cubicBezTo>
                    <a:close/>
                    <a:moveTo>
                      <a:pt x="408" y="39"/>
                    </a:moveTo>
                    <a:cubicBezTo>
                      <a:pt x="437" y="33"/>
                      <a:pt x="452" y="22"/>
                      <a:pt x="452" y="24"/>
                    </a:cubicBezTo>
                    <a:cubicBezTo>
                      <a:pt x="454" y="25"/>
                      <a:pt x="437" y="33"/>
                      <a:pt x="417" y="54"/>
                    </a:cubicBezTo>
                    <a:cubicBezTo>
                      <a:pt x="397" y="76"/>
                      <a:pt x="375" y="112"/>
                      <a:pt x="353" y="164"/>
                    </a:cubicBezTo>
                    <a:cubicBezTo>
                      <a:pt x="331" y="213"/>
                      <a:pt x="299" y="270"/>
                      <a:pt x="243" y="290"/>
                    </a:cubicBezTo>
                    <a:cubicBezTo>
                      <a:pt x="190" y="312"/>
                      <a:pt x="113" y="298"/>
                      <a:pt x="81" y="238"/>
                    </a:cubicBezTo>
                    <a:cubicBezTo>
                      <a:pt x="45" y="180"/>
                      <a:pt x="71" y="107"/>
                      <a:pt x="117" y="72"/>
                    </a:cubicBezTo>
                    <a:cubicBezTo>
                      <a:pt x="162" y="34"/>
                      <a:pt x="228" y="34"/>
                      <a:pt x="282" y="40"/>
                    </a:cubicBezTo>
                    <a:cubicBezTo>
                      <a:pt x="337" y="47"/>
                      <a:pt x="380" y="46"/>
                      <a:pt x="408" y="39"/>
                    </a:cubicBezTo>
                    <a:close/>
                  </a:path>
                </a:pathLst>
              </a:custGeom>
              <a:solidFill>
                <a:srgbClr val="007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grpSp>
        <p:sp>
          <p:nvSpPr>
            <p:cNvPr id="9" name="Oval 17"/>
            <p:cNvSpPr/>
            <p:nvPr/>
          </p:nvSpPr>
          <p:spPr>
            <a:xfrm>
              <a:off x="5812835" y="2299099"/>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017D91"/>
                  </a:solidFill>
                  <a:latin typeface="Agency FB" panose="020B0503020202020204" pitchFamily="34" charset="0"/>
                </a:rPr>
                <a:t>01</a:t>
              </a:r>
              <a:endParaRPr lang="en-US" sz="4000" dirty="0">
                <a:solidFill>
                  <a:srgbClr val="017D91"/>
                </a:solidFill>
                <a:latin typeface="Agency FB" panose="020B0503020202020204" pitchFamily="34" charset="0"/>
              </a:endParaRPr>
            </a:p>
          </p:txBody>
        </p:sp>
        <p:sp>
          <p:nvSpPr>
            <p:cNvPr id="10" name="Oval 18"/>
            <p:cNvSpPr/>
            <p:nvPr/>
          </p:nvSpPr>
          <p:spPr>
            <a:xfrm>
              <a:off x="6998415" y="2978843"/>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59B3D3"/>
                  </a:solidFill>
                  <a:latin typeface="Agency FB" panose="020B0503020202020204" pitchFamily="34" charset="0"/>
                </a:rPr>
                <a:t>02</a:t>
              </a:r>
              <a:endParaRPr lang="en-US" sz="4000" dirty="0">
                <a:solidFill>
                  <a:srgbClr val="59B3D3"/>
                </a:solidFill>
                <a:latin typeface="Agency FB" panose="020B0503020202020204" pitchFamily="34" charset="0"/>
              </a:endParaRPr>
            </a:p>
          </p:txBody>
        </p:sp>
        <p:sp>
          <p:nvSpPr>
            <p:cNvPr id="11" name="Oval 19"/>
            <p:cNvSpPr/>
            <p:nvPr/>
          </p:nvSpPr>
          <p:spPr>
            <a:xfrm>
              <a:off x="6998415" y="4240099"/>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17D91"/>
                  </a:solidFill>
                  <a:latin typeface="Agency FB" panose="020B0503020202020204" pitchFamily="34" charset="0"/>
                </a:rPr>
                <a:t>03</a:t>
              </a:r>
              <a:endParaRPr lang="en-US" sz="4000" dirty="0">
                <a:solidFill>
                  <a:srgbClr val="017D91"/>
                </a:solidFill>
                <a:latin typeface="Agency FB" panose="020B0503020202020204" pitchFamily="34" charset="0"/>
              </a:endParaRPr>
            </a:p>
          </p:txBody>
        </p:sp>
        <p:sp>
          <p:nvSpPr>
            <p:cNvPr id="12" name="Oval 20"/>
            <p:cNvSpPr/>
            <p:nvPr/>
          </p:nvSpPr>
          <p:spPr>
            <a:xfrm>
              <a:off x="5821656" y="4912681"/>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59B3D3"/>
                  </a:solidFill>
                  <a:latin typeface="Agency FB" panose="020B0503020202020204" pitchFamily="34" charset="0"/>
                </a:rPr>
                <a:t>04</a:t>
              </a:r>
              <a:endParaRPr lang="en-US" sz="4000" dirty="0">
                <a:solidFill>
                  <a:srgbClr val="59B3D3"/>
                </a:solidFill>
                <a:latin typeface="Agency FB" panose="020B0503020202020204" pitchFamily="34" charset="0"/>
              </a:endParaRPr>
            </a:p>
          </p:txBody>
        </p:sp>
        <p:sp>
          <p:nvSpPr>
            <p:cNvPr id="13" name="Oval 21"/>
            <p:cNvSpPr/>
            <p:nvPr/>
          </p:nvSpPr>
          <p:spPr>
            <a:xfrm>
              <a:off x="4696559" y="4238914"/>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17D91"/>
                  </a:solidFill>
                  <a:latin typeface="Agency FB" panose="020B0503020202020204" pitchFamily="34" charset="0"/>
                </a:rPr>
                <a:t>05</a:t>
              </a:r>
              <a:endParaRPr lang="en-US" sz="4000" dirty="0">
                <a:solidFill>
                  <a:srgbClr val="017D91"/>
                </a:solidFill>
                <a:latin typeface="Agency FB" panose="020B0503020202020204" pitchFamily="34" charset="0"/>
              </a:endParaRPr>
            </a:p>
          </p:txBody>
        </p:sp>
        <p:sp>
          <p:nvSpPr>
            <p:cNvPr id="14" name="Oval 22"/>
            <p:cNvSpPr/>
            <p:nvPr/>
          </p:nvSpPr>
          <p:spPr>
            <a:xfrm>
              <a:off x="4680789" y="2954113"/>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59B3D3"/>
                  </a:solidFill>
                  <a:latin typeface="Agency FB" panose="020B0503020202020204" pitchFamily="34" charset="0"/>
                </a:rPr>
                <a:t>06</a:t>
              </a:r>
              <a:endParaRPr lang="en-US" sz="4000" dirty="0">
                <a:solidFill>
                  <a:srgbClr val="59B3D3"/>
                </a:solidFill>
                <a:latin typeface="Agency FB" panose="020B0503020202020204" pitchFamily="34" charset="0"/>
              </a:endParaRPr>
            </a:p>
          </p:txBody>
        </p:sp>
      </p:grpSp>
      <p:sp>
        <p:nvSpPr>
          <p:cNvPr id="21" name="文本框 20"/>
          <p:cNvSpPr txBox="1"/>
          <p:nvPr/>
        </p:nvSpPr>
        <p:spPr>
          <a:xfrm>
            <a:off x="987562" y="1956365"/>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87562" y="35565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88866" y="50653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893467" y="1956365"/>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893467" y="35565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893467" y="50653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3242</Words>
  <Application>WPS 演示</Application>
  <PresentationFormat>宽屏</PresentationFormat>
  <Paragraphs>416</Paragraphs>
  <Slides>23</Slides>
  <Notes>23</Notes>
  <HiddenSlides>0</HiddenSlides>
  <MMClips>2</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宋体</vt:lpstr>
      <vt:lpstr>Wingdings</vt:lpstr>
      <vt:lpstr>幼圆</vt:lpstr>
      <vt:lpstr>微软雅黑</vt:lpstr>
      <vt:lpstr>华文细黑</vt:lpstr>
      <vt:lpstr>Agency FB</vt:lpstr>
      <vt:lpstr>方正清刻本悦宋简体</vt:lpstr>
      <vt:lpstr>微软雅黑 Light</vt:lpstr>
      <vt:lpstr>等线</vt:lpstr>
      <vt:lpstr>GoodVibrationsROB</vt:lpstr>
      <vt:lpstr>等线 Light</vt:lpstr>
      <vt:lpstr>Raleway Light</vt:lpstr>
      <vt:lpstr>MS PGothic</vt:lpstr>
      <vt:lpstr>Lato Light</vt:lpstr>
      <vt:lpstr>方正姚体</vt:lpstr>
      <vt:lpstr>Calibri</vt:lpstr>
      <vt:lpstr>黑体</vt:lpstr>
      <vt:lpstr>Raleway</vt:lpstr>
      <vt:lpstr>Lato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蓝色墨迹论文答辩</dc:title>
  <dc:creator>PC</dc:creator>
  <cp:lastModifiedBy>Administrator</cp:lastModifiedBy>
  <cp:revision>60</cp:revision>
  <dcterms:created xsi:type="dcterms:W3CDTF">2017-04-13T11:38:00Z</dcterms:created>
  <dcterms:modified xsi:type="dcterms:W3CDTF">2017-06-06T03:06:08Z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