
<file path=[Content_Types].xml><?xml version="1.0" encoding="utf-8"?>
<Types xmlns="http://schemas.openxmlformats.org/package/2006/content-types">
  <Default Extension="jpeg" ContentType="image/jpeg"/>
  <Default Extension="wdp" ContentType="image/vnd.ms-photo"/>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8" r:id="rId5"/>
    <p:sldId id="259" r:id="rId6"/>
    <p:sldId id="293" r:id="rId7"/>
    <p:sldId id="275" r:id="rId8"/>
    <p:sldId id="283" r:id="rId9"/>
    <p:sldId id="294" r:id="rId10"/>
    <p:sldId id="284" r:id="rId11"/>
    <p:sldId id="298" r:id="rId12"/>
    <p:sldId id="285" r:id="rId13"/>
    <p:sldId id="286" r:id="rId14"/>
    <p:sldId id="287" r:id="rId15"/>
    <p:sldId id="288" r:id="rId16"/>
    <p:sldId id="299" r:id="rId17"/>
    <p:sldId id="289" r:id="rId18"/>
    <p:sldId id="290" r:id="rId19"/>
    <p:sldId id="291" r:id="rId20"/>
    <p:sldId id="300" r:id="rId21"/>
    <p:sldId id="292" r:id="rId22"/>
    <p:sldId id="295" r:id="rId23"/>
    <p:sldId id="297" r:id="rId24"/>
    <p:sldId id="296" r:id="rId25"/>
    <p:sldId id="301"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33"/>
    <a:srgbClr val="9BC225"/>
    <a:srgbClr val="1D1D29"/>
    <a:srgbClr val="FFFFFF"/>
    <a:srgbClr val="FFC002"/>
    <a:srgbClr val="EA5503"/>
    <a:srgbClr val="28201E"/>
    <a:srgbClr val="003363"/>
    <a:srgbClr val="003160"/>
    <a:srgbClr val="9E9E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166" autoAdjust="0"/>
    <p:restoredTop sz="94660"/>
  </p:normalViewPr>
  <p:slideViewPr>
    <p:cSldViewPr snapToGrid="0">
      <p:cViewPr varScale="1">
        <p:scale>
          <a:sx n="55" d="100"/>
          <a:sy n="55" d="100"/>
        </p:scale>
        <p:origin x="126" y="4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C491B7-B7B8-48A7-B83C-693C321B4C00}"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87C7F7-095F-4E60-B772-EA2769D4C0BE}"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更多模板请关注：https://haosc.taobao.com</a:t>
            </a:r>
            <a:endParaRPr lang="zh-CN" altLang="en-US"/>
          </a:p>
        </p:txBody>
      </p:sp>
      <p:sp>
        <p:nvSpPr>
          <p:cNvPr id="4" name="灯片编号占位符 3"/>
          <p:cNvSpPr>
            <a:spLocks noGrp="1"/>
          </p:cNvSpPr>
          <p:nvPr>
            <p:ph type="sldNum" sz="quarter" idx="10"/>
          </p:nvPr>
        </p:nvSpPr>
        <p:spPr/>
        <p:txBody>
          <a:bodyPr/>
          <a:lstStyle/>
          <a:p>
            <a:fld id="{CC87C7F7-095F-4E60-B772-EA2769D4C0BE}"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87C7F7-095F-4E60-B772-EA2769D4C0BE}"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87C7F7-095F-4E60-B772-EA2769D4C0BE}"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87C7F7-095F-4E60-B772-EA2769D4C0BE}"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87C7F7-095F-4E60-B772-EA2769D4C0BE}"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87C7F7-095F-4E60-B772-EA2769D4C0BE}"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87C7F7-095F-4E60-B772-EA2769D4C0BE}"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87C7F7-095F-4E60-B772-EA2769D4C0BE}"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87C7F7-095F-4E60-B772-EA2769D4C0BE}"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87C7F7-095F-4E60-B772-EA2769D4C0BE}"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87C7F7-095F-4E60-B772-EA2769D4C0BE}"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87C7F7-095F-4E60-B772-EA2769D4C0BE}"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87C7F7-095F-4E60-B772-EA2769D4C0BE}"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87C7F7-095F-4E60-B772-EA2769D4C0BE}"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87C7F7-095F-4E60-B772-EA2769D4C0BE}"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87C7F7-095F-4E60-B772-EA2769D4C0BE}"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87C7F7-095F-4E60-B772-EA2769D4C0BE}"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87C7F7-095F-4E60-B772-EA2769D4C0BE}"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87C7F7-095F-4E60-B772-EA2769D4C0BE}"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87C7F7-095F-4E60-B772-EA2769D4C0BE}"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87C7F7-095F-4E60-B772-EA2769D4C0BE}"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87C7F7-095F-4E60-B772-EA2769D4C0BE}"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87C7F7-095F-4E60-B772-EA2769D4C0BE}"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A284A0D6-E167-4C3B-8DCB-6A52431FA76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12C1136-809D-4120-A41A-F65E98180F18}"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284A0D6-E167-4C3B-8DCB-6A52431FA76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12C1136-809D-4120-A41A-F65E98180F18}"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284A0D6-E167-4C3B-8DCB-6A52431FA76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12C1136-809D-4120-A41A-F65E98180F18}"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284A0D6-E167-4C3B-8DCB-6A52431FA76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12C1136-809D-4120-A41A-F65E98180F18}"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endParaRPr lang="zh-CN" altLang="en-US" smtClean="0"/>
          </a:p>
        </p:txBody>
      </p:sp>
      <p:sp>
        <p:nvSpPr>
          <p:cNvPr id="4" name="日期占位符 3"/>
          <p:cNvSpPr>
            <a:spLocks noGrp="1"/>
          </p:cNvSpPr>
          <p:nvPr>
            <p:ph type="dt" sz="half" idx="10"/>
          </p:nvPr>
        </p:nvSpPr>
        <p:spPr/>
        <p:txBody>
          <a:bodyPr/>
          <a:lstStyle/>
          <a:p>
            <a:fld id="{A284A0D6-E167-4C3B-8DCB-6A52431FA76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12C1136-809D-4120-A41A-F65E98180F18}"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A284A0D6-E167-4C3B-8DCB-6A52431FA76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12C1136-809D-4120-A41A-F65E98180F18}"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A284A0D6-E167-4C3B-8DCB-6A52431FA767}"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12C1136-809D-4120-A41A-F65E98180F18}"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A284A0D6-E167-4C3B-8DCB-6A52431FA76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12C1136-809D-4120-A41A-F65E98180F18}"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284A0D6-E167-4C3B-8DCB-6A52431FA767}"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12C1136-809D-4120-A41A-F65E98180F18}"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fld id="{A284A0D6-E167-4C3B-8DCB-6A52431FA76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12C1136-809D-4120-A41A-F65E98180F18}"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fld id="{A284A0D6-E167-4C3B-8DCB-6A52431FA76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12C1136-809D-4120-A41A-F65E98180F18}"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84A0D6-E167-4C3B-8DCB-6A52431FA767}"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2C1136-809D-4120-A41A-F65E98180F18}"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image" Target="../media/image1.png"/><Relationship Id="rId2" Type="http://schemas.microsoft.com/office/2007/relationships/media" Target="../media/media1.mp3"/><Relationship Id="rId1" Type="http://schemas.openxmlformats.org/officeDocument/2006/relationships/audio" Target="../media/media1.mp3"/></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7.xml"/><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7.xml"/><Relationship Id="rId2" Type="http://schemas.microsoft.com/office/2007/relationships/hdphoto" Target="../media/hdphoto1.wdp"/><Relationship Id="rId1"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6" Type="http://schemas.openxmlformats.org/officeDocument/2006/relationships/notesSlide" Target="../notesSlides/notesSlide17.xml"/><Relationship Id="rId5" Type="http://schemas.openxmlformats.org/officeDocument/2006/relationships/slideLayout" Target="../slideLayouts/slideLayout7.xml"/><Relationship Id="rId4" Type="http://schemas.openxmlformats.org/officeDocument/2006/relationships/image" Target="../media/image13.jpeg"/><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6" Type="http://schemas.openxmlformats.org/officeDocument/2006/relationships/notesSlide" Target="../notesSlides/notesSlide21.xml"/><Relationship Id="rId5" Type="http://schemas.openxmlformats.org/officeDocument/2006/relationships/slideLayout" Target="../slideLayouts/slideLayout7.xml"/><Relationship Id="rId4" Type="http://schemas.openxmlformats.org/officeDocument/2006/relationships/image" Target="../media/image17.jpeg"/><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5" Type="http://schemas.openxmlformats.org/officeDocument/2006/relationships/notesSlide" Target="../notesSlides/notesSlide23.xml"/><Relationship Id="rId4" Type="http://schemas.openxmlformats.org/officeDocument/2006/relationships/slideLayout" Target="../slideLayouts/slideLayout1.xml"/><Relationship Id="rId3" Type="http://schemas.openxmlformats.org/officeDocument/2006/relationships/image" Target="../media/image1.png"/><Relationship Id="rId2" Type="http://schemas.microsoft.com/office/2007/relationships/media" Target="../media/media1.mp3"/><Relationship Id="rId1" Type="http://schemas.openxmlformats.org/officeDocument/2006/relationships/audio" Target="../media/media1.mp3"/></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7.xml"/><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2560320" y="1252024"/>
            <a:ext cx="11816861" cy="4360985"/>
          </a:xfrm>
          <a:prstGeom prst="roundRect">
            <a:avLst>
              <a:gd name="adj" fmla="val 50000"/>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5857399" y="2209991"/>
            <a:ext cx="7554350" cy="2405576"/>
          </a:xfrm>
          <a:prstGeom prst="roundRect">
            <a:avLst>
              <a:gd name="adj" fmla="val 50000"/>
            </a:avLst>
          </a:prstGeom>
          <a:solidFill>
            <a:srgbClr val="9BC2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12"/>
          <p:cNvSpPr/>
          <p:nvPr/>
        </p:nvSpPr>
        <p:spPr>
          <a:xfrm>
            <a:off x="6822833" y="2730559"/>
            <a:ext cx="778453" cy="1439126"/>
          </a:xfrm>
          <a:custGeom>
            <a:avLst/>
            <a:gdLst>
              <a:gd name="connsiteX0" fmla="*/ 501513 w 778453"/>
              <a:gd name="connsiteY0" fmla="*/ 0 h 1439126"/>
              <a:gd name="connsiteX1" fmla="*/ 778453 w 778453"/>
              <a:gd name="connsiteY1" fmla="*/ 0 h 1439126"/>
              <a:gd name="connsiteX2" fmla="*/ 276940 w 778453"/>
              <a:gd name="connsiteY2" fmla="*/ 1439126 h 1439126"/>
              <a:gd name="connsiteX3" fmla="*/ 0 w 778453"/>
              <a:gd name="connsiteY3" fmla="*/ 1439126 h 1439126"/>
            </a:gdLst>
            <a:ahLst/>
            <a:cxnLst>
              <a:cxn ang="0">
                <a:pos x="connsiteX0" y="connsiteY0"/>
              </a:cxn>
              <a:cxn ang="0">
                <a:pos x="connsiteX1" y="connsiteY1"/>
              </a:cxn>
              <a:cxn ang="0">
                <a:pos x="connsiteX2" y="connsiteY2"/>
              </a:cxn>
              <a:cxn ang="0">
                <a:pos x="connsiteX3" y="connsiteY3"/>
              </a:cxn>
            </a:cxnLst>
            <a:rect l="l" t="t" r="r" b="b"/>
            <a:pathLst>
              <a:path w="778453" h="1439126">
                <a:moveTo>
                  <a:pt x="501513" y="0"/>
                </a:moveTo>
                <a:lnTo>
                  <a:pt x="778453" y="0"/>
                </a:lnTo>
                <a:lnTo>
                  <a:pt x="276940" y="1439126"/>
                </a:lnTo>
                <a:lnTo>
                  <a:pt x="0" y="1439126"/>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a:off x="7160710" y="2730559"/>
            <a:ext cx="778453" cy="1439126"/>
          </a:xfrm>
          <a:custGeom>
            <a:avLst/>
            <a:gdLst>
              <a:gd name="connsiteX0" fmla="*/ 501513 w 778453"/>
              <a:gd name="connsiteY0" fmla="*/ 0 h 1439126"/>
              <a:gd name="connsiteX1" fmla="*/ 778453 w 778453"/>
              <a:gd name="connsiteY1" fmla="*/ 0 h 1439126"/>
              <a:gd name="connsiteX2" fmla="*/ 276940 w 778453"/>
              <a:gd name="connsiteY2" fmla="*/ 1439126 h 1439126"/>
              <a:gd name="connsiteX3" fmla="*/ 0 w 778453"/>
              <a:gd name="connsiteY3" fmla="*/ 1439126 h 1439126"/>
            </a:gdLst>
            <a:ahLst/>
            <a:cxnLst>
              <a:cxn ang="0">
                <a:pos x="connsiteX0" y="connsiteY0"/>
              </a:cxn>
              <a:cxn ang="0">
                <a:pos x="connsiteX1" y="connsiteY1"/>
              </a:cxn>
              <a:cxn ang="0">
                <a:pos x="connsiteX2" y="connsiteY2"/>
              </a:cxn>
              <a:cxn ang="0">
                <a:pos x="connsiteX3" y="connsiteY3"/>
              </a:cxn>
            </a:cxnLst>
            <a:rect l="l" t="t" r="r" b="b"/>
            <a:pathLst>
              <a:path w="778453" h="1439126">
                <a:moveTo>
                  <a:pt x="501513" y="0"/>
                </a:moveTo>
                <a:lnTo>
                  <a:pt x="778453" y="0"/>
                </a:lnTo>
                <a:lnTo>
                  <a:pt x="276940" y="1439126"/>
                </a:lnTo>
                <a:lnTo>
                  <a:pt x="0" y="1439126"/>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14"/>
          <p:cNvSpPr/>
          <p:nvPr/>
        </p:nvSpPr>
        <p:spPr>
          <a:xfrm>
            <a:off x="7498587" y="2730559"/>
            <a:ext cx="778453" cy="1439126"/>
          </a:xfrm>
          <a:custGeom>
            <a:avLst/>
            <a:gdLst>
              <a:gd name="connsiteX0" fmla="*/ 501513 w 778453"/>
              <a:gd name="connsiteY0" fmla="*/ 0 h 1439126"/>
              <a:gd name="connsiteX1" fmla="*/ 778453 w 778453"/>
              <a:gd name="connsiteY1" fmla="*/ 0 h 1439126"/>
              <a:gd name="connsiteX2" fmla="*/ 276940 w 778453"/>
              <a:gd name="connsiteY2" fmla="*/ 1439126 h 1439126"/>
              <a:gd name="connsiteX3" fmla="*/ 0 w 778453"/>
              <a:gd name="connsiteY3" fmla="*/ 1439126 h 1439126"/>
            </a:gdLst>
            <a:ahLst/>
            <a:cxnLst>
              <a:cxn ang="0">
                <a:pos x="connsiteX0" y="connsiteY0"/>
              </a:cxn>
              <a:cxn ang="0">
                <a:pos x="connsiteX1" y="connsiteY1"/>
              </a:cxn>
              <a:cxn ang="0">
                <a:pos x="connsiteX2" y="connsiteY2"/>
              </a:cxn>
              <a:cxn ang="0">
                <a:pos x="connsiteX3" y="connsiteY3"/>
              </a:cxn>
            </a:cxnLst>
            <a:rect l="l" t="t" r="r" b="b"/>
            <a:pathLst>
              <a:path w="778453" h="1439126">
                <a:moveTo>
                  <a:pt x="501513" y="0"/>
                </a:moveTo>
                <a:lnTo>
                  <a:pt x="778453" y="0"/>
                </a:lnTo>
                <a:lnTo>
                  <a:pt x="276940" y="1439126"/>
                </a:lnTo>
                <a:lnTo>
                  <a:pt x="0" y="1439126"/>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txBox="1"/>
          <p:nvPr/>
        </p:nvSpPr>
        <p:spPr>
          <a:xfrm>
            <a:off x="8704456" y="2326737"/>
            <a:ext cx="2937510" cy="1691640"/>
          </a:xfrm>
          <a:prstGeom prst="rect">
            <a:avLst/>
          </a:prstGeom>
          <a:noFill/>
        </p:spPr>
        <p:txBody>
          <a:bodyPr wrap="none" rtlCol="0">
            <a:spAutoFit/>
          </a:bodyPr>
          <a:lstStyle/>
          <a:p>
            <a:pPr algn="l" defTabSz="1218565">
              <a:defRPr/>
            </a:pPr>
            <a:r>
              <a:rPr lang="zh-CN" altLang="en-US" sz="3200" b="1" kern="0" dirty="0" smtClean="0">
                <a:solidFill>
                  <a:schemeClr val="tx1">
                    <a:lumMod val="85000"/>
                    <a:lumOff val="15000"/>
                  </a:schemeClr>
                </a:solidFill>
                <a:latin typeface="幼圆" panose="02010509060101010101" pitchFamily="49" charset="-122"/>
                <a:ea typeface="幼圆" panose="02010509060101010101" pitchFamily="49" charset="-122"/>
              </a:rPr>
              <a:t>  </a:t>
            </a:r>
            <a:endParaRPr lang="en-US" altLang="zh-CN" sz="3200" b="1" kern="0" dirty="0" smtClean="0">
              <a:solidFill>
                <a:schemeClr val="tx1">
                  <a:lumMod val="85000"/>
                  <a:lumOff val="15000"/>
                </a:schemeClr>
              </a:solidFill>
              <a:latin typeface="幼圆" panose="02010509060101010101" pitchFamily="49" charset="-122"/>
              <a:ea typeface="幼圆" panose="02010509060101010101" pitchFamily="49" charset="-122"/>
            </a:endParaRPr>
          </a:p>
          <a:p>
            <a:pPr algn="l"/>
            <a:r>
              <a:rPr lang="zh-CN" altLang="en-US" sz="2400" b="1" dirty="0">
                <a:solidFill>
                  <a:schemeClr val="bg1"/>
                </a:solidFill>
                <a:latin typeface="幼圆" panose="02010509060101010101" pitchFamily="49" charset="-122"/>
                <a:ea typeface="幼圆" panose="02010509060101010101" pitchFamily="49" charset="-122"/>
              </a:rPr>
              <a:t>答辩人：</a:t>
            </a:r>
            <a:r>
              <a:rPr lang="en-US" altLang="zh-CN" sz="2400" b="1" dirty="0">
                <a:solidFill>
                  <a:schemeClr val="bg1"/>
                </a:solidFill>
                <a:latin typeface="幼圆" panose="02010509060101010101" pitchFamily="49" charset="-122"/>
                <a:ea typeface="幼圆" panose="02010509060101010101" pitchFamily="49" charset="-122"/>
              </a:rPr>
              <a:t>情缘素材</a:t>
            </a:r>
            <a:r>
              <a:rPr lang="en-US" altLang="zh-CN" sz="2400" b="1" dirty="0">
                <a:solidFill>
                  <a:schemeClr val="bg1"/>
                </a:solidFill>
                <a:latin typeface="幼圆" panose="02010509060101010101" pitchFamily="49" charset="-122"/>
                <a:ea typeface="幼圆" panose="02010509060101010101" pitchFamily="49" charset="-122"/>
              </a:rPr>
              <a:t> </a:t>
            </a:r>
            <a:endParaRPr lang="en-US" altLang="zh-CN" sz="2400" b="1" dirty="0">
              <a:solidFill>
                <a:schemeClr val="bg1"/>
              </a:solidFill>
              <a:latin typeface="幼圆" panose="02010509060101010101" pitchFamily="49" charset="-122"/>
              <a:ea typeface="幼圆" panose="02010509060101010101" pitchFamily="49" charset="-122"/>
            </a:endParaRPr>
          </a:p>
          <a:p>
            <a:pPr algn="l"/>
            <a:endParaRPr lang="en-US" altLang="zh-CN" sz="2400" b="1" dirty="0" smtClean="0">
              <a:solidFill>
                <a:schemeClr val="bg1"/>
              </a:solidFill>
              <a:latin typeface="幼圆" panose="02010509060101010101" pitchFamily="49" charset="-122"/>
              <a:ea typeface="幼圆" panose="02010509060101010101" pitchFamily="49" charset="-122"/>
            </a:endParaRPr>
          </a:p>
          <a:p>
            <a:pPr algn="l"/>
            <a:r>
              <a:rPr lang="zh-CN" altLang="en-US" sz="2400" b="1" dirty="0" smtClean="0">
                <a:solidFill>
                  <a:schemeClr val="bg1"/>
                </a:solidFill>
                <a:latin typeface="幼圆" panose="02010509060101010101" pitchFamily="49" charset="-122"/>
                <a:ea typeface="幼圆" panose="02010509060101010101" pitchFamily="49" charset="-122"/>
              </a:rPr>
              <a:t>指导</a:t>
            </a:r>
            <a:r>
              <a:rPr lang="zh-CN" altLang="en-US" sz="2400" b="1" dirty="0">
                <a:solidFill>
                  <a:schemeClr val="bg1"/>
                </a:solidFill>
                <a:latin typeface="幼圆" panose="02010509060101010101" pitchFamily="49" charset="-122"/>
                <a:ea typeface="幼圆" panose="02010509060101010101" pitchFamily="49" charset="-122"/>
              </a:rPr>
              <a:t>老师：</a:t>
            </a:r>
            <a:r>
              <a:rPr sz="2400" b="1" dirty="0">
                <a:solidFill>
                  <a:schemeClr val="bg1"/>
                </a:solidFill>
                <a:latin typeface="幼圆" panose="02010509060101010101" pitchFamily="49" charset="-122"/>
                <a:ea typeface="幼圆" panose="02010509060101010101" pitchFamily="49" charset="-122"/>
              </a:rPr>
              <a:t>情缘素材</a:t>
            </a:r>
            <a:endParaRPr sz="2400" b="1" dirty="0">
              <a:solidFill>
                <a:schemeClr val="bg1"/>
              </a:solidFill>
              <a:latin typeface="幼圆" panose="02010509060101010101" pitchFamily="49" charset="-122"/>
              <a:ea typeface="幼圆" panose="02010509060101010101" pitchFamily="49" charset="-122"/>
            </a:endParaRPr>
          </a:p>
        </p:txBody>
      </p:sp>
      <p:sp>
        <p:nvSpPr>
          <p:cNvPr id="18" name="文本框 17" descr="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
          <p:cNvSpPr txBox="1"/>
          <p:nvPr/>
        </p:nvSpPr>
        <p:spPr>
          <a:xfrm>
            <a:off x="336369" y="2470554"/>
            <a:ext cx="5282216" cy="1107996"/>
          </a:xfrm>
          <a:prstGeom prst="rect">
            <a:avLst/>
          </a:prstGeom>
          <a:noFill/>
          <a:effectLst/>
        </p:spPr>
        <p:txBody>
          <a:bodyPr wrap="none" rtlCol="0">
            <a:spAutoFit/>
          </a:bodyPr>
          <a:lstStyle/>
          <a:p>
            <a:pPr algn="ctr" fontAlgn="auto">
              <a:spcBef>
                <a:spcPts val="0"/>
              </a:spcBef>
              <a:spcAft>
                <a:spcPts val="0"/>
              </a:spcAft>
              <a:defRPr/>
            </a:pPr>
            <a:r>
              <a:rPr lang="zh-CN" altLang="en-US" sz="6600" b="1" dirty="0" smtClean="0">
                <a:solidFill>
                  <a:schemeClr val="bg1"/>
                </a:solidFill>
                <a:latin typeface="幼圆" panose="02010509060101010101" pitchFamily="49" charset="-122"/>
                <a:ea typeface="幼圆" panose="02010509060101010101" pitchFamily="49" charset="-122"/>
                <a:sym typeface="微软雅黑" panose="020B0503020204020204" pitchFamily="34" charset="-122"/>
              </a:rPr>
              <a:t>毕业论文答辩</a:t>
            </a:r>
            <a:endParaRPr lang="zh-CN" altLang="en-US" sz="6600" b="1" dirty="0">
              <a:solidFill>
                <a:schemeClr val="bg1"/>
              </a:solidFill>
              <a:latin typeface="幼圆" panose="02010509060101010101" pitchFamily="49" charset="-122"/>
              <a:ea typeface="幼圆" panose="02010509060101010101" pitchFamily="49" charset="-122"/>
              <a:sym typeface="微软雅黑" panose="020B0503020204020204" pitchFamily="34" charset="-122"/>
            </a:endParaRPr>
          </a:p>
        </p:txBody>
      </p:sp>
      <p:cxnSp>
        <p:nvCxnSpPr>
          <p:cNvPr id="19" name="直接连接符 18" descr="e7d195523061f1c0deeec63e560781cfd59afb0ea006f2a87ABB68BF51EA6619813959095094C18C62A12F549504892A4AAA8C1554C6663626E05CA27F281A14E6983772AFC3FB97135759321DEA3D7047B2D20B121D4E05A6D0F227958A32026FEBB3ABD36322023181A2FF8EA235E789B1C6FF9A70CDD2C90B48B40EB7806F7806DF616AB3CE63"/>
          <p:cNvCxnSpPr/>
          <p:nvPr/>
        </p:nvCxnSpPr>
        <p:spPr>
          <a:xfrm rot="5400000">
            <a:off x="2962845" y="1047653"/>
            <a:ext cx="0" cy="54000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859545" y="3976770"/>
            <a:ext cx="4206601" cy="461665"/>
          </a:xfrm>
          <a:prstGeom prst="rect">
            <a:avLst/>
          </a:prstGeom>
          <a:noFill/>
        </p:spPr>
        <p:txBody>
          <a:bodyPr wrap="none" rtlCol="0">
            <a:spAutoFit/>
          </a:bodyPr>
          <a:lstStyle/>
          <a:p>
            <a:pPr algn="ctr"/>
            <a:r>
              <a:rPr lang="zh-CN" altLang="en-US" sz="2400" b="1" dirty="0" smtClean="0">
                <a:solidFill>
                  <a:schemeClr val="bg1"/>
                </a:solidFill>
                <a:latin typeface="幼圆" panose="02010509060101010101" pitchFamily="49" charset="-122"/>
                <a:ea typeface="幼圆" panose="02010509060101010101" pitchFamily="49" charset="-122"/>
              </a:rPr>
              <a:t>适用于个人论文答辩开题报告</a:t>
            </a:r>
            <a:endParaRPr lang="zh-CN" altLang="en-US" sz="2400" b="1" dirty="0">
              <a:solidFill>
                <a:schemeClr val="bg1"/>
              </a:solidFill>
              <a:latin typeface="幼圆" panose="02010509060101010101" pitchFamily="49" charset="-122"/>
              <a:ea typeface="幼圆" panose="02010509060101010101" pitchFamily="49" charset="-122"/>
            </a:endParaRPr>
          </a:p>
        </p:txBody>
      </p:sp>
      <p:pic>
        <p:nvPicPr>
          <p:cNvPr id="21" name="Lady &amp; Bird (淑女与鸟组合) - Stephanie Says (史蒂芬妮说)(1)">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5816022" y="-929837"/>
            <a:ext cx="609600" cy="609600"/>
          </a:xfrm>
          <a:prstGeom prst="rect">
            <a:avLst/>
          </a:prstGeom>
        </p:spPr>
      </p:pic>
      <p:sp>
        <p:nvSpPr>
          <p:cNvPr id="22" name="矩形 21" descr="e7d195523061f1c0deeec63e560781cfd59afb0ea006f2a87ABB68BF51EA6619813959095094C18C62A12F549504892A4AAA8C1554C6663626E05CA27F281A14E6983772AFC3FB97135759321DEA3D70145073B7709DEAFAFA04B4A3D257733945A002E11B913CF25DAB5D3734A302CAD58A803F31AD485D01FA7A40A09F521DEA84C0706ADD06802AC0AA842AD91087"/>
          <p:cNvSpPr/>
          <p:nvPr/>
        </p:nvSpPr>
        <p:spPr>
          <a:xfrm>
            <a:off x="1852291" y="-1084080"/>
            <a:ext cx="731520" cy="942535"/>
          </a:xfrm>
          <a:prstGeom prst="rect">
            <a:avLst/>
          </a:prstGeom>
          <a:solidFill>
            <a:srgbClr val="9BC2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descr="e7d195523061f1c0deeec63e560781cfd59afb0ea006f2a87ABB68BF51EA6619813959095094C18C62A12F549504892A4AAA8C1554C6663626E05CA27F281A14E6983772AFC3FB97135759321DEA3D70145073B7709DEAFAFA04B4A3D257733945A002E11B913CF25DAB5D3734A302CAD58A803F31AD485D01FA7A40A09F521DEA84C0706ADD06802AC0AA842AD91087"/>
          <p:cNvSpPr/>
          <p:nvPr/>
        </p:nvSpPr>
        <p:spPr>
          <a:xfrm>
            <a:off x="2583811" y="-1084080"/>
            <a:ext cx="731520" cy="942535"/>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0">
        <p15:prstTrans prst="drap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1"/>
                                        </p:tgtEl>
                                      </p:cBhvr>
                                    </p:cmd>
                                  </p:childTnLst>
                                </p:cTn>
                              </p:par>
                              <p:par>
                                <p:cTn id="7" presetID="2" presetClass="entr" presetSubtype="8"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 calcmode="lin" valueType="num">
                                      <p:cBhvr additive="base">
                                        <p:cTn id="9" dur="750" fill="hold"/>
                                        <p:tgtEl>
                                          <p:spTgt spid="7"/>
                                        </p:tgtEl>
                                        <p:attrNameLst>
                                          <p:attrName>ppt_x</p:attrName>
                                        </p:attrNameLst>
                                      </p:cBhvr>
                                      <p:tavLst>
                                        <p:tav tm="0">
                                          <p:val>
                                            <p:strVal val="0-#ppt_w/2"/>
                                          </p:val>
                                        </p:tav>
                                        <p:tav tm="100000">
                                          <p:val>
                                            <p:strVal val="#ppt_x"/>
                                          </p:val>
                                        </p:tav>
                                      </p:tavLst>
                                    </p:anim>
                                    <p:anim calcmode="lin" valueType="num">
                                      <p:cBhvr additive="base">
                                        <p:cTn id="10" dur="750" fill="hold"/>
                                        <p:tgtEl>
                                          <p:spTgt spid="7"/>
                                        </p:tgtEl>
                                        <p:attrNameLst>
                                          <p:attrName>ppt_y</p:attrName>
                                        </p:attrNameLst>
                                      </p:cBhvr>
                                      <p:tavLst>
                                        <p:tav tm="0">
                                          <p:val>
                                            <p:strVal val="#ppt_y"/>
                                          </p:val>
                                        </p:tav>
                                        <p:tav tm="100000">
                                          <p:val>
                                            <p:strVal val="#ppt_y"/>
                                          </p:val>
                                        </p:tav>
                                      </p:tavLst>
                                    </p:anim>
                                  </p:childTnLst>
                                </p:cTn>
                              </p:par>
                              <p:par>
                                <p:cTn id="11" presetID="2" presetClass="entr" presetSubtype="2"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750" fill="hold"/>
                                        <p:tgtEl>
                                          <p:spTgt spid="8"/>
                                        </p:tgtEl>
                                        <p:attrNameLst>
                                          <p:attrName>ppt_x</p:attrName>
                                        </p:attrNameLst>
                                      </p:cBhvr>
                                      <p:tavLst>
                                        <p:tav tm="0">
                                          <p:val>
                                            <p:strVal val="1+#ppt_w/2"/>
                                          </p:val>
                                        </p:tav>
                                        <p:tav tm="100000">
                                          <p:val>
                                            <p:strVal val="#ppt_x"/>
                                          </p:val>
                                        </p:tav>
                                      </p:tavLst>
                                    </p:anim>
                                    <p:anim calcmode="lin" valueType="num">
                                      <p:cBhvr additive="base">
                                        <p:cTn id="14" dur="750" fill="hold"/>
                                        <p:tgtEl>
                                          <p:spTgt spid="8"/>
                                        </p:tgtEl>
                                        <p:attrNameLst>
                                          <p:attrName>ppt_y</p:attrName>
                                        </p:attrNameLst>
                                      </p:cBhvr>
                                      <p:tavLst>
                                        <p:tav tm="0">
                                          <p:val>
                                            <p:strVal val="#ppt_y"/>
                                          </p:val>
                                        </p:tav>
                                        <p:tav tm="100000">
                                          <p:val>
                                            <p:strVal val="#ppt_y"/>
                                          </p:val>
                                        </p:tav>
                                      </p:tavLst>
                                    </p:anim>
                                  </p:childTnLst>
                                </p:cTn>
                              </p:par>
                            </p:childTnLst>
                          </p:cTn>
                        </p:par>
                        <p:par>
                          <p:cTn id="15" fill="hold">
                            <p:stCondLst>
                              <p:cond delay="0"/>
                            </p:stCondLst>
                            <p:childTnLst>
                              <p:par>
                                <p:cTn id="16" presetID="56" presetClass="entr" presetSubtype="0" fill="hold" grpId="0" nodeType="afterEffect">
                                  <p:stCondLst>
                                    <p:cond delay="0"/>
                                  </p:stCondLst>
                                  <p:iterate type="lt">
                                    <p:tmPct val="10000"/>
                                  </p:iterate>
                                  <p:childTnLst>
                                    <p:set>
                                      <p:cBhvr>
                                        <p:cTn id="17" dur="1" fill="hold">
                                          <p:stCondLst>
                                            <p:cond delay="0"/>
                                          </p:stCondLst>
                                        </p:cTn>
                                        <p:tgtEl>
                                          <p:spTgt spid="18"/>
                                        </p:tgtEl>
                                        <p:attrNameLst>
                                          <p:attrName>style.visibility</p:attrName>
                                        </p:attrNameLst>
                                      </p:cBhvr>
                                      <p:to>
                                        <p:strVal val="visible"/>
                                      </p:to>
                                    </p:set>
                                    <p:anim by="(-#ppt_w*2)" calcmode="lin" valueType="num">
                                      <p:cBhvr rctx="PPT">
                                        <p:cTn id="18" dur="500" autoRev="1" fill="hold">
                                          <p:stCondLst>
                                            <p:cond delay="0"/>
                                          </p:stCondLst>
                                        </p:cTn>
                                        <p:tgtEl>
                                          <p:spTgt spid="18"/>
                                        </p:tgtEl>
                                        <p:attrNameLst>
                                          <p:attrName>ppt_w</p:attrName>
                                        </p:attrNameLst>
                                      </p:cBhvr>
                                    </p:anim>
                                    <p:anim by="(#ppt_w*0.50)" calcmode="lin" valueType="num">
                                      <p:cBhvr>
                                        <p:cTn id="19" dur="500" decel="50000" autoRev="1" fill="hold">
                                          <p:stCondLst>
                                            <p:cond delay="0"/>
                                          </p:stCondLst>
                                        </p:cTn>
                                        <p:tgtEl>
                                          <p:spTgt spid="18"/>
                                        </p:tgtEl>
                                        <p:attrNameLst>
                                          <p:attrName>ppt_x</p:attrName>
                                        </p:attrNameLst>
                                      </p:cBhvr>
                                    </p:anim>
                                    <p:anim from="(-#ppt_h/2)" to="(#ppt_y)" calcmode="lin" valueType="num">
                                      <p:cBhvr>
                                        <p:cTn id="20" dur="1000" fill="hold">
                                          <p:stCondLst>
                                            <p:cond delay="0"/>
                                          </p:stCondLst>
                                        </p:cTn>
                                        <p:tgtEl>
                                          <p:spTgt spid="18"/>
                                        </p:tgtEl>
                                        <p:attrNameLst>
                                          <p:attrName>ppt_y</p:attrName>
                                        </p:attrNameLst>
                                      </p:cBhvr>
                                    </p:anim>
                                    <p:animRot by="21600000">
                                      <p:cBhvr>
                                        <p:cTn id="21" dur="1000" fill="hold">
                                          <p:stCondLst>
                                            <p:cond delay="0"/>
                                          </p:stCondLst>
                                        </p:cTn>
                                        <p:tgtEl>
                                          <p:spTgt spid="18"/>
                                        </p:tgtEl>
                                        <p:attrNameLst>
                                          <p:attrName>r</p:attrName>
                                        </p:attrNameLst>
                                      </p:cBhvr>
                                    </p:animRot>
                                  </p:childTnLst>
                                </p:cTn>
                              </p:par>
                            </p:childTnLst>
                          </p:cTn>
                        </p:par>
                        <p:par>
                          <p:cTn id="22" fill="hold">
                            <p:stCondLst>
                              <p:cond delay="2250"/>
                            </p:stCondLst>
                            <p:childTnLst>
                              <p:par>
                                <p:cTn id="23" presetID="16" presetClass="entr" presetSubtype="37"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barn(outVertical)">
                                      <p:cBhvr>
                                        <p:cTn id="25" dur="500"/>
                                        <p:tgtEl>
                                          <p:spTgt spid="19"/>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1000"/>
                                        <p:tgtEl>
                                          <p:spTgt spid="20"/>
                                        </p:tgtEl>
                                      </p:cBhvr>
                                    </p:animEffect>
                                    <p:anim calcmode="lin" valueType="num">
                                      <p:cBhvr>
                                        <p:cTn id="30" dur="1000" fill="hold"/>
                                        <p:tgtEl>
                                          <p:spTgt spid="20"/>
                                        </p:tgtEl>
                                        <p:attrNameLst>
                                          <p:attrName>ppt_x</p:attrName>
                                        </p:attrNameLst>
                                      </p:cBhvr>
                                      <p:tavLst>
                                        <p:tav tm="0">
                                          <p:val>
                                            <p:strVal val="#ppt_x"/>
                                          </p:val>
                                        </p:tav>
                                        <p:tav tm="100000">
                                          <p:val>
                                            <p:strVal val="#ppt_x"/>
                                          </p:val>
                                        </p:tav>
                                      </p:tavLst>
                                    </p:anim>
                                    <p:anim calcmode="lin" valueType="num">
                                      <p:cBhvr>
                                        <p:cTn id="31" dur="900" decel="100000" fill="hold"/>
                                        <p:tgtEl>
                                          <p:spTgt spid="20"/>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 presetClass="entr" presetSubtype="4"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ppt_x"/>
                                          </p:val>
                                        </p:tav>
                                        <p:tav tm="100000">
                                          <p:val>
                                            <p:strVal val="#ppt_x"/>
                                          </p:val>
                                        </p:tav>
                                      </p:tavLst>
                                    </p:anim>
                                    <p:anim calcmode="lin" valueType="num">
                                      <p:cBhvr additive="base">
                                        <p:cTn id="37" dur="500" fill="hold"/>
                                        <p:tgtEl>
                                          <p:spTgt spid="13"/>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250"/>
                                  </p:stCondLst>
                                  <p:childTnLst>
                                    <p:set>
                                      <p:cBhvr>
                                        <p:cTn id="39" dur="1" fill="hold">
                                          <p:stCondLst>
                                            <p:cond delay="0"/>
                                          </p:stCondLst>
                                        </p:cTn>
                                        <p:tgtEl>
                                          <p:spTgt spid="14"/>
                                        </p:tgtEl>
                                        <p:attrNameLst>
                                          <p:attrName>style.visibility</p:attrName>
                                        </p:attrNameLst>
                                      </p:cBhvr>
                                      <p:to>
                                        <p:strVal val="visible"/>
                                      </p:to>
                                    </p:set>
                                    <p:anim calcmode="lin" valueType="num">
                                      <p:cBhvr additive="base">
                                        <p:cTn id="40" dur="500" fill="hold"/>
                                        <p:tgtEl>
                                          <p:spTgt spid="14"/>
                                        </p:tgtEl>
                                        <p:attrNameLst>
                                          <p:attrName>ppt_x</p:attrName>
                                        </p:attrNameLst>
                                      </p:cBhvr>
                                      <p:tavLst>
                                        <p:tav tm="0">
                                          <p:val>
                                            <p:strVal val="#ppt_x"/>
                                          </p:val>
                                        </p:tav>
                                        <p:tav tm="100000">
                                          <p:val>
                                            <p:strVal val="#ppt_x"/>
                                          </p:val>
                                        </p:tav>
                                      </p:tavLst>
                                    </p:anim>
                                    <p:anim calcmode="lin" valueType="num">
                                      <p:cBhvr additive="base">
                                        <p:cTn id="41" dur="500" fill="hold"/>
                                        <p:tgtEl>
                                          <p:spTgt spid="14"/>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50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ppt_x"/>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52" repeatCount="indefinite" fill="hold" display="0">
                  <p:stCondLst>
                    <p:cond delay="indefinite"/>
                  </p:stCondLst>
                  <p:endCondLst>
                    <p:cond evt="onStopAudio" delay="0">
                      <p:tgtEl>
                        <p:sldTgt/>
                      </p:tgtEl>
                    </p:cond>
                  </p:endCondLst>
                </p:cTn>
                <p:tgtEl>
                  <p:spTgt spid="21"/>
                </p:tgtEl>
              </p:cMediaNode>
            </p:audio>
          </p:childTnLst>
        </p:cTn>
      </p:par>
    </p:tnLst>
    <p:bldLst>
      <p:bldP spid="7" grpId="0" animBg="1"/>
      <p:bldP spid="8" grpId="0" animBg="1"/>
      <p:bldP spid="13" grpId="0" animBg="1"/>
      <p:bldP spid="14" grpId="0" animBg="1"/>
      <p:bldP spid="15" grpId="0" animBg="1"/>
      <p:bldP spid="16" grpId="0"/>
      <p:bldP spid="18" grpId="0"/>
      <p:bldP spid="2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圆角矩形 11"/>
          <p:cNvSpPr/>
          <p:nvPr/>
        </p:nvSpPr>
        <p:spPr>
          <a:xfrm>
            <a:off x="-775263" y="169290"/>
            <a:ext cx="2067951" cy="798521"/>
          </a:xfrm>
          <a:prstGeom prst="roundRect">
            <a:avLst>
              <a:gd name="adj" fmla="val 50000"/>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1392632" y="169290"/>
            <a:ext cx="798521" cy="798521"/>
          </a:xfrm>
          <a:prstGeom prst="ellipse">
            <a:avLst/>
          </a:prstGeom>
          <a:solidFill>
            <a:srgbClr val="9BC2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descr="e7d195523061f1c0deeec63e560781cfd59afb0ea006f2a87ABB68BF51EA6619813959095094C18C62A12F549504892A4AAA8C1554C6663626E05CA27F281A14E6983772AFC3FB97135759321DEA3D70CCCB10945EC5A0328596DD82A592BE62395600E7AE41709863136E5693E139E71C97B0505B6497F6EA0FFE905022212355C75CED024E8489CA1AE83B75F1FECE"/>
          <p:cNvSpPr txBox="1"/>
          <p:nvPr/>
        </p:nvSpPr>
        <p:spPr>
          <a:xfrm>
            <a:off x="108440" y="-147710"/>
            <a:ext cx="1005403" cy="954107"/>
          </a:xfrm>
          <a:prstGeom prst="rect">
            <a:avLst/>
          </a:prstGeom>
          <a:noFill/>
        </p:spPr>
        <p:txBody>
          <a:bodyPr wrap="none" rtlCol="0">
            <a:spAutoFit/>
          </a:bodyPr>
          <a:lstStyle/>
          <a:p>
            <a:pPr defTabSz="1218565">
              <a:defRPr/>
            </a:pPr>
            <a:r>
              <a:rPr lang="zh-CN" altLang="en-US" sz="3200" b="1" kern="0" dirty="0" smtClean="0">
                <a:solidFill>
                  <a:schemeClr val="tx1">
                    <a:lumMod val="85000"/>
                    <a:lumOff val="15000"/>
                  </a:schemeClr>
                </a:solidFill>
                <a:latin typeface="幼圆" panose="02010509060101010101" pitchFamily="49" charset="-122"/>
                <a:ea typeface="幼圆" panose="02010509060101010101" pitchFamily="49" charset="-122"/>
              </a:rPr>
              <a:t>  </a:t>
            </a:r>
            <a:endParaRPr lang="en-US" altLang="zh-CN" sz="3200" b="1" kern="0" dirty="0" smtClean="0">
              <a:solidFill>
                <a:schemeClr val="tx1">
                  <a:lumMod val="85000"/>
                  <a:lumOff val="15000"/>
                </a:schemeClr>
              </a:solidFill>
              <a:latin typeface="幼圆" panose="02010509060101010101" pitchFamily="49" charset="-122"/>
              <a:ea typeface="幼圆" panose="02010509060101010101" pitchFamily="49" charset="-122"/>
            </a:endParaRPr>
          </a:p>
          <a:p>
            <a:r>
              <a:rPr lang="en-US" altLang="zh-CN" sz="2400" dirty="0" smtClean="0">
                <a:solidFill>
                  <a:schemeClr val="bg1"/>
                </a:solidFill>
                <a:latin typeface="Arial Black" panose="020B0A04020102020204" pitchFamily="34" charset="0"/>
                <a:ea typeface="幼圆" panose="02010509060101010101" pitchFamily="49" charset="-122"/>
                <a:cs typeface="Kartika" panose="02020503030404060203" pitchFamily="18" charset="0"/>
              </a:rPr>
              <a:t>2017</a:t>
            </a:r>
            <a:endParaRPr lang="en-US" altLang="zh-CN" sz="2400" dirty="0">
              <a:solidFill>
                <a:schemeClr val="bg1"/>
              </a:solidFill>
              <a:latin typeface="Arial Black" panose="020B0A04020102020204" pitchFamily="34" charset="0"/>
              <a:ea typeface="幼圆" panose="02010509060101010101" pitchFamily="49" charset="-122"/>
              <a:cs typeface="Kartika" panose="02020503030404060203" pitchFamily="18" charset="0"/>
            </a:endParaRPr>
          </a:p>
        </p:txBody>
      </p:sp>
      <p:sp>
        <p:nvSpPr>
          <p:cNvPr id="18" name="Freeform 22"/>
          <p:cNvSpPr>
            <a:spLocks noEditPoints="1"/>
          </p:cNvSpPr>
          <p:nvPr/>
        </p:nvSpPr>
        <p:spPr bwMode="auto">
          <a:xfrm>
            <a:off x="1631851" y="354863"/>
            <a:ext cx="323491" cy="379890"/>
          </a:xfrm>
          <a:custGeom>
            <a:avLst/>
            <a:gdLst>
              <a:gd name="T0" fmla="*/ 90 w 641"/>
              <a:gd name="T1" fmla="*/ 424 h 748"/>
              <a:gd name="T2" fmla="*/ 158 w 641"/>
              <a:gd name="T3" fmla="*/ 424 h 748"/>
              <a:gd name="T4" fmla="*/ 205 w 641"/>
              <a:gd name="T5" fmla="*/ 408 h 748"/>
              <a:gd name="T6" fmla="*/ 291 w 641"/>
              <a:gd name="T7" fmla="*/ 588 h 748"/>
              <a:gd name="T8" fmla="*/ 312 w 641"/>
              <a:gd name="T9" fmla="*/ 475 h 748"/>
              <a:gd name="T10" fmla="*/ 297 w 641"/>
              <a:gd name="T11" fmla="*/ 468 h 748"/>
              <a:gd name="T12" fmla="*/ 298 w 641"/>
              <a:gd name="T13" fmla="*/ 452 h 748"/>
              <a:gd name="T14" fmla="*/ 360 w 641"/>
              <a:gd name="T15" fmla="*/ 452 h 748"/>
              <a:gd name="T16" fmla="*/ 360 w 641"/>
              <a:gd name="T17" fmla="*/ 468 h 748"/>
              <a:gd name="T18" fmla="*/ 346 w 641"/>
              <a:gd name="T19" fmla="*/ 475 h 748"/>
              <a:gd name="T20" fmla="*/ 365 w 641"/>
              <a:gd name="T21" fmla="*/ 583 h 748"/>
              <a:gd name="T22" fmla="*/ 439 w 641"/>
              <a:gd name="T23" fmla="*/ 415 h 748"/>
              <a:gd name="T24" fmla="*/ 482 w 641"/>
              <a:gd name="T25" fmla="*/ 420 h 748"/>
              <a:gd name="T26" fmla="*/ 545 w 641"/>
              <a:gd name="T27" fmla="*/ 420 h 748"/>
              <a:gd name="T28" fmla="*/ 632 w 641"/>
              <a:gd name="T29" fmla="*/ 691 h 748"/>
              <a:gd name="T30" fmla="*/ 544 w 641"/>
              <a:gd name="T31" fmla="*/ 722 h 748"/>
              <a:gd name="T32" fmla="*/ 532 w 641"/>
              <a:gd name="T33" fmla="*/ 681 h 748"/>
              <a:gd name="T34" fmla="*/ 504 w 641"/>
              <a:gd name="T35" fmla="*/ 729 h 748"/>
              <a:gd name="T36" fmla="*/ 123 w 641"/>
              <a:gd name="T37" fmla="*/ 731 h 748"/>
              <a:gd name="T38" fmla="*/ 94 w 641"/>
              <a:gd name="T39" fmla="*/ 681 h 748"/>
              <a:gd name="T40" fmla="*/ 81 w 641"/>
              <a:gd name="T41" fmla="*/ 724 h 748"/>
              <a:gd name="T42" fmla="*/ 0 w 641"/>
              <a:gd name="T43" fmla="*/ 691 h 748"/>
              <a:gd name="T44" fmla="*/ 90 w 641"/>
              <a:gd name="T45" fmla="*/ 424 h 748"/>
              <a:gd name="T46" fmla="*/ 185 w 641"/>
              <a:gd name="T47" fmla="*/ 289 h 748"/>
              <a:gd name="T48" fmla="*/ 185 w 641"/>
              <a:gd name="T49" fmla="*/ 289 h 748"/>
              <a:gd name="T50" fmla="*/ 163 w 641"/>
              <a:gd name="T51" fmla="*/ 264 h 748"/>
              <a:gd name="T52" fmla="*/ 155 w 641"/>
              <a:gd name="T53" fmla="*/ 214 h 748"/>
              <a:gd name="T54" fmla="*/ 155 w 641"/>
              <a:gd name="T55" fmla="*/ 207 h 748"/>
              <a:gd name="T56" fmla="*/ 160 w 641"/>
              <a:gd name="T57" fmla="*/ 204 h 748"/>
              <a:gd name="T58" fmla="*/ 164 w 641"/>
              <a:gd name="T59" fmla="*/ 202 h 748"/>
              <a:gd name="T60" fmla="*/ 199 w 641"/>
              <a:gd name="T61" fmla="*/ 47 h 748"/>
              <a:gd name="T62" fmla="*/ 423 w 641"/>
              <a:gd name="T63" fmla="*/ 43 h 748"/>
              <a:gd name="T64" fmla="*/ 466 w 641"/>
              <a:gd name="T65" fmla="*/ 200 h 748"/>
              <a:gd name="T66" fmla="*/ 472 w 641"/>
              <a:gd name="T67" fmla="*/ 204 h 748"/>
              <a:gd name="T68" fmla="*/ 478 w 641"/>
              <a:gd name="T69" fmla="*/ 207 h 748"/>
              <a:gd name="T70" fmla="*/ 478 w 641"/>
              <a:gd name="T71" fmla="*/ 214 h 748"/>
              <a:gd name="T72" fmla="*/ 471 w 641"/>
              <a:gd name="T73" fmla="*/ 263 h 748"/>
              <a:gd name="T74" fmla="*/ 449 w 641"/>
              <a:gd name="T75" fmla="*/ 288 h 748"/>
              <a:gd name="T76" fmla="*/ 328 w 641"/>
              <a:gd name="T77" fmla="*/ 397 h 748"/>
              <a:gd name="T78" fmla="*/ 299 w 641"/>
              <a:gd name="T79" fmla="*/ 395 h 748"/>
              <a:gd name="T80" fmla="*/ 185 w 641"/>
              <a:gd name="T81" fmla="*/ 289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1" h="748">
                <a:moveTo>
                  <a:pt x="90" y="424"/>
                </a:moveTo>
                <a:cubicBezTo>
                  <a:pt x="114" y="424"/>
                  <a:pt x="137" y="424"/>
                  <a:pt x="158" y="424"/>
                </a:cubicBezTo>
                <a:cubicBezTo>
                  <a:pt x="178" y="425"/>
                  <a:pt x="194" y="421"/>
                  <a:pt x="205" y="408"/>
                </a:cubicBezTo>
                <a:lnTo>
                  <a:pt x="291" y="588"/>
                </a:lnTo>
                <a:lnTo>
                  <a:pt x="312" y="475"/>
                </a:lnTo>
                <a:lnTo>
                  <a:pt x="297" y="468"/>
                </a:lnTo>
                <a:lnTo>
                  <a:pt x="298" y="452"/>
                </a:lnTo>
                <a:lnTo>
                  <a:pt x="360" y="452"/>
                </a:lnTo>
                <a:lnTo>
                  <a:pt x="360" y="468"/>
                </a:lnTo>
                <a:lnTo>
                  <a:pt x="346" y="475"/>
                </a:lnTo>
                <a:lnTo>
                  <a:pt x="365" y="583"/>
                </a:lnTo>
                <a:lnTo>
                  <a:pt x="439" y="415"/>
                </a:lnTo>
                <a:cubicBezTo>
                  <a:pt x="450" y="420"/>
                  <a:pt x="464" y="422"/>
                  <a:pt x="482" y="420"/>
                </a:cubicBezTo>
                <a:cubicBezTo>
                  <a:pt x="502" y="420"/>
                  <a:pt x="523" y="420"/>
                  <a:pt x="545" y="420"/>
                </a:cubicBezTo>
                <a:cubicBezTo>
                  <a:pt x="604" y="475"/>
                  <a:pt x="641" y="606"/>
                  <a:pt x="632" y="691"/>
                </a:cubicBezTo>
                <a:cubicBezTo>
                  <a:pt x="614" y="704"/>
                  <a:pt x="583" y="714"/>
                  <a:pt x="544" y="722"/>
                </a:cubicBezTo>
                <a:lnTo>
                  <a:pt x="532" y="681"/>
                </a:lnTo>
                <a:lnTo>
                  <a:pt x="504" y="729"/>
                </a:lnTo>
                <a:cubicBezTo>
                  <a:pt x="390" y="746"/>
                  <a:pt x="233" y="748"/>
                  <a:pt x="123" y="731"/>
                </a:cubicBezTo>
                <a:lnTo>
                  <a:pt x="94" y="681"/>
                </a:lnTo>
                <a:lnTo>
                  <a:pt x="81" y="724"/>
                </a:lnTo>
                <a:cubicBezTo>
                  <a:pt x="43" y="716"/>
                  <a:pt x="14" y="705"/>
                  <a:pt x="0" y="691"/>
                </a:cubicBezTo>
                <a:cubicBezTo>
                  <a:pt x="1" y="616"/>
                  <a:pt x="15" y="489"/>
                  <a:pt x="90" y="424"/>
                </a:cubicBezTo>
                <a:close/>
                <a:moveTo>
                  <a:pt x="185" y="289"/>
                </a:moveTo>
                <a:lnTo>
                  <a:pt x="185" y="289"/>
                </a:lnTo>
                <a:cubicBezTo>
                  <a:pt x="175" y="284"/>
                  <a:pt x="168" y="275"/>
                  <a:pt x="163" y="264"/>
                </a:cubicBezTo>
                <a:cubicBezTo>
                  <a:pt x="157" y="251"/>
                  <a:pt x="155" y="234"/>
                  <a:pt x="155" y="214"/>
                </a:cubicBezTo>
                <a:lnTo>
                  <a:pt x="155" y="207"/>
                </a:lnTo>
                <a:lnTo>
                  <a:pt x="160" y="204"/>
                </a:lnTo>
                <a:cubicBezTo>
                  <a:pt x="162" y="203"/>
                  <a:pt x="163" y="202"/>
                  <a:pt x="164" y="202"/>
                </a:cubicBezTo>
                <a:cubicBezTo>
                  <a:pt x="152" y="117"/>
                  <a:pt x="162" y="78"/>
                  <a:pt x="199" y="47"/>
                </a:cubicBezTo>
                <a:cubicBezTo>
                  <a:pt x="256" y="0"/>
                  <a:pt x="365" y="0"/>
                  <a:pt x="423" y="43"/>
                </a:cubicBezTo>
                <a:cubicBezTo>
                  <a:pt x="463" y="72"/>
                  <a:pt x="477" y="123"/>
                  <a:pt x="466" y="200"/>
                </a:cubicBezTo>
                <a:cubicBezTo>
                  <a:pt x="468" y="201"/>
                  <a:pt x="470" y="202"/>
                  <a:pt x="472" y="204"/>
                </a:cubicBezTo>
                <a:lnTo>
                  <a:pt x="478" y="207"/>
                </a:lnTo>
                <a:lnTo>
                  <a:pt x="478" y="214"/>
                </a:lnTo>
                <a:cubicBezTo>
                  <a:pt x="478" y="233"/>
                  <a:pt x="476" y="250"/>
                  <a:pt x="471" y="263"/>
                </a:cubicBezTo>
                <a:cubicBezTo>
                  <a:pt x="466" y="275"/>
                  <a:pt x="459" y="283"/>
                  <a:pt x="449" y="288"/>
                </a:cubicBezTo>
                <a:cubicBezTo>
                  <a:pt x="434" y="338"/>
                  <a:pt x="381" y="392"/>
                  <a:pt x="328" y="397"/>
                </a:cubicBezTo>
                <a:cubicBezTo>
                  <a:pt x="319" y="398"/>
                  <a:pt x="308" y="398"/>
                  <a:pt x="299" y="395"/>
                </a:cubicBezTo>
                <a:cubicBezTo>
                  <a:pt x="241" y="374"/>
                  <a:pt x="203" y="350"/>
                  <a:pt x="185" y="289"/>
                </a:cubicBezTo>
                <a:close/>
              </a:path>
            </a:pathLst>
          </a:custGeom>
          <a:solidFill>
            <a:srgbClr val="FFFFFF"/>
          </a:solidFill>
          <a:ln>
            <a:noFill/>
          </a:ln>
        </p:spPr>
        <p:txBody>
          <a:bodyPr vert="horz" wrap="square" lIns="91440" tIns="45720" rIns="91440" bIns="45720" numCol="1" anchor="t" anchorCtr="0" compatLnSpc="1"/>
          <a:lstStyle/>
          <a:p>
            <a:endParaRPr lang="zh-CN" altLang="en-US"/>
          </a:p>
        </p:txBody>
      </p:sp>
      <p:sp>
        <p:nvSpPr>
          <p:cNvPr id="8" name="文本框 7"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2577745" y="190865"/>
            <a:ext cx="4815742" cy="707886"/>
          </a:xfrm>
          <a:prstGeom prst="rect">
            <a:avLst/>
          </a:prstGeom>
          <a:noFill/>
          <a:effectLst/>
        </p:spPr>
        <p:txBody>
          <a:bodyPr wrap="none" rtlCol="0">
            <a:spAutoFit/>
          </a:bodyPr>
          <a:lstStyle/>
          <a:p>
            <a:r>
              <a:rPr lang="zh-CN" altLang="en-US" sz="4000" b="1" dirty="0" smtClean="0">
                <a:solidFill>
                  <a:schemeClr val="tx1">
                    <a:lumMod val="75000"/>
                    <a:lumOff val="25000"/>
                  </a:schemeClr>
                </a:solidFill>
                <a:latin typeface="幼圆" panose="02010509060101010101" pitchFamily="49" charset="-122"/>
                <a:ea typeface="幼圆" panose="02010509060101010101" pitchFamily="49" charset="-122"/>
                <a:cs typeface="Kartika" panose="02020503030404060203" pitchFamily="18" charset="0"/>
              </a:rPr>
              <a:t>请在此输入您的标题</a:t>
            </a:r>
            <a:endParaRPr lang="en-US" altLang="zh-CN" sz="4000" b="1" dirty="0">
              <a:solidFill>
                <a:schemeClr val="tx1">
                  <a:lumMod val="75000"/>
                  <a:lumOff val="25000"/>
                </a:schemeClr>
              </a:solidFill>
              <a:latin typeface="幼圆" panose="02010509060101010101" pitchFamily="49" charset="-122"/>
              <a:ea typeface="幼圆" panose="02010509060101010101" pitchFamily="49" charset="-122"/>
              <a:cs typeface="Kartika" panose="02020503030404060203" pitchFamily="18" charset="0"/>
            </a:endParaRPr>
          </a:p>
        </p:txBody>
      </p:sp>
      <p:cxnSp>
        <p:nvCxnSpPr>
          <p:cNvPr id="7" name="Straight Connector 82"/>
          <p:cNvCxnSpPr/>
          <p:nvPr/>
        </p:nvCxnSpPr>
        <p:spPr>
          <a:xfrm>
            <a:off x="3988859" y="4201235"/>
            <a:ext cx="1375621" cy="0"/>
          </a:xfrm>
          <a:prstGeom prst="line">
            <a:avLst/>
          </a:prstGeom>
          <a:ln w="9525">
            <a:solidFill>
              <a:srgbClr val="58595B"/>
            </a:solidFill>
          </a:ln>
        </p:spPr>
        <p:style>
          <a:lnRef idx="1">
            <a:schemeClr val="accent1"/>
          </a:lnRef>
          <a:fillRef idx="0">
            <a:schemeClr val="accent1"/>
          </a:fillRef>
          <a:effectRef idx="0">
            <a:schemeClr val="accent1"/>
          </a:effectRef>
          <a:fontRef idx="minor">
            <a:schemeClr val="tx1"/>
          </a:fontRef>
        </p:style>
      </p:cxnSp>
      <p:cxnSp>
        <p:nvCxnSpPr>
          <p:cNvPr id="9" name="Straight Connector 85"/>
          <p:cNvCxnSpPr/>
          <p:nvPr/>
        </p:nvCxnSpPr>
        <p:spPr>
          <a:xfrm flipV="1">
            <a:off x="5364480" y="2185473"/>
            <a:ext cx="0" cy="4031525"/>
          </a:xfrm>
          <a:prstGeom prst="line">
            <a:avLst/>
          </a:prstGeom>
          <a:ln w="9525">
            <a:solidFill>
              <a:srgbClr val="58595B"/>
            </a:solidFill>
          </a:ln>
        </p:spPr>
        <p:style>
          <a:lnRef idx="1">
            <a:schemeClr val="accent1"/>
          </a:lnRef>
          <a:fillRef idx="0">
            <a:schemeClr val="accent1"/>
          </a:fillRef>
          <a:effectRef idx="0">
            <a:schemeClr val="accent1"/>
          </a:effectRef>
          <a:fontRef idx="minor">
            <a:schemeClr val="tx1"/>
          </a:fontRef>
        </p:style>
      </p:cxnSp>
      <p:grpSp>
        <p:nvGrpSpPr>
          <p:cNvPr id="10" name="Group 8"/>
          <p:cNvGrpSpPr/>
          <p:nvPr/>
        </p:nvGrpSpPr>
        <p:grpSpPr>
          <a:xfrm>
            <a:off x="5910863" y="2973970"/>
            <a:ext cx="906939" cy="908705"/>
            <a:chOff x="8866294" y="4017821"/>
            <a:chExt cx="1360409" cy="1363057"/>
          </a:xfrm>
        </p:grpSpPr>
        <p:sp>
          <p:nvSpPr>
            <p:cNvPr id="11" name="Oval 15"/>
            <p:cNvSpPr>
              <a:spLocks noChangeArrowheads="1"/>
            </p:cNvSpPr>
            <p:nvPr/>
          </p:nvSpPr>
          <p:spPr bwMode="auto">
            <a:xfrm>
              <a:off x="8866294" y="4017821"/>
              <a:ext cx="1360409" cy="1363057"/>
            </a:xfrm>
            <a:prstGeom prst="ellipse">
              <a:avLst/>
            </a:prstGeom>
            <a:solidFill>
              <a:srgbClr val="9BC225"/>
            </a:solidFill>
            <a:ln>
              <a:noFill/>
            </a:ln>
          </p:spPr>
          <p:txBody>
            <a:bodyPr vert="horz" wrap="square" lIns="60960" tIns="30480" rIns="60960" bIns="30480" numCol="1" anchor="t" anchorCtr="0" compatLnSpc="1"/>
            <a:lstStyle/>
            <a:p>
              <a:endParaRPr lang="en-US" sz="1200">
                <a:latin typeface="Agency FB" panose="020B0503020202020204" pitchFamily="34" charset="0"/>
              </a:endParaRPr>
            </a:p>
          </p:txBody>
        </p:sp>
        <p:sp>
          <p:nvSpPr>
            <p:cNvPr id="14" name="Freeform 5"/>
            <p:cNvSpPr>
              <a:spLocks noEditPoints="1"/>
            </p:cNvSpPr>
            <p:nvPr/>
          </p:nvSpPr>
          <p:spPr bwMode="auto">
            <a:xfrm>
              <a:off x="9146482" y="4325668"/>
              <a:ext cx="793450" cy="790055"/>
            </a:xfrm>
            <a:custGeom>
              <a:avLst/>
              <a:gdLst>
                <a:gd name="T0" fmla="*/ 151 w 393"/>
                <a:gd name="T1" fmla="*/ 295 h 391"/>
                <a:gd name="T2" fmla="*/ 159 w 393"/>
                <a:gd name="T3" fmla="*/ 266 h 391"/>
                <a:gd name="T4" fmla="*/ 122 w 393"/>
                <a:gd name="T5" fmla="*/ 251 h 391"/>
                <a:gd name="T6" fmla="*/ 108 w 393"/>
                <a:gd name="T7" fmla="*/ 225 h 391"/>
                <a:gd name="T8" fmla="*/ 71 w 393"/>
                <a:gd name="T9" fmla="*/ 241 h 391"/>
                <a:gd name="T10" fmla="*/ 42 w 393"/>
                <a:gd name="T11" fmla="*/ 232 h 391"/>
                <a:gd name="T12" fmla="*/ 27 w 393"/>
                <a:gd name="T13" fmla="*/ 269 h 391"/>
                <a:gd name="T14" fmla="*/ 1 w 393"/>
                <a:gd name="T15" fmla="*/ 283 h 391"/>
                <a:gd name="T16" fmla="*/ 16 w 393"/>
                <a:gd name="T17" fmla="*/ 300 h 391"/>
                <a:gd name="T18" fmla="*/ 3 w 393"/>
                <a:gd name="T19" fmla="*/ 338 h 391"/>
                <a:gd name="T20" fmla="*/ 31 w 393"/>
                <a:gd name="T21" fmla="*/ 350 h 391"/>
                <a:gd name="T22" fmla="*/ 42 w 393"/>
                <a:gd name="T23" fmla="*/ 381 h 391"/>
                <a:gd name="T24" fmla="*/ 68 w 393"/>
                <a:gd name="T25" fmla="*/ 390 h 391"/>
                <a:gd name="T26" fmla="*/ 96 w 393"/>
                <a:gd name="T27" fmla="*/ 375 h 391"/>
                <a:gd name="T28" fmla="*/ 125 w 393"/>
                <a:gd name="T29" fmla="*/ 383 h 391"/>
                <a:gd name="T30" fmla="*/ 140 w 393"/>
                <a:gd name="T31" fmla="*/ 346 h 391"/>
                <a:gd name="T32" fmla="*/ 162 w 393"/>
                <a:gd name="T33" fmla="*/ 343 h 391"/>
                <a:gd name="T34" fmla="*/ 101 w 393"/>
                <a:gd name="T35" fmla="*/ 346 h 391"/>
                <a:gd name="T36" fmla="*/ 66 w 393"/>
                <a:gd name="T37" fmla="*/ 269 h 391"/>
                <a:gd name="T38" fmla="*/ 101 w 393"/>
                <a:gd name="T39" fmla="*/ 346 h 391"/>
                <a:gd name="T40" fmla="*/ 261 w 393"/>
                <a:gd name="T41" fmla="*/ 336 h 391"/>
                <a:gd name="T42" fmla="*/ 266 w 393"/>
                <a:gd name="T43" fmla="*/ 320 h 391"/>
                <a:gd name="T44" fmla="*/ 245 w 393"/>
                <a:gd name="T45" fmla="*/ 312 h 391"/>
                <a:gd name="T46" fmla="*/ 237 w 393"/>
                <a:gd name="T47" fmla="*/ 297 h 391"/>
                <a:gd name="T48" fmla="*/ 217 w 393"/>
                <a:gd name="T49" fmla="*/ 306 h 391"/>
                <a:gd name="T50" fmla="*/ 200 w 393"/>
                <a:gd name="T51" fmla="*/ 301 h 391"/>
                <a:gd name="T52" fmla="*/ 192 w 393"/>
                <a:gd name="T53" fmla="*/ 321 h 391"/>
                <a:gd name="T54" fmla="*/ 177 w 393"/>
                <a:gd name="T55" fmla="*/ 329 h 391"/>
                <a:gd name="T56" fmla="*/ 186 w 393"/>
                <a:gd name="T57" fmla="*/ 339 h 391"/>
                <a:gd name="T58" fmla="*/ 179 w 393"/>
                <a:gd name="T59" fmla="*/ 360 h 391"/>
                <a:gd name="T60" fmla="*/ 194 w 393"/>
                <a:gd name="T61" fmla="*/ 367 h 391"/>
                <a:gd name="T62" fmla="*/ 200 w 393"/>
                <a:gd name="T63" fmla="*/ 384 h 391"/>
                <a:gd name="T64" fmla="*/ 215 w 393"/>
                <a:gd name="T65" fmla="*/ 389 h 391"/>
                <a:gd name="T66" fmla="*/ 230 w 393"/>
                <a:gd name="T67" fmla="*/ 380 h 391"/>
                <a:gd name="T68" fmla="*/ 247 w 393"/>
                <a:gd name="T69" fmla="*/ 385 h 391"/>
                <a:gd name="T70" fmla="*/ 255 w 393"/>
                <a:gd name="T71" fmla="*/ 364 h 391"/>
                <a:gd name="T72" fmla="*/ 267 w 393"/>
                <a:gd name="T73" fmla="*/ 363 h 391"/>
                <a:gd name="T74" fmla="*/ 233 w 393"/>
                <a:gd name="T75" fmla="*/ 364 h 391"/>
                <a:gd name="T76" fmla="*/ 214 w 393"/>
                <a:gd name="T77" fmla="*/ 321 h 391"/>
                <a:gd name="T78" fmla="*/ 233 w 393"/>
                <a:gd name="T79" fmla="*/ 364 h 391"/>
                <a:gd name="T80" fmla="*/ 362 w 393"/>
                <a:gd name="T81" fmla="*/ 122 h 391"/>
                <a:gd name="T82" fmla="*/ 377 w 393"/>
                <a:gd name="T83" fmla="*/ 73 h 391"/>
                <a:gd name="T84" fmla="*/ 314 w 393"/>
                <a:gd name="T85" fmla="*/ 48 h 391"/>
                <a:gd name="T86" fmla="*/ 290 w 393"/>
                <a:gd name="T87" fmla="*/ 3 h 391"/>
                <a:gd name="T88" fmla="*/ 229 w 393"/>
                <a:gd name="T89" fmla="*/ 30 h 391"/>
                <a:gd name="T90" fmla="*/ 180 w 393"/>
                <a:gd name="T91" fmla="*/ 15 h 391"/>
                <a:gd name="T92" fmla="*/ 155 w 393"/>
                <a:gd name="T93" fmla="*/ 78 h 391"/>
                <a:gd name="T94" fmla="*/ 110 w 393"/>
                <a:gd name="T95" fmla="*/ 102 h 391"/>
                <a:gd name="T96" fmla="*/ 136 w 393"/>
                <a:gd name="T97" fmla="*/ 130 h 391"/>
                <a:gd name="T98" fmla="*/ 114 w 393"/>
                <a:gd name="T99" fmla="*/ 194 h 391"/>
                <a:gd name="T100" fmla="*/ 161 w 393"/>
                <a:gd name="T101" fmla="*/ 214 h 391"/>
                <a:gd name="T102" fmla="*/ 180 w 393"/>
                <a:gd name="T103" fmla="*/ 266 h 391"/>
                <a:gd name="T104" fmla="*/ 223 w 393"/>
                <a:gd name="T105" fmla="*/ 281 h 391"/>
                <a:gd name="T106" fmla="*/ 271 w 393"/>
                <a:gd name="T107" fmla="*/ 255 h 391"/>
                <a:gd name="T108" fmla="*/ 319 w 393"/>
                <a:gd name="T109" fmla="*/ 270 h 391"/>
                <a:gd name="T110" fmla="*/ 344 w 393"/>
                <a:gd name="T111" fmla="*/ 207 h 391"/>
                <a:gd name="T112" fmla="*/ 382 w 393"/>
                <a:gd name="T113" fmla="*/ 202 h 391"/>
                <a:gd name="T114" fmla="*/ 279 w 393"/>
                <a:gd name="T115" fmla="*/ 207 h 391"/>
                <a:gd name="T116" fmla="*/ 220 w 393"/>
                <a:gd name="T117" fmla="*/ 78 h 391"/>
                <a:gd name="T118" fmla="*/ 279 w 393"/>
                <a:gd name="T119" fmla="*/ 207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93" h="391">
                  <a:moveTo>
                    <a:pt x="160" y="318"/>
                  </a:moveTo>
                  <a:cubicBezTo>
                    <a:pt x="151" y="315"/>
                    <a:pt x="151" y="315"/>
                    <a:pt x="151" y="315"/>
                  </a:cubicBezTo>
                  <a:cubicBezTo>
                    <a:pt x="152" y="308"/>
                    <a:pt x="152" y="302"/>
                    <a:pt x="151" y="295"/>
                  </a:cubicBezTo>
                  <a:cubicBezTo>
                    <a:pt x="159" y="291"/>
                    <a:pt x="159" y="291"/>
                    <a:pt x="159" y="291"/>
                  </a:cubicBezTo>
                  <a:cubicBezTo>
                    <a:pt x="165" y="289"/>
                    <a:pt x="167" y="282"/>
                    <a:pt x="164" y="277"/>
                  </a:cubicBezTo>
                  <a:cubicBezTo>
                    <a:pt x="159" y="266"/>
                    <a:pt x="159" y="266"/>
                    <a:pt x="159" y="266"/>
                  </a:cubicBezTo>
                  <a:cubicBezTo>
                    <a:pt x="157" y="261"/>
                    <a:pt x="151" y="258"/>
                    <a:pt x="145" y="261"/>
                  </a:cubicBezTo>
                  <a:cubicBezTo>
                    <a:pt x="137" y="265"/>
                    <a:pt x="137" y="265"/>
                    <a:pt x="137" y="265"/>
                  </a:cubicBezTo>
                  <a:cubicBezTo>
                    <a:pt x="132" y="260"/>
                    <a:pt x="128" y="255"/>
                    <a:pt x="122" y="251"/>
                  </a:cubicBezTo>
                  <a:cubicBezTo>
                    <a:pt x="125" y="242"/>
                    <a:pt x="125" y="242"/>
                    <a:pt x="125" y="242"/>
                  </a:cubicBezTo>
                  <a:cubicBezTo>
                    <a:pt x="127" y="237"/>
                    <a:pt x="125" y="231"/>
                    <a:pt x="119" y="229"/>
                  </a:cubicBezTo>
                  <a:cubicBezTo>
                    <a:pt x="108" y="225"/>
                    <a:pt x="108" y="225"/>
                    <a:pt x="108" y="225"/>
                  </a:cubicBezTo>
                  <a:cubicBezTo>
                    <a:pt x="103" y="223"/>
                    <a:pt x="96" y="226"/>
                    <a:pt x="94" y="231"/>
                  </a:cubicBezTo>
                  <a:cubicBezTo>
                    <a:pt x="91" y="240"/>
                    <a:pt x="91" y="240"/>
                    <a:pt x="91" y="240"/>
                  </a:cubicBezTo>
                  <a:cubicBezTo>
                    <a:pt x="84" y="239"/>
                    <a:pt x="78" y="239"/>
                    <a:pt x="71" y="241"/>
                  </a:cubicBezTo>
                  <a:cubicBezTo>
                    <a:pt x="67" y="232"/>
                    <a:pt x="67" y="232"/>
                    <a:pt x="67" y="232"/>
                  </a:cubicBezTo>
                  <a:cubicBezTo>
                    <a:pt x="65" y="227"/>
                    <a:pt x="58" y="224"/>
                    <a:pt x="53" y="227"/>
                  </a:cubicBezTo>
                  <a:cubicBezTo>
                    <a:pt x="42" y="232"/>
                    <a:pt x="42" y="232"/>
                    <a:pt x="42" y="232"/>
                  </a:cubicBezTo>
                  <a:cubicBezTo>
                    <a:pt x="37" y="234"/>
                    <a:pt x="34" y="241"/>
                    <a:pt x="37" y="246"/>
                  </a:cubicBezTo>
                  <a:cubicBezTo>
                    <a:pt x="41" y="254"/>
                    <a:pt x="41" y="254"/>
                    <a:pt x="41" y="254"/>
                  </a:cubicBezTo>
                  <a:cubicBezTo>
                    <a:pt x="36" y="259"/>
                    <a:pt x="31" y="264"/>
                    <a:pt x="27" y="269"/>
                  </a:cubicBezTo>
                  <a:cubicBezTo>
                    <a:pt x="19" y="266"/>
                    <a:pt x="19" y="266"/>
                    <a:pt x="19" y="266"/>
                  </a:cubicBezTo>
                  <a:cubicBezTo>
                    <a:pt x="13" y="264"/>
                    <a:pt x="7" y="267"/>
                    <a:pt x="5" y="272"/>
                  </a:cubicBezTo>
                  <a:cubicBezTo>
                    <a:pt x="1" y="283"/>
                    <a:pt x="1" y="283"/>
                    <a:pt x="1" y="283"/>
                  </a:cubicBezTo>
                  <a:cubicBezTo>
                    <a:pt x="0" y="286"/>
                    <a:pt x="0" y="289"/>
                    <a:pt x="1" y="291"/>
                  </a:cubicBezTo>
                  <a:cubicBezTo>
                    <a:pt x="2" y="294"/>
                    <a:pt x="4" y="296"/>
                    <a:pt x="7" y="297"/>
                  </a:cubicBezTo>
                  <a:cubicBezTo>
                    <a:pt x="16" y="300"/>
                    <a:pt x="16" y="300"/>
                    <a:pt x="16" y="300"/>
                  </a:cubicBezTo>
                  <a:cubicBezTo>
                    <a:pt x="15" y="307"/>
                    <a:pt x="15" y="313"/>
                    <a:pt x="17" y="320"/>
                  </a:cubicBezTo>
                  <a:cubicBezTo>
                    <a:pt x="8" y="324"/>
                    <a:pt x="8" y="324"/>
                    <a:pt x="8" y="324"/>
                  </a:cubicBezTo>
                  <a:cubicBezTo>
                    <a:pt x="3" y="326"/>
                    <a:pt x="0" y="333"/>
                    <a:pt x="3" y="338"/>
                  </a:cubicBezTo>
                  <a:cubicBezTo>
                    <a:pt x="8" y="349"/>
                    <a:pt x="8" y="349"/>
                    <a:pt x="8" y="349"/>
                  </a:cubicBezTo>
                  <a:cubicBezTo>
                    <a:pt x="10" y="354"/>
                    <a:pt x="17" y="357"/>
                    <a:pt x="22" y="354"/>
                  </a:cubicBezTo>
                  <a:cubicBezTo>
                    <a:pt x="31" y="350"/>
                    <a:pt x="31" y="350"/>
                    <a:pt x="31" y="350"/>
                  </a:cubicBezTo>
                  <a:cubicBezTo>
                    <a:pt x="35" y="356"/>
                    <a:pt x="40" y="360"/>
                    <a:pt x="45" y="364"/>
                  </a:cubicBezTo>
                  <a:cubicBezTo>
                    <a:pt x="42" y="373"/>
                    <a:pt x="42" y="373"/>
                    <a:pt x="42" y="373"/>
                  </a:cubicBezTo>
                  <a:cubicBezTo>
                    <a:pt x="41" y="375"/>
                    <a:pt x="41" y="378"/>
                    <a:pt x="42" y="381"/>
                  </a:cubicBezTo>
                  <a:cubicBezTo>
                    <a:pt x="43" y="383"/>
                    <a:pt x="45" y="385"/>
                    <a:pt x="48" y="386"/>
                  </a:cubicBezTo>
                  <a:cubicBezTo>
                    <a:pt x="59" y="390"/>
                    <a:pt x="59" y="390"/>
                    <a:pt x="59" y="390"/>
                  </a:cubicBezTo>
                  <a:cubicBezTo>
                    <a:pt x="62" y="391"/>
                    <a:pt x="65" y="391"/>
                    <a:pt x="68" y="390"/>
                  </a:cubicBezTo>
                  <a:cubicBezTo>
                    <a:pt x="70" y="389"/>
                    <a:pt x="72" y="387"/>
                    <a:pt x="73" y="384"/>
                  </a:cubicBezTo>
                  <a:cubicBezTo>
                    <a:pt x="76" y="375"/>
                    <a:pt x="76" y="375"/>
                    <a:pt x="76" y="375"/>
                  </a:cubicBezTo>
                  <a:cubicBezTo>
                    <a:pt x="83" y="376"/>
                    <a:pt x="90" y="376"/>
                    <a:pt x="96" y="375"/>
                  </a:cubicBezTo>
                  <a:cubicBezTo>
                    <a:pt x="100" y="383"/>
                    <a:pt x="100" y="383"/>
                    <a:pt x="100" y="383"/>
                  </a:cubicBezTo>
                  <a:cubicBezTo>
                    <a:pt x="103" y="388"/>
                    <a:pt x="109" y="391"/>
                    <a:pt x="114" y="388"/>
                  </a:cubicBezTo>
                  <a:cubicBezTo>
                    <a:pt x="125" y="383"/>
                    <a:pt x="125" y="383"/>
                    <a:pt x="125" y="383"/>
                  </a:cubicBezTo>
                  <a:cubicBezTo>
                    <a:pt x="131" y="381"/>
                    <a:pt x="133" y="374"/>
                    <a:pt x="130" y="369"/>
                  </a:cubicBezTo>
                  <a:cubicBezTo>
                    <a:pt x="126" y="361"/>
                    <a:pt x="126" y="361"/>
                    <a:pt x="126" y="361"/>
                  </a:cubicBezTo>
                  <a:cubicBezTo>
                    <a:pt x="132" y="356"/>
                    <a:pt x="136" y="351"/>
                    <a:pt x="140" y="346"/>
                  </a:cubicBezTo>
                  <a:cubicBezTo>
                    <a:pt x="149" y="349"/>
                    <a:pt x="149" y="349"/>
                    <a:pt x="149" y="349"/>
                  </a:cubicBezTo>
                  <a:cubicBezTo>
                    <a:pt x="151" y="350"/>
                    <a:pt x="154" y="350"/>
                    <a:pt x="157" y="349"/>
                  </a:cubicBezTo>
                  <a:cubicBezTo>
                    <a:pt x="159" y="348"/>
                    <a:pt x="161" y="346"/>
                    <a:pt x="162" y="343"/>
                  </a:cubicBezTo>
                  <a:cubicBezTo>
                    <a:pt x="167" y="332"/>
                    <a:pt x="167" y="332"/>
                    <a:pt x="167" y="332"/>
                  </a:cubicBezTo>
                  <a:cubicBezTo>
                    <a:pt x="169" y="326"/>
                    <a:pt x="166" y="320"/>
                    <a:pt x="160" y="318"/>
                  </a:cubicBezTo>
                  <a:close/>
                  <a:moveTo>
                    <a:pt x="101" y="346"/>
                  </a:moveTo>
                  <a:cubicBezTo>
                    <a:pt x="96" y="349"/>
                    <a:pt x="90" y="350"/>
                    <a:pt x="84" y="350"/>
                  </a:cubicBezTo>
                  <a:cubicBezTo>
                    <a:pt x="67" y="350"/>
                    <a:pt x="52" y="340"/>
                    <a:pt x="45" y="325"/>
                  </a:cubicBezTo>
                  <a:cubicBezTo>
                    <a:pt x="35" y="304"/>
                    <a:pt x="45" y="279"/>
                    <a:pt x="66" y="269"/>
                  </a:cubicBezTo>
                  <a:cubicBezTo>
                    <a:pt x="72" y="266"/>
                    <a:pt x="77" y="265"/>
                    <a:pt x="84" y="265"/>
                  </a:cubicBezTo>
                  <a:cubicBezTo>
                    <a:pt x="100" y="265"/>
                    <a:pt x="115" y="275"/>
                    <a:pt x="122" y="290"/>
                  </a:cubicBezTo>
                  <a:cubicBezTo>
                    <a:pt x="132" y="311"/>
                    <a:pt x="123" y="336"/>
                    <a:pt x="101" y="346"/>
                  </a:cubicBezTo>
                  <a:close/>
                  <a:moveTo>
                    <a:pt x="266" y="349"/>
                  </a:moveTo>
                  <a:cubicBezTo>
                    <a:pt x="261" y="347"/>
                    <a:pt x="261" y="347"/>
                    <a:pt x="261" y="347"/>
                  </a:cubicBezTo>
                  <a:cubicBezTo>
                    <a:pt x="262" y="343"/>
                    <a:pt x="261" y="340"/>
                    <a:pt x="261" y="336"/>
                  </a:cubicBezTo>
                  <a:cubicBezTo>
                    <a:pt x="266" y="334"/>
                    <a:pt x="266" y="334"/>
                    <a:pt x="266" y="334"/>
                  </a:cubicBezTo>
                  <a:cubicBezTo>
                    <a:pt x="269" y="332"/>
                    <a:pt x="270" y="329"/>
                    <a:pt x="269" y="326"/>
                  </a:cubicBezTo>
                  <a:cubicBezTo>
                    <a:pt x="266" y="320"/>
                    <a:pt x="266" y="320"/>
                    <a:pt x="266" y="320"/>
                  </a:cubicBezTo>
                  <a:cubicBezTo>
                    <a:pt x="264" y="317"/>
                    <a:pt x="261" y="315"/>
                    <a:pt x="258" y="317"/>
                  </a:cubicBezTo>
                  <a:cubicBezTo>
                    <a:pt x="253" y="319"/>
                    <a:pt x="253" y="319"/>
                    <a:pt x="253" y="319"/>
                  </a:cubicBezTo>
                  <a:cubicBezTo>
                    <a:pt x="251" y="316"/>
                    <a:pt x="248" y="314"/>
                    <a:pt x="245" y="312"/>
                  </a:cubicBezTo>
                  <a:cubicBezTo>
                    <a:pt x="247" y="307"/>
                    <a:pt x="247" y="307"/>
                    <a:pt x="247" y="307"/>
                  </a:cubicBezTo>
                  <a:cubicBezTo>
                    <a:pt x="248" y="304"/>
                    <a:pt x="246" y="300"/>
                    <a:pt x="243" y="299"/>
                  </a:cubicBezTo>
                  <a:cubicBezTo>
                    <a:pt x="237" y="297"/>
                    <a:pt x="237" y="297"/>
                    <a:pt x="237" y="297"/>
                  </a:cubicBezTo>
                  <a:cubicBezTo>
                    <a:pt x="234" y="296"/>
                    <a:pt x="230" y="297"/>
                    <a:pt x="229" y="300"/>
                  </a:cubicBezTo>
                  <a:cubicBezTo>
                    <a:pt x="228" y="305"/>
                    <a:pt x="228" y="305"/>
                    <a:pt x="228" y="305"/>
                  </a:cubicBezTo>
                  <a:cubicBezTo>
                    <a:pt x="224" y="305"/>
                    <a:pt x="220" y="305"/>
                    <a:pt x="217" y="306"/>
                  </a:cubicBezTo>
                  <a:cubicBezTo>
                    <a:pt x="214" y="301"/>
                    <a:pt x="214" y="301"/>
                    <a:pt x="214" y="301"/>
                  </a:cubicBezTo>
                  <a:cubicBezTo>
                    <a:pt x="213" y="298"/>
                    <a:pt x="209" y="296"/>
                    <a:pt x="206" y="298"/>
                  </a:cubicBezTo>
                  <a:cubicBezTo>
                    <a:pt x="200" y="301"/>
                    <a:pt x="200" y="301"/>
                    <a:pt x="200" y="301"/>
                  </a:cubicBezTo>
                  <a:cubicBezTo>
                    <a:pt x="197" y="302"/>
                    <a:pt x="196" y="306"/>
                    <a:pt x="197" y="309"/>
                  </a:cubicBezTo>
                  <a:cubicBezTo>
                    <a:pt x="200" y="313"/>
                    <a:pt x="200" y="313"/>
                    <a:pt x="200" y="313"/>
                  </a:cubicBezTo>
                  <a:cubicBezTo>
                    <a:pt x="197" y="316"/>
                    <a:pt x="194" y="318"/>
                    <a:pt x="192" y="321"/>
                  </a:cubicBezTo>
                  <a:cubicBezTo>
                    <a:pt x="187" y="320"/>
                    <a:pt x="187" y="320"/>
                    <a:pt x="187" y="320"/>
                  </a:cubicBezTo>
                  <a:cubicBezTo>
                    <a:pt x="184" y="318"/>
                    <a:pt x="181" y="320"/>
                    <a:pt x="180" y="323"/>
                  </a:cubicBezTo>
                  <a:cubicBezTo>
                    <a:pt x="177" y="329"/>
                    <a:pt x="177" y="329"/>
                    <a:pt x="177" y="329"/>
                  </a:cubicBezTo>
                  <a:cubicBezTo>
                    <a:pt x="177" y="331"/>
                    <a:pt x="177" y="332"/>
                    <a:pt x="177" y="334"/>
                  </a:cubicBezTo>
                  <a:cubicBezTo>
                    <a:pt x="178" y="335"/>
                    <a:pt x="179" y="336"/>
                    <a:pt x="181" y="337"/>
                  </a:cubicBezTo>
                  <a:cubicBezTo>
                    <a:pt x="186" y="339"/>
                    <a:pt x="186" y="339"/>
                    <a:pt x="186" y="339"/>
                  </a:cubicBezTo>
                  <a:cubicBezTo>
                    <a:pt x="185" y="342"/>
                    <a:pt x="186" y="346"/>
                    <a:pt x="186" y="350"/>
                  </a:cubicBezTo>
                  <a:cubicBezTo>
                    <a:pt x="181" y="352"/>
                    <a:pt x="181" y="352"/>
                    <a:pt x="181" y="352"/>
                  </a:cubicBezTo>
                  <a:cubicBezTo>
                    <a:pt x="178" y="353"/>
                    <a:pt x="177" y="357"/>
                    <a:pt x="179" y="360"/>
                  </a:cubicBezTo>
                  <a:cubicBezTo>
                    <a:pt x="181" y="366"/>
                    <a:pt x="181" y="366"/>
                    <a:pt x="181" y="366"/>
                  </a:cubicBezTo>
                  <a:cubicBezTo>
                    <a:pt x="183" y="369"/>
                    <a:pt x="186" y="370"/>
                    <a:pt x="189" y="369"/>
                  </a:cubicBezTo>
                  <a:cubicBezTo>
                    <a:pt x="194" y="367"/>
                    <a:pt x="194" y="367"/>
                    <a:pt x="194" y="367"/>
                  </a:cubicBezTo>
                  <a:cubicBezTo>
                    <a:pt x="196" y="370"/>
                    <a:pt x="199" y="372"/>
                    <a:pt x="202" y="374"/>
                  </a:cubicBezTo>
                  <a:cubicBezTo>
                    <a:pt x="200" y="379"/>
                    <a:pt x="200" y="379"/>
                    <a:pt x="200" y="379"/>
                  </a:cubicBezTo>
                  <a:cubicBezTo>
                    <a:pt x="200" y="381"/>
                    <a:pt x="200" y="382"/>
                    <a:pt x="200" y="384"/>
                  </a:cubicBezTo>
                  <a:cubicBezTo>
                    <a:pt x="201" y="385"/>
                    <a:pt x="202" y="386"/>
                    <a:pt x="204" y="387"/>
                  </a:cubicBezTo>
                  <a:cubicBezTo>
                    <a:pt x="210" y="389"/>
                    <a:pt x="210" y="389"/>
                    <a:pt x="210" y="389"/>
                  </a:cubicBezTo>
                  <a:cubicBezTo>
                    <a:pt x="212" y="390"/>
                    <a:pt x="213" y="390"/>
                    <a:pt x="215" y="389"/>
                  </a:cubicBezTo>
                  <a:cubicBezTo>
                    <a:pt x="216" y="388"/>
                    <a:pt x="217" y="387"/>
                    <a:pt x="218" y="386"/>
                  </a:cubicBezTo>
                  <a:cubicBezTo>
                    <a:pt x="219" y="381"/>
                    <a:pt x="219" y="381"/>
                    <a:pt x="219" y="381"/>
                  </a:cubicBezTo>
                  <a:cubicBezTo>
                    <a:pt x="223" y="381"/>
                    <a:pt x="227" y="381"/>
                    <a:pt x="230" y="380"/>
                  </a:cubicBezTo>
                  <a:cubicBezTo>
                    <a:pt x="233" y="385"/>
                    <a:pt x="233" y="385"/>
                    <a:pt x="233" y="385"/>
                  </a:cubicBezTo>
                  <a:cubicBezTo>
                    <a:pt x="234" y="388"/>
                    <a:pt x="238" y="389"/>
                    <a:pt x="241" y="388"/>
                  </a:cubicBezTo>
                  <a:cubicBezTo>
                    <a:pt x="247" y="385"/>
                    <a:pt x="247" y="385"/>
                    <a:pt x="247" y="385"/>
                  </a:cubicBezTo>
                  <a:cubicBezTo>
                    <a:pt x="250" y="384"/>
                    <a:pt x="251" y="380"/>
                    <a:pt x="250" y="377"/>
                  </a:cubicBezTo>
                  <a:cubicBezTo>
                    <a:pt x="247" y="372"/>
                    <a:pt x="247" y="372"/>
                    <a:pt x="247" y="372"/>
                  </a:cubicBezTo>
                  <a:cubicBezTo>
                    <a:pt x="250" y="370"/>
                    <a:pt x="253" y="367"/>
                    <a:pt x="255" y="364"/>
                  </a:cubicBezTo>
                  <a:cubicBezTo>
                    <a:pt x="260" y="366"/>
                    <a:pt x="260" y="366"/>
                    <a:pt x="260" y="366"/>
                  </a:cubicBezTo>
                  <a:cubicBezTo>
                    <a:pt x="261" y="367"/>
                    <a:pt x="263" y="367"/>
                    <a:pt x="264" y="366"/>
                  </a:cubicBezTo>
                  <a:cubicBezTo>
                    <a:pt x="266" y="365"/>
                    <a:pt x="267" y="364"/>
                    <a:pt x="267" y="363"/>
                  </a:cubicBezTo>
                  <a:cubicBezTo>
                    <a:pt x="270" y="356"/>
                    <a:pt x="270" y="356"/>
                    <a:pt x="270" y="356"/>
                  </a:cubicBezTo>
                  <a:cubicBezTo>
                    <a:pt x="271" y="353"/>
                    <a:pt x="269" y="350"/>
                    <a:pt x="266" y="349"/>
                  </a:cubicBezTo>
                  <a:close/>
                  <a:moveTo>
                    <a:pt x="233" y="364"/>
                  </a:moveTo>
                  <a:cubicBezTo>
                    <a:pt x="230" y="366"/>
                    <a:pt x="227" y="366"/>
                    <a:pt x="224" y="366"/>
                  </a:cubicBezTo>
                  <a:cubicBezTo>
                    <a:pt x="214" y="366"/>
                    <a:pt x="206" y="361"/>
                    <a:pt x="202" y="353"/>
                  </a:cubicBezTo>
                  <a:cubicBezTo>
                    <a:pt x="197" y="341"/>
                    <a:pt x="202" y="327"/>
                    <a:pt x="214" y="321"/>
                  </a:cubicBezTo>
                  <a:cubicBezTo>
                    <a:pt x="217" y="320"/>
                    <a:pt x="220" y="319"/>
                    <a:pt x="223" y="319"/>
                  </a:cubicBezTo>
                  <a:cubicBezTo>
                    <a:pt x="233" y="319"/>
                    <a:pt x="241" y="325"/>
                    <a:pt x="245" y="333"/>
                  </a:cubicBezTo>
                  <a:cubicBezTo>
                    <a:pt x="250" y="345"/>
                    <a:pt x="245" y="359"/>
                    <a:pt x="233" y="364"/>
                  </a:cubicBezTo>
                  <a:close/>
                  <a:moveTo>
                    <a:pt x="378" y="160"/>
                  </a:moveTo>
                  <a:cubicBezTo>
                    <a:pt x="364" y="155"/>
                    <a:pt x="364" y="155"/>
                    <a:pt x="364" y="155"/>
                  </a:cubicBezTo>
                  <a:cubicBezTo>
                    <a:pt x="365" y="144"/>
                    <a:pt x="364" y="133"/>
                    <a:pt x="362" y="122"/>
                  </a:cubicBezTo>
                  <a:cubicBezTo>
                    <a:pt x="377" y="115"/>
                    <a:pt x="377" y="115"/>
                    <a:pt x="377" y="115"/>
                  </a:cubicBezTo>
                  <a:cubicBezTo>
                    <a:pt x="386" y="111"/>
                    <a:pt x="390" y="100"/>
                    <a:pt x="386" y="91"/>
                  </a:cubicBezTo>
                  <a:cubicBezTo>
                    <a:pt x="377" y="73"/>
                    <a:pt x="377" y="73"/>
                    <a:pt x="377" y="73"/>
                  </a:cubicBezTo>
                  <a:cubicBezTo>
                    <a:pt x="373" y="64"/>
                    <a:pt x="362" y="60"/>
                    <a:pt x="353" y="64"/>
                  </a:cubicBezTo>
                  <a:cubicBezTo>
                    <a:pt x="339" y="71"/>
                    <a:pt x="339" y="71"/>
                    <a:pt x="339" y="71"/>
                  </a:cubicBezTo>
                  <a:cubicBezTo>
                    <a:pt x="332" y="62"/>
                    <a:pt x="323" y="54"/>
                    <a:pt x="314" y="48"/>
                  </a:cubicBezTo>
                  <a:cubicBezTo>
                    <a:pt x="320" y="33"/>
                    <a:pt x="320" y="33"/>
                    <a:pt x="320" y="33"/>
                  </a:cubicBezTo>
                  <a:cubicBezTo>
                    <a:pt x="323" y="24"/>
                    <a:pt x="319" y="13"/>
                    <a:pt x="309" y="10"/>
                  </a:cubicBezTo>
                  <a:cubicBezTo>
                    <a:pt x="290" y="3"/>
                    <a:pt x="290" y="3"/>
                    <a:pt x="290" y="3"/>
                  </a:cubicBezTo>
                  <a:cubicBezTo>
                    <a:pt x="281" y="0"/>
                    <a:pt x="271" y="5"/>
                    <a:pt x="267" y="14"/>
                  </a:cubicBezTo>
                  <a:cubicBezTo>
                    <a:pt x="262" y="29"/>
                    <a:pt x="262" y="29"/>
                    <a:pt x="262" y="29"/>
                  </a:cubicBezTo>
                  <a:cubicBezTo>
                    <a:pt x="251" y="27"/>
                    <a:pt x="240" y="28"/>
                    <a:pt x="229" y="30"/>
                  </a:cubicBezTo>
                  <a:cubicBezTo>
                    <a:pt x="222" y="15"/>
                    <a:pt x="222" y="15"/>
                    <a:pt x="222" y="15"/>
                  </a:cubicBezTo>
                  <a:cubicBezTo>
                    <a:pt x="218" y="6"/>
                    <a:pt x="207" y="2"/>
                    <a:pt x="198" y="7"/>
                  </a:cubicBezTo>
                  <a:cubicBezTo>
                    <a:pt x="180" y="15"/>
                    <a:pt x="180" y="15"/>
                    <a:pt x="180" y="15"/>
                  </a:cubicBezTo>
                  <a:cubicBezTo>
                    <a:pt x="171" y="19"/>
                    <a:pt x="167" y="30"/>
                    <a:pt x="171" y="39"/>
                  </a:cubicBezTo>
                  <a:cubicBezTo>
                    <a:pt x="178" y="53"/>
                    <a:pt x="178" y="53"/>
                    <a:pt x="178" y="53"/>
                  </a:cubicBezTo>
                  <a:cubicBezTo>
                    <a:pt x="169" y="60"/>
                    <a:pt x="161" y="69"/>
                    <a:pt x="155" y="78"/>
                  </a:cubicBezTo>
                  <a:cubicBezTo>
                    <a:pt x="140" y="72"/>
                    <a:pt x="140" y="72"/>
                    <a:pt x="140" y="72"/>
                  </a:cubicBezTo>
                  <a:cubicBezTo>
                    <a:pt x="131" y="69"/>
                    <a:pt x="120" y="74"/>
                    <a:pt x="117" y="83"/>
                  </a:cubicBezTo>
                  <a:cubicBezTo>
                    <a:pt x="110" y="102"/>
                    <a:pt x="110" y="102"/>
                    <a:pt x="110" y="102"/>
                  </a:cubicBezTo>
                  <a:cubicBezTo>
                    <a:pt x="109" y="106"/>
                    <a:pt x="109" y="111"/>
                    <a:pt x="111" y="116"/>
                  </a:cubicBezTo>
                  <a:cubicBezTo>
                    <a:pt x="113" y="120"/>
                    <a:pt x="116" y="123"/>
                    <a:pt x="121" y="125"/>
                  </a:cubicBezTo>
                  <a:cubicBezTo>
                    <a:pt x="136" y="130"/>
                    <a:pt x="136" y="130"/>
                    <a:pt x="136" y="130"/>
                  </a:cubicBezTo>
                  <a:cubicBezTo>
                    <a:pt x="135" y="141"/>
                    <a:pt x="135" y="152"/>
                    <a:pt x="137" y="163"/>
                  </a:cubicBezTo>
                  <a:cubicBezTo>
                    <a:pt x="123" y="170"/>
                    <a:pt x="123" y="170"/>
                    <a:pt x="123" y="170"/>
                  </a:cubicBezTo>
                  <a:cubicBezTo>
                    <a:pt x="114" y="174"/>
                    <a:pt x="110" y="185"/>
                    <a:pt x="114" y="194"/>
                  </a:cubicBezTo>
                  <a:cubicBezTo>
                    <a:pt x="122" y="212"/>
                    <a:pt x="122" y="212"/>
                    <a:pt x="122" y="212"/>
                  </a:cubicBezTo>
                  <a:cubicBezTo>
                    <a:pt x="126" y="221"/>
                    <a:pt x="137" y="225"/>
                    <a:pt x="146" y="221"/>
                  </a:cubicBezTo>
                  <a:cubicBezTo>
                    <a:pt x="161" y="214"/>
                    <a:pt x="161" y="214"/>
                    <a:pt x="161" y="214"/>
                  </a:cubicBezTo>
                  <a:cubicBezTo>
                    <a:pt x="168" y="223"/>
                    <a:pt x="176" y="231"/>
                    <a:pt x="185" y="237"/>
                  </a:cubicBezTo>
                  <a:cubicBezTo>
                    <a:pt x="179" y="252"/>
                    <a:pt x="179" y="252"/>
                    <a:pt x="179" y="252"/>
                  </a:cubicBezTo>
                  <a:cubicBezTo>
                    <a:pt x="178" y="256"/>
                    <a:pt x="178" y="261"/>
                    <a:pt x="180" y="266"/>
                  </a:cubicBezTo>
                  <a:cubicBezTo>
                    <a:pt x="182" y="270"/>
                    <a:pt x="185" y="273"/>
                    <a:pt x="190" y="275"/>
                  </a:cubicBezTo>
                  <a:cubicBezTo>
                    <a:pt x="209" y="282"/>
                    <a:pt x="209" y="282"/>
                    <a:pt x="209" y="282"/>
                  </a:cubicBezTo>
                  <a:cubicBezTo>
                    <a:pt x="213" y="284"/>
                    <a:pt x="218" y="283"/>
                    <a:pt x="223" y="281"/>
                  </a:cubicBezTo>
                  <a:cubicBezTo>
                    <a:pt x="227" y="279"/>
                    <a:pt x="230" y="276"/>
                    <a:pt x="232" y="271"/>
                  </a:cubicBezTo>
                  <a:cubicBezTo>
                    <a:pt x="238" y="256"/>
                    <a:pt x="238" y="256"/>
                    <a:pt x="238" y="256"/>
                  </a:cubicBezTo>
                  <a:cubicBezTo>
                    <a:pt x="248" y="258"/>
                    <a:pt x="260" y="257"/>
                    <a:pt x="271" y="255"/>
                  </a:cubicBezTo>
                  <a:cubicBezTo>
                    <a:pt x="277" y="270"/>
                    <a:pt x="277" y="270"/>
                    <a:pt x="277" y="270"/>
                  </a:cubicBezTo>
                  <a:cubicBezTo>
                    <a:pt x="281" y="279"/>
                    <a:pt x="292" y="283"/>
                    <a:pt x="301" y="278"/>
                  </a:cubicBezTo>
                  <a:cubicBezTo>
                    <a:pt x="319" y="270"/>
                    <a:pt x="319" y="270"/>
                    <a:pt x="319" y="270"/>
                  </a:cubicBezTo>
                  <a:cubicBezTo>
                    <a:pt x="328" y="266"/>
                    <a:pt x="332" y="255"/>
                    <a:pt x="328" y="246"/>
                  </a:cubicBezTo>
                  <a:cubicBezTo>
                    <a:pt x="322" y="232"/>
                    <a:pt x="322" y="232"/>
                    <a:pt x="322" y="232"/>
                  </a:cubicBezTo>
                  <a:cubicBezTo>
                    <a:pt x="330" y="225"/>
                    <a:pt x="338" y="216"/>
                    <a:pt x="344" y="207"/>
                  </a:cubicBezTo>
                  <a:cubicBezTo>
                    <a:pt x="359" y="213"/>
                    <a:pt x="359" y="213"/>
                    <a:pt x="359" y="213"/>
                  </a:cubicBezTo>
                  <a:cubicBezTo>
                    <a:pt x="364" y="215"/>
                    <a:pt x="368" y="214"/>
                    <a:pt x="373" y="212"/>
                  </a:cubicBezTo>
                  <a:cubicBezTo>
                    <a:pt x="377" y="210"/>
                    <a:pt x="380" y="207"/>
                    <a:pt x="382" y="202"/>
                  </a:cubicBezTo>
                  <a:cubicBezTo>
                    <a:pt x="389" y="183"/>
                    <a:pt x="389" y="183"/>
                    <a:pt x="389" y="183"/>
                  </a:cubicBezTo>
                  <a:cubicBezTo>
                    <a:pt x="393" y="174"/>
                    <a:pt x="388" y="164"/>
                    <a:pt x="378" y="160"/>
                  </a:cubicBezTo>
                  <a:close/>
                  <a:moveTo>
                    <a:pt x="279" y="207"/>
                  </a:moveTo>
                  <a:cubicBezTo>
                    <a:pt x="270" y="212"/>
                    <a:pt x="260" y="214"/>
                    <a:pt x="250" y="214"/>
                  </a:cubicBezTo>
                  <a:cubicBezTo>
                    <a:pt x="222" y="214"/>
                    <a:pt x="197" y="197"/>
                    <a:pt x="185" y="172"/>
                  </a:cubicBezTo>
                  <a:cubicBezTo>
                    <a:pt x="169" y="137"/>
                    <a:pt x="184" y="94"/>
                    <a:pt x="220" y="78"/>
                  </a:cubicBezTo>
                  <a:cubicBezTo>
                    <a:pt x="229" y="74"/>
                    <a:pt x="239" y="71"/>
                    <a:pt x="250" y="71"/>
                  </a:cubicBezTo>
                  <a:cubicBezTo>
                    <a:pt x="277" y="71"/>
                    <a:pt x="303" y="88"/>
                    <a:pt x="314" y="113"/>
                  </a:cubicBezTo>
                  <a:cubicBezTo>
                    <a:pt x="331" y="148"/>
                    <a:pt x="315" y="191"/>
                    <a:pt x="279" y="20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0960" tIns="30480" rIns="60960" bIns="30480" numCol="1" anchor="t" anchorCtr="0" compatLnSpc="1"/>
            <a:lstStyle/>
            <a:p>
              <a:endParaRPr lang="en-US" sz="1200">
                <a:latin typeface="Agency FB" panose="020B0503020202020204" pitchFamily="34" charset="0"/>
              </a:endParaRPr>
            </a:p>
          </p:txBody>
        </p:sp>
      </p:grpSp>
      <p:sp>
        <p:nvSpPr>
          <p:cNvPr id="15" name="Oval 5"/>
          <p:cNvSpPr>
            <a:spLocks noChangeArrowheads="1"/>
          </p:cNvSpPr>
          <p:nvPr/>
        </p:nvSpPr>
        <p:spPr bwMode="auto">
          <a:xfrm>
            <a:off x="2305050" y="4132551"/>
            <a:ext cx="560917" cy="559859"/>
          </a:xfrm>
          <a:prstGeom prst="ellipse">
            <a:avLst/>
          </a:prstGeom>
          <a:solidFill>
            <a:srgbClr val="333333"/>
          </a:solidFill>
          <a:ln>
            <a:noFill/>
          </a:ln>
        </p:spPr>
        <p:txBody>
          <a:bodyPr vert="horz" wrap="square" lIns="60960" tIns="30480" rIns="60960" bIns="30480" numCol="1" anchor="t" anchorCtr="0" compatLnSpc="1"/>
          <a:lstStyle/>
          <a:p>
            <a:endParaRPr lang="en-US" sz="1200">
              <a:latin typeface="Agency FB" panose="020B0503020202020204" pitchFamily="34" charset="0"/>
            </a:endParaRPr>
          </a:p>
        </p:txBody>
      </p:sp>
      <p:grpSp>
        <p:nvGrpSpPr>
          <p:cNvPr id="16" name="Group 2"/>
          <p:cNvGrpSpPr/>
          <p:nvPr/>
        </p:nvGrpSpPr>
        <p:grpSpPr>
          <a:xfrm>
            <a:off x="2586567" y="2079385"/>
            <a:ext cx="2036233" cy="2334683"/>
            <a:chOff x="3879850" y="2675943"/>
            <a:chExt cx="3054350" cy="3502025"/>
          </a:xfrm>
          <a:solidFill>
            <a:srgbClr val="9BC225"/>
          </a:solidFill>
        </p:grpSpPr>
        <p:sp>
          <p:nvSpPr>
            <p:cNvPr id="19" name="Freeform 6"/>
            <p:cNvSpPr/>
            <p:nvPr/>
          </p:nvSpPr>
          <p:spPr bwMode="auto">
            <a:xfrm>
              <a:off x="5710238" y="3528430"/>
              <a:ext cx="1223962" cy="644525"/>
            </a:xfrm>
            <a:custGeom>
              <a:avLst/>
              <a:gdLst>
                <a:gd name="T0" fmla="*/ 344 w 771"/>
                <a:gd name="T1" fmla="*/ 0 h 406"/>
                <a:gd name="T2" fmla="*/ 771 w 771"/>
                <a:gd name="T3" fmla="*/ 40 h 406"/>
                <a:gd name="T4" fmla="*/ 274 w 771"/>
                <a:gd name="T5" fmla="*/ 379 h 406"/>
                <a:gd name="T6" fmla="*/ 0 w 771"/>
                <a:gd name="T7" fmla="*/ 406 h 406"/>
                <a:gd name="T8" fmla="*/ 344 w 771"/>
                <a:gd name="T9" fmla="*/ 0 h 406"/>
              </a:gdLst>
              <a:ahLst/>
              <a:cxnLst>
                <a:cxn ang="0">
                  <a:pos x="T0" y="T1"/>
                </a:cxn>
                <a:cxn ang="0">
                  <a:pos x="T2" y="T3"/>
                </a:cxn>
                <a:cxn ang="0">
                  <a:pos x="T4" y="T5"/>
                </a:cxn>
                <a:cxn ang="0">
                  <a:pos x="T6" y="T7"/>
                </a:cxn>
                <a:cxn ang="0">
                  <a:pos x="T8" y="T9"/>
                </a:cxn>
              </a:cxnLst>
              <a:rect l="0" t="0" r="r" b="b"/>
              <a:pathLst>
                <a:path w="771" h="406">
                  <a:moveTo>
                    <a:pt x="344" y="0"/>
                  </a:moveTo>
                  <a:lnTo>
                    <a:pt x="771" y="40"/>
                  </a:lnTo>
                  <a:lnTo>
                    <a:pt x="274" y="379"/>
                  </a:lnTo>
                  <a:lnTo>
                    <a:pt x="0" y="406"/>
                  </a:lnTo>
                  <a:lnTo>
                    <a:pt x="344" y="0"/>
                  </a:lnTo>
                  <a:close/>
                </a:path>
              </a:pathLst>
            </a:custGeom>
            <a:grpFill/>
            <a:ln>
              <a:noFill/>
            </a:ln>
          </p:spPr>
          <p:txBody>
            <a:bodyPr vert="horz" wrap="square" lIns="60960" tIns="30480" rIns="60960" bIns="30480" numCol="1" anchor="t" anchorCtr="0" compatLnSpc="1"/>
            <a:lstStyle/>
            <a:p>
              <a:endParaRPr lang="en-US" sz="1200">
                <a:latin typeface="Agency FB" panose="020B0503020202020204" pitchFamily="34" charset="0"/>
              </a:endParaRPr>
            </a:p>
          </p:txBody>
        </p:sp>
        <p:sp>
          <p:nvSpPr>
            <p:cNvPr id="20" name="Freeform 7"/>
            <p:cNvSpPr/>
            <p:nvPr/>
          </p:nvSpPr>
          <p:spPr bwMode="auto">
            <a:xfrm>
              <a:off x="5414963" y="2675943"/>
              <a:ext cx="568325" cy="1322388"/>
            </a:xfrm>
            <a:custGeom>
              <a:avLst/>
              <a:gdLst>
                <a:gd name="T0" fmla="*/ 358 w 358"/>
                <a:gd name="T1" fmla="*/ 400 h 833"/>
                <a:gd name="T2" fmla="*/ 226 w 358"/>
                <a:gd name="T3" fmla="*/ 0 h 833"/>
                <a:gd name="T4" fmla="*/ 0 w 358"/>
                <a:gd name="T5" fmla="*/ 556 h 833"/>
                <a:gd name="T6" fmla="*/ 35 w 358"/>
                <a:gd name="T7" fmla="*/ 833 h 833"/>
                <a:gd name="T8" fmla="*/ 358 w 358"/>
                <a:gd name="T9" fmla="*/ 400 h 833"/>
              </a:gdLst>
              <a:ahLst/>
              <a:cxnLst>
                <a:cxn ang="0">
                  <a:pos x="T0" y="T1"/>
                </a:cxn>
                <a:cxn ang="0">
                  <a:pos x="T2" y="T3"/>
                </a:cxn>
                <a:cxn ang="0">
                  <a:pos x="T4" y="T5"/>
                </a:cxn>
                <a:cxn ang="0">
                  <a:pos x="T6" y="T7"/>
                </a:cxn>
                <a:cxn ang="0">
                  <a:pos x="T8" y="T9"/>
                </a:cxn>
              </a:cxnLst>
              <a:rect l="0" t="0" r="r" b="b"/>
              <a:pathLst>
                <a:path w="358" h="833">
                  <a:moveTo>
                    <a:pt x="358" y="400"/>
                  </a:moveTo>
                  <a:lnTo>
                    <a:pt x="226" y="0"/>
                  </a:lnTo>
                  <a:lnTo>
                    <a:pt x="0" y="556"/>
                  </a:lnTo>
                  <a:lnTo>
                    <a:pt x="35" y="833"/>
                  </a:lnTo>
                  <a:lnTo>
                    <a:pt x="358" y="400"/>
                  </a:lnTo>
                  <a:close/>
                </a:path>
              </a:pathLst>
            </a:custGeom>
            <a:grpFill/>
            <a:ln>
              <a:noFill/>
            </a:ln>
          </p:spPr>
          <p:txBody>
            <a:bodyPr vert="horz" wrap="square" lIns="60960" tIns="30480" rIns="60960" bIns="30480" numCol="1" anchor="t" anchorCtr="0" compatLnSpc="1"/>
            <a:lstStyle/>
            <a:p>
              <a:endParaRPr lang="en-US" sz="1200">
                <a:latin typeface="Agency FB" panose="020B0503020202020204" pitchFamily="34" charset="0"/>
              </a:endParaRPr>
            </a:p>
          </p:txBody>
        </p:sp>
        <p:sp>
          <p:nvSpPr>
            <p:cNvPr id="21" name="Freeform 8"/>
            <p:cNvSpPr/>
            <p:nvPr/>
          </p:nvSpPr>
          <p:spPr bwMode="auto">
            <a:xfrm>
              <a:off x="3879850" y="3149018"/>
              <a:ext cx="2503487" cy="3028950"/>
            </a:xfrm>
            <a:custGeom>
              <a:avLst/>
              <a:gdLst>
                <a:gd name="T0" fmla="*/ 0 w 1577"/>
                <a:gd name="T1" fmla="*/ 1908 h 1908"/>
                <a:gd name="T2" fmla="*/ 239 w 1577"/>
                <a:gd name="T3" fmla="*/ 1443 h 1908"/>
                <a:gd name="T4" fmla="*/ 264 w 1577"/>
                <a:gd name="T5" fmla="*/ 1523 h 1908"/>
                <a:gd name="T6" fmla="*/ 1387 w 1577"/>
                <a:gd name="T7" fmla="*/ 0 h 1908"/>
                <a:gd name="T8" fmla="*/ 1577 w 1577"/>
                <a:gd name="T9" fmla="*/ 161 h 1908"/>
                <a:gd name="T10" fmla="*/ 341 w 1577"/>
                <a:gd name="T11" fmla="*/ 1588 h 1908"/>
                <a:gd name="T12" fmla="*/ 422 w 1577"/>
                <a:gd name="T13" fmla="*/ 1601 h 1908"/>
                <a:gd name="T14" fmla="*/ 0 w 1577"/>
                <a:gd name="T15" fmla="*/ 1908 h 19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908">
                  <a:moveTo>
                    <a:pt x="0" y="1908"/>
                  </a:moveTo>
                  <a:lnTo>
                    <a:pt x="239" y="1443"/>
                  </a:lnTo>
                  <a:lnTo>
                    <a:pt x="264" y="1523"/>
                  </a:lnTo>
                  <a:lnTo>
                    <a:pt x="1387" y="0"/>
                  </a:lnTo>
                  <a:lnTo>
                    <a:pt x="1577" y="161"/>
                  </a:lnTo>
                  <a:lnTo>
                    <a:pt x="341" y="1588"/>
                  </a:lnTo>
                  <a:lnTo>
                    <a:pt x="422" y="1601"/>
                  </a:lnTo>
                  <a:lnTo>
                    <a:pt x="0" y="1908"/>
                  </a:lnTo>
                  <a:close/>
                </a:path>
              </a:pathLst>
            </a:custGeom>
            <a:grpFill/>
            <a:ln>
              <a:noFill/>
            </a:ln>
          </p:spPr>
          <p:txBody>
            <a:bodyPr vert="horz" wrap="square" lIns="60960" tIns="30480" rIns="60960" bIns="30480" numCol="1" anchor="t" anchorCtr="0" compatLnSpc="1"/>
            <a:lstStyle/>
            <a:p>
              <a:endParaRPr lang="en-US" sz="1200">
                <a:latin typeface="Agency FB" panose="020B0503020202020204" pitchFamily="34" charset="0"/>
              </a:endParaRPr>
            </a:p>
          </p:txBody>
        </p:sp>
      </p:grpSp>
      <p:sp>
        <p:nvSpPr>
          <p:cNvPr id="22" name="Freeform 9"/>
          <p:cNvSpPr/>
          <p:nvPr/>
        </p:nvSpPr>
        <p:spPr bwMode="auto">
          <a:xfrm>
            <a:off x="1875367" y="3702868"/>
            <a:ext cx="1422400" cy="1421342"/>
          </a:xfrm>
          <a:custGeom>
            <a:avLst/>
            <a:gdLst>
              <a:gd name="T0" fmla="*/ 250 w 500"/>
              <a:gd name="T1" fmla="*/ 500 h 500"/>
              <a:gd name="T2" fmla="*/ 0 w 500"/>
              <a:gd name="T3" fmla="*/ 250 h 500"/>
              <a:gd name="T4" fmla="*/ 250 w 500"/>
              <a:gd name="T5" fmla="*/ 0 h 500"/>
              <a:gd name="T6" fmla="*/ 348 w 500"/>
              <a:gd name="T7" fmla="*/ 20 h 500"/>
              <a:gd name="T8" fmla="*/ 311 w 500"/>
              <a:gd name="T9" fmla="*/ 75 h 500"/>
              <a:gd name="T10" fmla="*/ 250 w 500"/>
              <a:gd name="T11" fmla="*/ 64 h 500"/>
              <a:gd name="T12" fmla="*/ 64 w 500"/>
              <a:gd name="T13" fmla="*/ 250 h 500"/>
              <a:gd name="T14" fmla="*/ 250 w 500"/>
              <a:gd name="T15" fmla="*/ 435 h 500"/>
              <a:gd name="T16" fmla="*/ 435 w 500"/>
              <a:gd name="T17" fmla="*/ 250 h 500"/>
              <a:gd name="T18" fmla="*/ 414 w 500"/>
              <a:gd name="T19" fmla="*/ 164 h 500"/>
              <a:gd name="T20" fmla="*/ 460 w 500"/>
              <a:gd name="T21" fmla="*/ 114 h 500"/>
              <a:gd name="T22" fmla="*/ 500 w 500"/>
              <a:gd name="T23" fmla="*/ 250 h 500"/>
              <a:gd name="T24" fmla="*/ 250 w 500"/>
              <a:gd name="T25" fmla="*/ 500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0" h="500">
                <a:moveTo>
                  <a:pt x="250" y="500"/>
                </a:moveTo>
                <a:cubicBezTo>
                  <a:pt x="112" y="500"/>
                  <a:pt x="0" y="388"/>
                  <a:pt x="0" y="250"/>
                </a:cubicBezTo>
                <a:cubicBezTo>
                  <a:pt x="0" y="112"/>
                  <a:pt x="112" y="0"/>
                  <a:pt x="250" y="0"/>
                </a:cubicBezTo>
                <a:cubicBezTo>
                  <a:pt x="285" y="0"/>
                  <a:pt x="318" y="7"/>
                  <a:pt x="348" y="20"/>
                </a:cubicBezTo>
                <a:cubicBezTo>
                  <a:pt x="311" y="75"/>
                  <a:pt x="311" y="75"/>
                  <a:pt x="311" y="75"/>
                </a:cubicBezTo>
                <a:cubicBezTo>
                  <a:pt x="291" y="68"/>
                  <a:pt x="271" y="64"/>
                  <a:pt x="250" y="64"/>
                </a:cubicBezTo>
                <a:cubicBezTo>
                  <a:pt x="147" y="64"/>
                  <a:pt x="64" y="147"/>
                  <a:pt x="64" y="250"/>
                </a:cubicBezTo>
                <a:cubicBezTo>
                  <a:pt x="64" y="352"/>
                  <a:pt x="147" y="435"/>
                  <a:pt x="250" y="435"/>
                </a:cubicBezTo>
                <a:cubicBezTo>
                  <a:pt x="352" y="435"/>
                  <a:pt x="435" y="352"/>
                  <a:pt x="435" y="250"/>
                </a:cubicBezTo>
                <a:cubicBezTo>
                  <a:pt x="435" y="219"/>
                  <a:pt x="427" y="189"/>
                  <a:pt x="414" y="164"/>
                </a:cubicBezTo>
                <a:cubicBezTo>
                  <a:pt x="460" y="114"/>
                  <a:pt x="460" y="114"/>
                  <a:pt x="460" y="114"/>
                </a:cubicBezTo>
                <a:cubicBezTo>
                  <a:pt x="485" y="153"/>
                  <a:pt x="500" y="200"/>
                  <a:pt x="500" y="250"/>
                </a:cubicBezTo>
                <a:cubicBezTo>
                  <a:pt x="500" y="388"/>
                  <a:pt x="388" y="500"/>
                  <a:pt x="250" y="500"/>
                </a:cubicBezTo>
                <a:close/>
              </a:path>
            </a:pathLst>
          </a:custGeom>
          <a:solidFill>
            <a:srgbClr val="9BC225"/>
          </a:solidFill>
          <a:ln>
            <a:noFill/>
          </a:ln>
        </p:spPr>
        <p:txBody>
          <a:bodyPr vert="horz" wrap="square" lIns="60960" tIns="30480" rIns="60960" bIns="30480" numCol="1" anchor="t" anchorCtr="0" compatLnSpc="1"/>
          <a:lstStyle/>
          <a:p>
            <a:endParaRPr lang="en-US" sz="1200">
              <a:latin typeface="Agency FB" panose="020B0503020202020204" pitchFamily="34" charset="0"/>
            </a:endParaRPr>
          </a:p>
        </p:txBody>
      </p:sp>
      <p:sp>
        <p:nvSpPr>
          <p:cNvPr id="23" name="Freeform 10"/>
          <p:cNvSpPr/>
          <p:nvPr/>
        </p:nvSpPr>
        <p:spPr bwMode="auto">
          <a:xfrm>
            <a:off x="1497542" y="3325043"/>
            <a:ext cx="2175933" cy="2174875"/>
          </a:xfrm>
          <a:custGeom>
            <a:avLst/>
            <a:gdLst>
              <a:gd name="T0" fmla="*/ 383 w 765"/>
              <a:gd name="T1" fmla="*/ 765 h 765"/>
              <a:gd name="T2" fmla="*/ 0 w 765"/>
              <a:gd name="T3" fmla="*/ 383 h 765"/>
              <a:gd name="T4" fmla="*/ 383 w 765"/>
              <a:gd name="T5" fmla="*/ 0 h 765"/>
              <a:gd name="T6" fmla="*/ 562 w 765"/>
              <a:gd name="T7" fmla="*/ 45 h 765"/>
              <a:gd name="T8" fmla="*/ 529 w 765"/>
              <a:gd name="T9" fmla="*/ 93 h 765"/>
              <a:gd name="T10" fmla="*/ 383 w 765"/>
              <a:gd name="T11" fmla="*/ 58 h 765"/>
              <a:gd name="T12" fmla="*/ 153 w 765"/>
              <a:gd name="T13" fmla="*/ 153 h 765"/>
              <a:gd name="T14" fmla="*/ 58 w 765"/>
              <a:gd name="T15" fmla="*/ 383 h 765"/>
              <a:gd name="T16" fmla="*/ 153 w 765"/>
              <a:gd name="T17" fmla="*/ 612 h 765"/>
              <a:gd name="T18" fmla="*/ 383 w 765"/>
              <a:gd name="T19" fmla="*/ 707 h 765"/>
              <a:gd name="T20" fmla="*/ 612 w 765"/>
              <a:gd name="T21" fmla="*/ 612 h 765"/>
              <a:gd name="T22" fmla="*/ 707 w 765"/>
              <a:gd name="T23" fmla="*/ 383 h 765"/>
              <a:gd name="T24" fmla="*/ 640 w 765"/>
              <a:gd name="T25" fmla="*/ 186 h 765"/>
              <a:gd name="T26" fmla="*/ 680 w 765"/>
              <a:gd name="T27" fmla="*/ 143 h 765"/>
              <a:gd name="T28" fmla="*/ 765 w 765"/>
              <a:gd name="T29" fmla="*/ 383 h 765"/>
              <a:gd name="T30" fmla="*/ 383 w 765"/>
              <a:gd name="T31" fmla="*/ 765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65" h="765">
                <a:moveTo>
                  <a:pt x="383" y="765"/>
                </a:moveTo>
                <a:cubicBezTo>
                  <a:pt x="171" y="765"/>
                  <a:pt x="0" y="594"/>
                  <a:pt x="0" y="383"/>
                </a:cubicBezTo>
                <a:cubicBezTo>
                  <a:pt x="0" y="171"/>
                  <a:pt x="171" y="0"/>
                  <a:pt x="383" y="0"/>
                </a:cubicBezTo>
                <a:cubicBezTo>
                  <a:pt x="447" y="0"/>
                  <a:pt x="508" y="16"/>
                  <a:pt x="562" y="45"/>
                </a:cubicBezTo>
                <a:cubicBezTo>
                  <a:pt x="529" y="93"/>
                  <a:pt x="529" y="93"/>
                  <a:pt x="529" y="93"/>
                </a:cubicBezTo>
                <a:cubicBezTo>
                  <a:pt x="485" y="71"/>
                  <a:pt x="435" y="58"/>
                  <a:pt x="383" y="58"/>
                </a:cubicBezTo>
                <a:cubicBezTo>
                  <a:pt x="293" y="59"/>
                  <a:pt x="212" y="95"/>
                  <a:pt x="153" y="153"/>
                </a:cubicBezTo>
                <a:cubicBezTo>
                  <a:pt x="95" y="212"/>
                  <a:pt x="59" y="293"/>
                  <a:pt x="58" y="383"/>
                </a:cubicBezTo>
                <a:cubicBezTo>
                  <a:pt x="59" y="472"/>
                  <a:pt x="95" y="553"/>
                  <a:pt x="153" y="612"/>
                </a:cubicBezTo>
                <a:cubicBezTo>
                  <a:pt x="212" y="671"/>
                  <a:pt x="293" y="707"/>
                  <a:pt x="383" y="707"/>
                </a:cubicBezTo>
                <a:cubicBezTo>
                  <a:pt x="472" y="707"/>
                  <a:pt x="553" y="671"/>
                  <a:pt x="612" y="612"/>
                </a:cubicBezTo>
                <a:cubicBezTo>
                  <a:pt x="671" y="553"/>
                  <a:pt x="707" y="472"/>
                  <a:pt x="707" y="383"/>
                </a:cubicBezTo>
                <a:cubicBezTo>
                  <a:pt x="707" y="309"/>
                  <a:pt x="682" y="240"/>
                  <a:pt x="640" y="186"/>
                </a:cubicBezTo>
                <a:cubicBezTo>
                  <a:pt x="680" y="143"/>
                  <a:pt x="680" y="143"/>
                  <a:pt x="680" y="143"/>
                </a:cubicBezTo>
                <a:cubicBezTo>
                  <a:pt x="733" y="208"/>
                  <a:pt x="765" y="292"/>
                  <a:pt x="765" y="383"/>
                </a:cubicBezTo>
                <a:cubicBezTo>
                  <a:pt x="765" y="594"/>
                  <a:pt x="594" y="765"/>
                  <a:pt x="383" y="765"/>
                </a:cubicBezTo>
                <a:close/>
              </a:path>
            </a:pathLst>
          </a:custGeom>
          <a:solidFill>
            <a:srgbClr val="333333"/>
          </a:solidFill>
          <a:ln>
            <a:noFill/>
          </a:ln>
        </p:spPr>
        <p:txBody>
          <a:bodyPr vert="horz" wrap="square" lIns="60960" tIns="30480" rIns="60960" bIns="30480" numCol="1" anchor="t" anchorCtr="0" compatLnSpc="1"/>
          <a:lstStyle/>
          <a:p>
            <a:endParaRPr lang="en-US" sz="1200">
              <a:latin typeface="Agency FB" panose="020B0503020202020204" pitchFamily="34" charset="0"/>
            </a:endParaRPr>
          </a:p>
        </p:txBody>
      </p:sp>
      <p:sp>
        <p:nvSpPr>
          <p:cNvPr id="24" name="Freeform 11"/>
          <p:cNvSpPr/>
          <p:nvPr/>
        </p:nvSpPr>
        <p:spPr bwMode="auto">
          <a:xfrm>
            <a:off x="1111251" y="2937692"/>
            <a:ext cx="2951691" cy="2948517"/>
          </a:xfrm>
          <a:custGeom>
            <a:avLst/>
            <a:gdLst>
              <a:gd name="T0" fmla="*/ 519 w 1038"/>
              <a:gd name="T1" fmla="*/ 0 h 1037"/>
              <a:gd name="T2" fmla="*/ 775 w 1038"/>
              <a:gd name="T3" fmla="*/ 68 h 1037"/>
              <a:gd name="T4" fmla="*/ 740 w 1038"/>
              <a:gd name="T5" fmla="*/ 119 h 1037"/>
              <a:gd name="T6" fmla="*/ 519 w 1038"/>
              <a:gd name="T7" fmla="*/ 62 h 1037"/>
              <a:gd name="T8" fmla="*/ 196 w 1038"/>
              <a:gd name="T9" fmla="*/ 196 h 1037"/>
              <a:gd name="T10" fmla="*/ 62 w 1038"/>
              <a:gd name="T11" fmla="*/ 519 h 1037"/>
              <a:gd name="T12" fmla="*/ 196 w 1038"/>
              <a:gd name="T13" fmla="*/ 842 h 1037"/>
              <a:gd name="T14" fmla="*/ 519 w 1038"/>
              <a:gd name="T15" fmla="*/ 976 h 1037"/>
              <a:gd name="T16" fmla="*/ 842 w 1038"/>
              <a:gd name="T17" fmla="*/ 842 h 1037"/>
              <a:gd name="T18" fmla="*/ 976 w 1038"/>
              <a:gd name="T19" fmla="*/ 519 h 1037"/>
              <a:gd name="T20" fmla="*/ 867 w 1038"/>
              <a:gd name="T21" fmla="*/ 224 h 1037"/>
              <a:gd name="T22" fmla="*/ 910 w 1038"/>
              <a:gd name="T23" fmla="*/ 178 h 1037"/>
              <a:gd name="T24" fmla="*/ 1038 w 1038"/>
              <a:gd name="T25" fmla="*/ 519 h 1037"/>
              <a:gd name="T26" fmla="*/ 519 w 1038"/>
              <a:gd name="T27" fmla="*/ 1037 h 1037"/>
              <a:gd name="T28" fmla="*/ 0 w 1038"/>
              <a:gd name="T29" fmla="*/ 519 h 1037"/>
              <a:gd name="T30" fmla="*/ 519 w 1038"/>
              <a:gd name="T31" fmla="*/ 0 h 10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8" h="1037">
                <a:moveTo>
                  <a:pt x="519" y="0"/>
                </a:moveTo>
                <a:cubicBezTo>
                  <a:pt x="612" y="0"/>
                  <a:pt x="700" y="25"/>
                  <a:pt x="775" y="68"/>
                </a:cubicBezTo>
                <a:cubicBezTo>
                  <a:pt x="740" y="119"/>
                  <a:pt x="740" y="119"/>
                  <a:pt x="740" y="119"/>
                </a:cubicBezTo>
                <a:cubicBezTo>
                  <a:pt x="675" y="83"/>
                  <a:pt x="599" y="62"/>
                  <a:pt x="519" y="62"/>
                </a:cubicBezTo>
                <a:cubicBezTo>
                  <a:pt x="392" y="62"/>
                  <a:pt x="278" y="113"/>
                  <a:pt x="196" y="196"/>
                </a:cubicBezTo>
                <a:cubicBezTo>
                  <a:pt x="113" y="278"/>
                  <a:pt x="62" y="392"/>
                  <a:pt x="62" y="519"/>
                </a:cubicBezTo>
                <a:cubicBezTo>
                  <a:pt x="62" y="645"/>
                  <a:pt x="113" y="759"/>
                  <a:pt x="196" y="842"/>
                </a:cubicBezTo>
                <a:cubicBezTo>
                  <a:pt x="278" y="925"/>
                  <a:pt x="392" y="976"/>
                  <a:pt x="519" y="976"/>
                </a:cubicBezTo>
                <a:cubicBezTo>
                  <a:pt x="645" y="976"/>
                  <a:pt x="759" y="925"/>
                  <a:pt x="842" y="842"/>
                </a:cubicBezTo>
                <a:cubicBezTo>
                  <a:pt x="925" y="759"/>
                  <a:pt x="976" y="645"/>
                  <a:pt x="976" y="519"/>
                </a:cubicBezTo>
                <a:cubicBezTo>
                  <a:pt x="976" y="406"/>
                  <a:pt x="935" y="303"/>
                  <a:pt x="867" y="224"/>
                </a:cubicBezTo>
                <a:cubicBezTo>
                  <a:pt x="910" y="178"/>
                  <a:pt x="910" y="178"/>
                  <a:pt x="910" y="178"/>
                </a:cubicBezTo>
                <a:cubicBezTo>
                  <a:pt x="989" y="269"/>
                  <a:pt x="1037" y="388"/>
                  <a:pt x="1038" y="519"/>
                </a:cubicBezTo>
                <a:cubicBezTo>
                  <a:pt x="1037" y="805"/>
                  <a:pt x="805" y="1037"/>
                  <a:pt x="519" y="1037"/>
                </a:cubicBezTo>
                <a:cubicBezTo>
                  <a:pt x="232" y="1037"/>
                  <a:pt x="0" y="805"/>
                  <a:pt x="0" y="519"/>
                </a:cubicBezTo>
                <a:cubicBezTo>
                  <a:pt x="0" y="232"/>
                  <a:pt x="232" y="0"/>
                  <a:pt x="519" y="0"/>
                </a:cubicBezTo>
                <a:close/>
              </a:path>
            </a:pathLst>
          </a:custGeom>
          <a:solidFill>
            <a:srgbClr val="9BC225"/>
          </a:solidFill>
          <a:ln>
            <a:noFill/>
          </a:ln>
        </p:spPr>
        <p:txBody>
          <a:bodyPr vert="horz" wrap="square" lIns="60960" tIns="30480" rIns="60960" bIns="30480" numCol="1" anchor="t" anchorCtr="0" compatLnSpc="1"/>
          <a:lstStyle/>
          <a:p>
            <a:endParaRPr lang="en-US" sz="1200">
              <a:latin typeface="Agency FB" panose="020B0503020202020204" pitchFamily="34" charset="0"/>
            </a:endParaRPr>
          </a:p>
        </p:txBody>
      </p:sp>
      <p:grpSp>
        <p:nvGrpSpPr>
          <p:cNvPr id="25" name="组合 24"/>
          <p:cNvGrpSpPr/>
          <p:nvPr/>
        </p:nvGrpSpPr>
        <p:grpSpPr>
          <a:xfrm>
            <a:off x="5364481" y="2185473"/>
            <a:ext cx="425275" cy="4031525"/>
            <a:chOff x="5364481" y="1890051"/>
            <a:chExt cx="425275" cy="4031525"/>
          </a:xfrm>
        </p:grpSpPr>
        <p:cxnSp>
          <p:nvCxnSpPr>
            <p:cNvPr id="26" name="Straight Arrow Connector 98"/>
            <p:cNvCxnSpPr/>
            <p:nvPr/>
          </p:nvCxnSpPr>
          <p:spPr>
            <a:xfrm>
              <a:off x="5364481" y="3193035"/>
              <a:ext cx="425275" cy="0"/>
            </a:xfrm>
            <a:prstGeom prst="straightConnector1">
              <a:avLst/>
            </a:prstGeom>
            <a:ln w="9525">
              <a:solidFill>
                <a:srgbClr val="58595B"/>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99"/>
            <p:cNvCxnSpPr/>
            <p:nvPr/>
          </p:nvCxnSpPr>
          <p:spPr>
            <a:xfrm>
              <a:off x="5364481" y="4594248"/>
              <a:ext cx="425275" cy="0"/>
            </a:xfrm>
            <a:prstGeom prst="straightConnector1">
              <a:avLst/>
            </a:prstGeom>
            <a:ln w="9525">
              <a:solidFill>
                <a:srgbClr val="58595B"/>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91"/>
            <p:cNvCxnSpPr/>
            <p:nvPr/>
          </p:nvCxnSpPr>
          <p:spPr>
            <a:xfrm>
              <a:off x="5364481" y="1890051"/>
              <a:ext cx="425275" cy="0"/>
            </a:xfrm>
            <a:prstGeom prst="straightConnector1">
              <a:avLst/>
            </a:prstGeom>
            <a:ln w="9525">
              <a:solidFill>
                <a:srgbClr val="58595B"/>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100"/>
            <p:cNvCxnSpPr/>
            <p:nvPr/>
          </p:nvCxnSpPr>
          <p:spPr>
            <a:xfrm flipV="1">
              <a:off x="5364481" y="5921575"/>
              <a:ext cx="425275" cy="1"/>
            </a:xfrm>
            <a:prstGeom prst="straightConnector1">
              <a:avLst/>
            </a:prstGeom>
            <a:ln w="9525">
              <a:solidFill>
                <a:srgbClr val="58595B"/>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0" name="Group 9"/>
          <p:cNvGrpSpPr/>
          <p:nvPr/>
        </p:nvGrpSpPr>
        <p:grpSpPr>
          <a:xfrm>
            <a:off x="5910863" y="4327042"/>
            <a:ext cx="906939" cy="908705"/>
            <a:chOff x="8866294" y="6047430"/>
            <a:chExt cx="1360409" cy="1363057"/>
          </a:xfrm>
        </p:grpSpPr>
        <p:sp>
          <p:nvSpPr>
            <p:cNvPr id="31" name="Oval 15"/>
            <p:cNvSpPr>
              <a:spLocks noChangeArrowheads="1"/>
            </p:cNvSpPr>
            <p:nvPr/>
          </p:nvSpPr>
          <p:spPr bwMode="auto">
            <a:xfrm>
              <a:off x="8866294" y="6047430"/>
              <a:ext cx="1360409" cy="1363057"/>
            </a:xfrm>
            <a:prstGeom prst="ellipse">
              <a:avLst/>
            </a:prstGeom>
            <a:solidFill>
              <a:srgbClr val="333333"/>
            </a:solidFill>
            <a:ln>
              <a:noFill/>
            </a:ln>
          </p:spPr>
          <p:txBody>
            <a:bodyPr vert="horz" wrap="square" lIns="60960" tIns="30480" rIns="60960" bIns="30480" numCol="1" anchor="t" anchorCtr="0" compatLnSpc="1"/>
            <a:lstStyle/>
            <a:p>
              <a:endParaRPr lang="en-US" sz="1200">
                <a:latin typeface="Agency FB" panose="020B0503020202020204" pitchFamily="34" charset="0"/>
              </a:endParaRPr>
            </a:p>
          </p:txBody>
        </p:sp>
        <p:sp>
          <p:nvSpPr>
            <p:cNvPr id="32" name="Freeform 5"/>
            <p:cNvSpPr>
              <a:spLocks noEditPoints="1"/>
            </p:cNvSpPr>
            <p:nvPr/>
          </p:nvSpPr>
          <p:spPr bwMode="auto">
            <a:xfrm>
              <a:off x="9152142" y="6420502"/>
              <a:ext cx="782395" cy="616911"/>
            </a:xfrm>
            <a:custGeom>
              <a:avLst/>
              <a:gdLst>
                <a:gd name="T0" fmla="*/ 969 w 1152"/>
                <a:gd name="T1" fmla="*/ 520 h 908"/>
                <a:gd name="T2" fmla="*/ 1145 w 1152"/>
                <a:gd name="T3" fmla="*/ 882 h 908"/>
                <a:gd name="T4" fmla="*/ 1128 w 1152"/>
                <a:gd name="T5" fmla="*/ 908 h 908"/>
                <a:gd name="T6" fmla="*/ 24 w 1152"/>
                <a:gd name="T7" fmla="*/ 908 h 908"/>
                <a:gd name="T8" fmla="*/ 7 w 1152"/>
                <a:gd name="T9" fmla="*/ 882 h 908"/>
                <a:gd name="T10" fmla="*/ 183 w 1152"/>
                <a:gd name="T11" fmla="*/ 520 h 908"/>
                <a:gd name="T12" fmla="*/ 200 w 1152"/>
                <a:gd name="T13" fmla="*/ 510 h 908"/>
                <a:gd name="T14" fmla="*/ 351 w 1152"/>
                <a:gd name="T15" fmla="*/ 510 h 908"/>
                <a:gd name="T16" fmla="*/ 365 w 1152"/>
                <a:gd name="T17" fmla="*/ 516 h 908"/>
                <a:gd name="T18" fmla="*/ 396 w 1152"/>
                <a:gd name="T19" fmla="*/ 551 h 908"/>
                <a:gd name="T20" fmla="*/ 426 w 1152"/>
                <a:gd name="T21" fmla="*/ 584 h 908"/>
                <a:gd name="T22" fmla="*/ 246 w 1152"/>
                <a:gd name="T23" fmla="*/ 584 h 908"/>
                <a:gd name="T24" fmla="*/ 230 w 1152"/>
                <a:gd name="T25" fmla="*/ 594 h 908"/>
                <a:gd name="T26" fmla="*/ 113 w 1152"/>
                <a:gd name="T27" fmla="*/ 834 h 908"/>
                <a:gd name="T28" fmla="*/ 1039 w 1152"/>
                <a:gd name="T29" fmla="*/ 834 h 908"/>
                <a:gd name="T30" fmla="*/ 922 w 1152"/>
                <a:gd name="T31" fmla="*/ 594 h 908"/>
                <a:gd name="T32" fmla="*/ 906 w 1152"/>
                <a:gd name="T33" fmla="*/ 584 h 908"/>
                <a:gd name="T34" fmla="*/ 726 w 1152"/>
                <a:gd name="T35" fmla="*/ 584 h 908"/>
                <a:gd name="T36" fmla="*/ 756 w 1152"/>
                <a:gd name="T37" fmla="*/ 551 h 908"/>
                <a:gd name="T38" fmla="*/ 787 w 1152"/>
                <a:gd name="T39" fmla="*/ 516 h 908"/>
                <a:gd name="T40" fmla="*/ 801 w 1152"/>
                <a:gd name="T41" fmla="*/ 510 h 908"/>
                <a:gd name="T42" fmla="*/ 952 w 1152"/>
                <a:gd name="T43" fmla="*/ 510 h 908"/>
                <a:gd name="T44" fmla="*/ 969 w 1152"/>
                <a:gd name="T45" fmla="*/ 520 h 908"/>
                <a:gd name="T46" fmla="*/ 835 w 1152"/>
                <a:gd name="T47" fmla="*/ 273 h 908"/>
                <a:gd name="T48" fmla="*/ 593 w 1152"/>
                <a:gd name="T49" fmla="*/ 697 h 908"/>
                <a:gd name="T50" fmla="*/ 559 w 1152"/>
                <a:gd name="T51" fmla="*/ 697 h 908"/>
                <a:gd name="T52" fmla="*/ 321 w 1152"/>
                <a:gd name="T53" fmla="*/ 327 h 908"/>
                <a:gd name="T54" fmla="*/ 551 w 1152"/>
                <a:gd name="T55" fmla="*/ 15 h 908"/>
                <a:gd name="T56" fmla="*/ 835 w 1152"/>
                <a:gd name="T57" fmla="*/ 273 h 908"/>
                <a:gd name="T58" fmla="*/ 713 w 1152"/>
                <a:gd name="T59" fmla="*/ 273 h 908"/>
                <a:gd name="T60" fmla="*/ 576 w 1152"/>
                <a:gd name="T61" fmla="*/ 136 h 908"/>
                <a:gd name="T62" fmla="*/ 439 w 1152"/>
                <a:gd name="T63" fmla="*/ 273 h 908"/>
                <a:gd name="T64" fmla="*/ 576 w 1152"/>
                <a:gd name="T65" fmla="*/ 410 h 908"/>
                <a:gd name="T66" fmla="*/ 713 w 1152"/>
                <a:gd name="T67" fmla="*/ 273 h 908"/>
                <a:gd name="T68" fmla="*/ 713 w 1152"/>
                <a:gd name="T69" fmla="*/ 273 h 908"/>
                <a:gd name="T70" fmla="*/ 713 w 1152"/>
                <a:gd name="T71" fmla="*/ 273 h 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52" h="908">
                  <a:moveTo>
                    <a:pt x="969" y="520"/>
                  </a:moveTo>
                  <a:cubicBezTo>
                    <a:pt x="1145" y="882"/>
                    <a:pt x="1145" y="882"/>
                    <a:pt x="1145" y="882"/>
                  </a:cubicBezTo>
                  <a:cubicBezTo>
                    <a:pt x="1152" y="896"/>
                    <a:pt x="1145" y="908"/>
                    <a:pt x="1128" y="908"/>
                  </a:cubicBezTo>
                  <a:cubicBezTo>
                    <a:pt x="24" y="908"/>
                    <a:pt x="24" y="908"/>
                    <a:pt x="24" y="908"/>
                  </a:cubicBezTo>
                  <a:cubicBezTo>
                    <a:pt x="7" y="908"/>
                    <a:pt x="0" y="896"/>
                    <a:pt x="7" y="882"/>
                  </a:cubicBezTo>
                  <a:cubicBezTo>
                    <a:pt x="183" y="520"/>
                    <a:pt x="183" y="520"/>
                    <a:pt x="183" y="520"/>
                  </a:cubicBezTo>
                  <a:cubicBezTo>
                    <a:pt x="186" y="514"/>
                    <a:pt x="193" y="510"/>
                    <a:pt x="200" y="510"/>
                  </a:cubicBezTo>
                  <a:cubicBezTo>
                    <a:pt x="351" y="510"/>
                    <a:pt x="351" y="510"/>
                    <a:pt x="351" y="510"/>
                  </a:cubicBezTo>
                  <a:cubicBezTo>
                    <a:pt x="355" y="510"/>
                    <a:pt x="362" y="512"/>
                    <a:pt x="365" y="516"/>
                  </a:cubicBezTo>
                  <a:cubicBezTo>
                    <a:pt x="375" y="528"/>
                    <a:pt x="385" y="539"/>
                    <a:pt x="396" y="551"/>
                  </a:cubicBezTo>
                  <a:cubicBezTo>
                    <a:pt x="406" y="562"/>
                    <a:pt x="416" y="573"/>
                    <a:pt x="426" y="584"/>
                  </a:cubicBezTo>
                  <a:cubicBezTo>
                    <a:pt x="246" y="584"/>
                    <a:pt x="246" y="584"/>
                    <a:pt x="246" y="584"/>
                  </a:cubicBezTo>
                  <a:cubicBezTo>
                    <a:pt x="240" y="584"/>
                    <a:pt x="232" y="589"/>
                    <a:pt x="230" y="594"/>
                  </a:cubicBezTo>
                  <a:cubicBezTo>
                    <a:pt x="113" y="834"/>
                    <a:pt x="113" y="834"/>
                    <a:pt x="113" y="834"/>
                  </a:cubicBezTo>
                  <a:cubicBezTo>
                    <a:pt x="1039" y="834"/>
                    <a:pt x="1039" y="834"/>
                    <a:pt x="1039" y="834"/>
                  </a:cubicBezTo>
                  <a:cubicBezTo>
                    <a:pt x="922" y="594"/>
                    <a:pt x="922" y="594"/>
                    <a:pt x="922" y="594"/>
                  </a:cubicBezTo>
                  <a:cubicBezTo>
                    <a:pt x="920" y="589"/>
                    <a:pt x="912" y="584"/>
                    <a:pt x="906" y="584"/>
                  </a:cubicBezTo>
                  <a:cubicBezTo>
                    <a:pt x="726" y="584"/>
                    <a:pt x="726" y="584"/>
                    <a:pt x="726" y="584"/>
                  </a:cubicBezTo>
                  <a:cubicBezTo>
                    <a:pt x="736" y="573"/>
                    <a:pt x="746" y="562"/>
                    <a:pt x="756" y="551"/>
                  </a:cubicBezTo>
                  <a:cubicBezTo>
                    <a:pt x="766" y="539"/>
                    <a:pt x="777" y="528"/>
                    <a:pt x="787" y="516"/>
                  </a:cubicBezTo>
                  <a:cubicBezTo>
                    <a:pt x="790" y="512"/>
                    <a:pt x="796" y="510"/>
                    <a:pt x="801" y="510"/>
                  </a:cubicBezTo>
                  <a:cubicBezTo>
                    <a:pt x="952" y="510"/>
                    <a:pt x="952" y="510"/>
                    <a:pt x="952" y="510"/>
                  </a:cubicBezTo>
                  <a:cubicBezTo>
                    <a:pt x="959" y="510"/>
                    <a:pt x="966" y="514"/>
                    <a:pt x="969" y="520"/>
                  </a:cubicBezTo>
                  <a:close/>
                  <a:moveTo>
                    <a:pt x="835" y="273"/>
                  </a:moveTo>
                  <a:cubicBezTo>
                    <a:pt x="835" y="470"/>
                    <a:pt x="670" y="508"/>
                    <a:pt x="593" y="697"/>
                  </a:cubicBezTo>
                  <a:cubicBezTo>
                    <a:pt x="587" y="713"/>
                    <a:pt x="565" y="713"/>
                    <a:pt x="559" y="697"/>
                  </a:cubicBezTo>
                  <a:cubicBezTo>
                    <a:pt x="489" y="526"/>
                    <a:pt x="348" y="479"/>
                    <a:pt x="321" y="327"/>
                  </a:cubicBezTo>
                  <a:cubicBezTo>
                    <a:pt x="295" y="176"/>
                    <a:pt x="399" y="29"/>
                    <a:pt x="551" y="15"/>
                  </a:cubicBezTo>
                  <a:cubicBezTo>
                    <a:pt x="705" y="0"/>
                    <a:pt x="835" y="121"/>
                    <a:pt x="835" y="273"/>
                  </a:cubicBezTo>
                  <a:close/>
                  <a:moveTo>
                    <a:pt x="713" y="273"/>
                  </a:moveTo>
                  <a:cubicBezTo>
                    <a:pt x="713" y="197"/>
                    <a:pt x="651" y="136"/>
                    <a:pt x="576" y="136"/>
                  </a:cubicBezTo>
                  <a:cubicBezTo>
                    <a:pt x="500" y="136"/>
                    <a:pt x="439" y="197"/>
                    <a:pt x="439" y="273"/>
                  </a:cubicBezTo>
                  <a:cubicBezTo>
                    <a:pt x="439" y="348"/>
                    <a:pt x="500" y="410"/>
                    <a:pt x="576" y="410"/>
                  </a:cubicBezTo>
                  <a:cubicBezTo>
                    <a:pt x="651" y="410"/>
                    <a:pt x="713" y="348"/>
                    <a:pt x="713" y="273"/>
                  </a:cubicBezTo>
                  <a:close/>
                  <a:moveTo>
                    <a:pt x="713" y="273"/>
                  </a:moveTo>
                  <a:cubicBezTo>
                    <a:pt x="713" y="273"/>
                    <a:pt x="713" y="273"/>
                    <a:pt x="713" y="273"/>
                  </a:cubicBezTo>
                </a:path>
              </a:pathLst>
            </a:custGeom>
            <a:solidFill>
              <a:schemeClr val="bg1"/>
            </a:solidFill>
            <a:ln>
              <a:noFill/>
            </a:ln>
          </p:spPr>
          <p:txBody>
            <a:bodyPr vert="horz" wrap="square" lIns="60960" tIns="30480" rIns="60960" bIns="30480" numCol="1" anchor="t" anchorCtr="0" compatLnSpc="1"/>
            <a:lstStyle/>
            <a:p>
              <a:endParaRPr lang="en-US" sz="1200">
                <a:latin typeface="Agency FB" panose="020B0503020202020204" pitchFamily="34" charset="0"/>
              </a:endParaRPr>
            </a:p>
          </p:txBody>
        </p:sp>
      </p:grpSp>
      <p:grpSp>
        <p:nvGrpSpPr>
          <p:cNvPr id="33" name="Group 10"/>
          <p:cNvGrpSpPr/>
          <p:nvPr/>
        </p:nvGrpSpPr>
        <p:grpSpPr>
          <a:xfrm>
            <a:off x="5910863" y="5680116"/>
            <a:ext cx="906939" cy="908705"/>
            <a:chOff x="8866294" y="8077040"/>
            <a:chExt cx="1360409" cy="1363057"/>
          </a:xfrm>
        </p:grpSpPr>
        <p:sp>
          <p:nvSpPr>
            <p:cNvPr id="34" name="Oval 15"/>
            <p:cNvSpPr>
              <a:spLocks noChangeArrowheads="1"/>
            </p:cNvSpPr>
            <p:nvPr/>
          </p:nvSpPr>
          <p:spPr bwMode="auto">
            <a:xfrm>
              <a:off x="8866294" y="8077040"/>
              <a:ext cx="1360409" cy="1363057"/>
            </a:xfrm>
            <a:prstGeom prst="ellipse">
              <a:avLst/>
            </a:prstGeom>
            <a:solidFill>
              <a:srgbClr val="9BC225"/>
            </a:solidFill>
            <a:ln>
              <a:noFill/>
            </a:ln>
          </p:spPr>
          <p:txBody>
            <a:bodyPr vert="horz" wrap="square" lIns="60960" tIns="30480" rIns="60960" bIns="30480" numCol="1" anchor="t" anchorCtr="0" compatLnSpc="1"/>
            <a:lstStyle/>
            <a:p>
              <a:endParaRPr lang="en-US" sz="1200">
                <a:latin typeface="Agency FB" panose="020B0503020202020204" pitchFamily="34" charset="0"/>
              </a:endParaRPr>
            </a:p>
          </p:txBody>
        </p:sp>
        <p:sp>
          <p:nvSpPr>
            <p:cNvPr id="35" name="Freeform 9"/>
            <p:cNvSpPr>
              <a:spLocks noEditPoints="1"/>
            </p:cNvSpPr>
            <p:nvPr/>
          </p:nvSpPr>
          <p:spPr bwMode="auto">
            <a:xfrm>
              <a:off x="9199513" y="8386180"/>
              <a:ext cx="687388" cy="627063"/>
            </a:xfrm>
            <a:custGeom>
              <a:avLst/>
              <a:gdLst>
                <a:gd name="T0" fmla="*/ 872 w 929"/>
                <a:gd name="T1" fmla="*/ 232 h 850"/>
                <a:gd name="T2" fmla="*/ 814 w 929"/>
                <a:gd name="T3" fmla="*/ 177 h 850"/>
                <a:gd name="T4" fmla="*/ 512 w 929"/>
                <a:gd name="T5" fmla="*/ 491 h 850"/>
                <a:gd name="T6" fmla="*/ 484 w 929"/>
                <a:gd name="T7" fmla="*/ 504 h 850"/>
                <a:gd name="T8" fmla="*/ 484 w 929"/>
                <a:gd name="T9" fmla="*/ 504 h 850"/>
                <a:gd name="T10" fmla="*/ 455 w 929"/>
                <a:gd name="T11" fmla="*/ 491 h 850"/>
                <a:gd name="T12" fmla="*/ 297 w 929"/>
                <a:gd name="T13" fmla="*/ 328 h 850"/>
                <a:gd name="T14" fmla="*/ 73 w 929"/>
                <a:gd name="T15" fmla="*/ 564 h 850"/>
                <a:gd name="T16" fmla="*/ 44 w 929"/>
                <a:gd name="T17" fmla="*/ 577 h 850"/>
                <a:gd name="T18" fmla="*/ 17 w 929"/>
                <a:gd name="T19" fmla="*/ 566 h 850"/>
                <a:gd name="T20" fmla="*/ 15 w 929"/>
                <a:gd name="T21" fmla="*/ 509 h 850"/>
                <a:gd name="T22" fmla="*/ 268 w 929"/>
                <a:gd name="T23" fmla="*/ 243 h 850"/>
                <a:gd name="T24" fmla="*/ 297 w 929"/>
                <a:gd name="T25" fmla="*/ 231 h 850"/>
                <a:gd name="T26" fmla="*/ 297 w 929"/>
                <a:gd name="T27" fmla="*/ 231 h 850"/>
                <a:gd name="T28" fmla="*/ 326 w 929"/>
                <a:gd name="T29" fmla="*/ 243 h 850"/>
                <a:gd name="T30" fmla="*/ 484 w 929"/>
                <a:gd name="T31" fmla="*/ 406 h 850"/>
                <a:gd name="T32" fmla="*/ 757 w 929"/>
                <a:gd name="T33" fmla="*/ 122 h 850"/>
                <a:gd name="T34" fmla="*/ 699 w 929"/>
                <a:gd name="T35" fmla="*/ 67 h 850"/>
                <a:gd name="T36" fmla="*/ 929 w 929"/>
                <a:gd name="T37" fmla="*/ 0 h 850"/>
                <a:gd name="T38" fmla="*/ 872 w 929"/>
                <a:gd name="T39" fmla="*/ 232 h 850"/>
                <a:gd name="T40" fmla="*/ 44 w 929"/>
                <a:gd name="T41" fmla="*/ 630 h 850"/>
                <a:gd name="T42" fmla="*/ 18 w 929"/>
                <a:gd name="T43" fmla="*/ 626 h 850"/>
                <a:gd name="T44" fmla="*/ 18 w 929"/>
                <a:gd name="T45" fmla="*/ 850 h 850"/>
                <a:gd name="T46" fmla="*/ 138 w 929"/>
                <a:gd name="T47" fmla="*/ 850 h 850"/>
                <a:gd name="T48" fmla="*/ 138 w 929"/>
                <a:gd name="T49" fmla="*/ 574 h 850"/>
                <a:gd name="T50" fmla="*/ 112 w 929"/>
                <a:gd name="T51" fmla="*/ 601 h 850"/>
                <a:gd name="T52" fmla="*/ 44 w 929"/>
                <a:gd name="T53" fmla="*/ 630 h 850"/>
                <a:gd name="T54" fmla="*/ 164 w 929"/>
                <a:gd name="T55" fmla="*/ 850 h 850"/>
                <a:gd name="T56" fmla="*/ 284 w 929"/>
                <a:gd name="T57" fmla="*/ 850 h 850"/>
                <a:gd name="T58" fmla="*/ 284 w 929"/>
                <a:gd name="T59" fmla="*/ 420 h 850"/>
                <a:gd name="T60" fmla="*/ 164 w 929"/>
                <a:gd name="T61" fmla="*/ 546 h 850"/>
                <a:gd name="T62" fmla="*/ 164 w 929"/>
                <a:gd name="T63" fmla="*/ 850 h 850"/>
                <a:gd name="T64" fmla="*/ 417 w 929"/>
                <a:gd name="T65" fmla="*/ 528 h 850"/>
                <a:gd name="T66" fmla="*/ 311 w 929"/>
                <a:gd name="T67" fmla="*/ 418 h 850"/>
                <a:gd name="T68" fmla="*/ 311 w 929"/>
                <a:gd name="T69" fmla="*/ 850 h 850"/>
                <a:gd name="T70" fmla="*/ 430 w 929"/>
                <a:gd name="T71" fmla="*/ 850 h 850"/>
                <a:gd name="T72" fmla="*/ 430 w 929"/>
                <a:gd name="T73" fmla="*/ 540 h 850"/>
                <a:gd name="T74" fmla="*/ 417 w 929"/>
                <a:gd name="T75" fmla="*/ 528 h 850"/>
                <a:gd name="T76" fmla="*/ 484 w 929"/>
                <a:gd name="T77" fmla="*/ 557 h 850"/>
                <a:gd name="T78" fmla="*/ 457 w 929"/>
                <a:gd name="T79" fmla="*/ 553 h 850"/>
                <a:gd name="T80" fmla="*/ 457 w 929"/>
                <a:gd name="T81" fmla="*/ 850 h 850"/>
                <a:gd name="T82" fmla="*/ 577 w 929"/>
                <a:gd name="T83" fmla="*/ 850 h 850"/>
                <a:gd name="T84" fmla="*/ 577 w 929"/>
                <a:gd name="T85" fmla="*/ 501 h 850"/>
                <a:gd name="T86" fmla="*/ 551 w 929"/>
                <a:gd name="T87" fmla="*/ 528 h 850"/>
                <a:gd name="T88" fmla="*/ 484 w 929"/>
                <a:gd name="T89" fmla="*/ 557 h 850"/>
                <a:gd name="T90" fmla="*/ 603 w 929"/>
                <a:gd name="T91" fmla="*/ 473 h 850"/>
                <a:gd name="T92" fmla="*/ 603 w 929"/>
                <a:gd name="T93" fmla="*/ 850 h 850"/>
                <a:gd name="T94" fmla="*/ 723 w 929"/>
                <a:gd name="T95" fmla="*/ 850 h 850"/>
                <a:gd name="T96" fmla="*/ 723 w 929"/>
                <a:gd name="T97" fmla="*/ 349 h 850"/>
                <a:gd name="T98" fmla="*/ 603 w 929"/>
                <a:gd name="T99" fmla="*/ 473 h 850"/>
                <a:gd name="T100" fmla="*/ 816 w 929"/>
                <a:gd name="T101" fmla="*/ 252 h 850"/>
                <a:gd name="T102" fmla="*/ 750 w 929"/>
                <a:gd name="T103" fmla="*/ 321 h 850"/>
                <a:gd name="T104" fmla="*/ 750 w 929"/>
                <a:gd name="T105" fmla="*/ 850 h 850"/>
                <a:gd name="T106" fmla="*/ 870 w 929"/>
                <a:gd name="T107" fmla="*/ 850 h 850"/>
                <a:gd name="T108" fmla="*/ 870 w 929"/>
                <a:gd name="T109" fmla="*/ 304 h 850"/>
                <a:gd name="T110" fmla="*/ 816 w 929"/>
                <a:gd name="T111" fmla="*/ 252 h 850"/>
                <a:gd name="T112" fmla="*/ 816 w 929"/>
                <a:gd name="T113" fmla="*/ 252 h 850"/>
                <a:gd name="T114" fmla="*/ 816 w 929"/>
                <a:gd name="T115" fmla="*/ 252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29" h="850">
                  <a:moveTo>
                    <a:pt x="872" y="232"/>
                  </a:moveTo>
                  <a:cubicBezTo>
                    <a:pt x="814" y="177"/>
                    <a:pt x="814" y="177"/>
                    <a:pt x="814" y="177"/>
                  </a:cubicBezTo>
                  <a:cubicBezTo>
                    <a:pt x="512" y="491"/>
                    <a:pt x="512" y="491"/>
                    <a:pt x="512" y="491"/>
                  </a:cubicBezTo>
                  <a:cubicBezTo>
                    <a:pt x="505" y="499"/>
                    <a:pt x="494" y="504"/>
                    <a:pt x="484" y="504"/>
                  </a:cubicBezTo>
                  <a:cubicBezTo>
                    <a:pt x="484" y="504"/>
                    <a:pt x="484" y="504"/>
                    <a:pt x="484" y="504"/>
                  </a:cubicBezTo>
                  <a:cubicBezTo>
                    <a:pt x="473" y="504"/>
                    <a:pt x="462" y="499"/>
                    <a:pt x="455" y="491"/>
                  </a:cubicBezTo>
                  <a:cubicBezTo>
                    <a:pt x="297" y="328"/>
                    <a:pt x="297" y="328"/>
                    <a:pt x="297" y="328"/>
                  </a:cubicBezTo>
                  <a:cubicBezTo>
                    <a:pt x="73" y="564"/>
                    <a:pt x="73" y="564"/>
                    <a:pt x="73" y="564"/>
                  </a:cubicBezTo>
                  <a:cubicBezTo>
                    <a:pt x="65" y="573"/>
                    <a:pt x="55" y="577"/>
                    <a:pt x="44" y="577"/>
                  </a:cubicBezTo>
                  <a:cubicBezTo>
                    <a:pt x="34" y="577"/>
                    <a:pt x="25" y="573"/>
                    <a:pt x="17" y="566"/>
                  </a:cubicBezTo>
                  <a:cubicBezTo>
                    <a:pt x="1" y="551"/>
                    <a:pt x="0" y="525"/>
                    <a:pt x="15" y="509"/>
                  </a:cubicBezTo>
                  <a:cubicBezTo>
                    <a:pt x="268" y="243"/>
                    <a:pt x="268" y="243"/>
                    <a:pt x="268" y="243"/>
                  </a:cubicBezTo>
                  <a:cubicBezTo>
                    <a:pt x="276" y="235"/>
                    <a:pt x="286" y="231"/>
                    <a:pt x="297" y="231"/>
                  </a:cubicBezTo>
                  <a:cubicBezTo>
                    <a:pt x="297" y="231"/>
                    <a:pt x="297" y="231"/>
                    <a:pt x="297" y="231"/>
                  </a:cubicBezTo>
                  <a:cubicBezTo>
                    <a:pt x="308" y="231"/>
                    <a:pt x="318" y="235"/>
                    <a:pt x="326" y="243"/>
                  </a:cubicBezTo>
                  <a:cubicBezTo>
                    <a:pt x="484" y="406"/>
                    <a:pt x="484" y="406"/>
                    <a:pt x="484" y="406"/>
                  </a:cubicBezTo>
                  <a:cubicBezTo>
                    <a:pt x="757" y="122"/>
                    <a:pt x="757" y="122"/>
                    <a:pt x="757" y="122"/>
                  </a:cubicBezTo>
                  <a:cubicBezTo>
                    <a:pt x="699" y="67"/>
                    <a:pt x="699" y="67"/>
                    <a:pt x="699" y="67"/>
                  </a:cubicBezTo>
                  <a:cubicBezTo>
                    <a:pt x="929" y="0"/>
                    <a:pt x="929" y="0"/>
                    <a:pt x="929" y="0"/>
                  </a:cubicBezTo>
                  <a:lnTo>
                    <a:pt x="872" y="232"/>
                  </a:lnTo>
                  <a:close/>
                  <a:moveTo>
                    <a:pt x="44" y="630"/>
                  </a:moveTo>
                  <a:cubicBezTo>
                    <a:pt x="35" y="630"/>
                    <a:pt x="26" y="629"/>
                    <a:pt x="18" y="626"/>
                  </a:cubicBezTo>
                  <a:cubicBezTo>
                    <a:pt x="18" y="850"/>
                    <a:pt x="18" y="850"/>
                    <a:pt x="18" y="850"/>
                  </a:cubicBezTo>
                  <a:cubicBezTo>
                    <a:pt x="138" y="850"/>
                    <a:pt x="138" y="850"/>
                    <a:pt x="138" y="850"/>
                  </a:cubicBezTo>
                  <a:cubicBezTo>
                    <a:pt x="138" y="574"/>
                    <a:pt x="138" y="574"/>
                    <a:pt x="138" y="574"/>
                  </a:cubicBezTo>
                  <a:cubicBezTo>
                    <a:pt x="112" y="601"/>
                    <a:pt x="112" y="601"/>
                    <a:pt x="112" y="601"/>
                  </a:cubicBezTo>
                  <a:cubicBezTo>
                    <a:pt x="94" y="619"/>
                    <a:pt x="70" y="630"/>
                    <a:pt x="44" y="630"/>
                  </a:cubicBezTo>
                  <a:close/>
                  <a:moveTo>
                    <a:pt x="164" y="850"/>
                  </a:moveTo>
                  <a:cubicBezTo>
                    <a:pt x="284" y="850"/>
                    <a:pt x="284" y="850"/>
                    <a:pt x="284" y="850"/>
                  </a:cubicBezTo>
                  <a:cubicBezTo>
                    <a:pt x="284" y="420"/>
                    <a:pt x="284" y="420"/>
                    <a:pt x="284" y="420"/>
                  </a:cubicBezTo>
                  <a:cubicBezTo>
                    <a:pt x="164" y="546"/>
                    <a:pt x="164" y="546"/>
                    <a:pt x="164" y="546"/>
                  </a:cubicBezTo>
                  <a:lnTo>
                    <a:pt x="164" y="850"/>
                  </a:lnTo>
                  <a:close/>
                  <a:moveTo>
                    <a:pt x="417" y="528"/>
                  </a:moveTo>
                  <a:cubicBezTo>
                    <a:pt x="311" y="418"/>
                    <a:pt x="311" y="418"/>
                    <a:pt x="311" y="418"/>
                  </a:cubicBezTo>
                  <a:cubicBezTo>
                    <a:pt x="311" y="850"/>
                    <a:pt x="311" y="850"/>
                    <a:pt x="311" y="850"/>
                  </a:cubicBezTo>
                  <a:cubicBezTo>
                    <a:pt x="430" y="850"/>
                    <a:pt x="430" y="850"/>
                    <a:pt x="430" y="850"/>
                  </a:cubicBezTo>
                  <a:cubicBezTo>
                    <a:pt x="430" y="540"/>
                    <a:pt x="430" y="540"/>
                    <a:pt x="430" y="540"/>
                  </a:cubicBezTo>
                  <a:cubicBezTo>
                    <a:pt x="425" y="537"/>
                    <a:pt x="421" y="533"/>
                    <a:pt x="417" y="528"/>
                  </a:cubicBezTo>
                  <a:close/>
                  <a:moveTo>
                    <a:pt x="484" y="557"/>
                  </a:moveTo>
                  <a:cubicBezTo>
                    <a:pt x="474" y="557"/>
                    <a:pt x="466" y="555"/>
                    <a:pt x="457" y="553"/>
                  </a:cubicBezTo>
                  <a:cubicBezTo>
                    <a:pt x="457" y="850"/>
                    <a:pt x="457" y="850"/>
                    <a:pt x="457" y="850"/>
                  </a:cubicBezTo>
                  <a:cubicBezTo>
                    <a:pt x="577" y="850"/>
                    <a:pt x="577" y="850"/>
                    <a:pt x="577" y="850"/>
                  </a:cubicBezTo>
                  <a:cubicBezTo>
                    <a:pt x="577" y="501"/>
                    <a:pt x="577" y="501"/>
                    <a:pt x="577" y="501"/>
                  </a:cubicBezTo>
                  <a:cubicBezTo>
                    <a:pt x="551" y="528"/>
                    <a:pt x="551" y="528"/>
                    <a:pt x="551" y="528"/>
                  </a:cubicBezTo>
                  <a:cubicBezTo>
                    <a:pt x="533" y="546"/>
                    <a:pt x="509" y="557"/>
                    <a:pt x="484" y="557"/>
                  </a:cubicBezTo>
                  <a:close/>
                  <a:moveTo>
                    <a:pt x="603" y="473"/>
                  </a:moveTo>
                  <a:cubicBezTo>
                    <a:pt x="603" y="850"/>
                    <a:pt x="603" y="850"/>
                    <a:pt x="603" y="850"/>
                  </a:cubicBezTo>
                  <a:cubicBezTo>
                    <a:pt x="723" y="850"/>
                    <a:pt x="723" y="850"/>
                    <a:pt x="723" y="850"/>
                  </a:cubicBezTo>
                  <a:cubicBezTo>
                    <a:pt x="723" y="349"/>
                    <a:pt x="723" y="349"/>
                    <a:pt x="723" y="349"/>
                  </a:cubicBezTo>
                  <a:lnTo>
                    <a:pt x="603" y="473"/>
                  </a:lnTo>
                  <a:close/>
                  <a:moveTo>
                    <a:pt x="816" y="252"/>
                  </a:moveTo>
                  <a:cubicBezTo>
                    <a:pt x="750" y="321"/>
                    <a:pt x="750" y="321"/>
                    <a:pt x="750" y="321"/>
                  </a:cubicBezTo>
                  <a:cubicBezTo>
                    <a:pt x="750" y="850"/>
                    <a:pt x="750" y="850"/>
                    <a:pt x="750" y="850"/>
                  </a:cubicBezTo>
                  <a:cubicBezTo>
                    <a:pt x="870" y="850"/>
                    <a:pt x="870" y="850"/>
                    <a:pt x="870" y="850"/>
                  </a:cubicBezTo>
                  <a:cubicBezTo>
                    <a:pt x="870" y="304"/>
                    <a:pt x="870" y="304"/>
                    <a:pt x="870" y="304"/>
                  </a:cubicBezTo>
                  <a:lnTo>
                    <a:pt x="816" y="252"/>
                  </a:lnTo>
                  <a:close/>
                  <a:moveTo>
                    <a:pt x="816" y="252"/>
                  </a:moveTo>
                  <a:cubicBezTo>
                    <a:pt x="816" y="252"/>
                    <a:pt x="816" y="252"/>
                    <a:pt x="816" y="252"/>
                  </a:cubicBezTo>
                </a:path>
              </a:pathLst>
            </a:custGeom>
            <a:solidFill>
              <a:schemeClr val="bg1"/>
            </a:solidFill>
            <a:ln>
              <a:noFill/>
            </a:ln>
          </p:spPr>
          <p:txBody>
            <a:bodyPr vert="horz" wrap="square" lIns="60960" tIns="30480" rIns="60960" bIns="30480" numCol="1" anchor="t" anchorCtr="0" compatLnSpc="1"/>
            <a:lstStyle/>
            <a:p>
              <a:endParaRPr lang="en-US" sz="1200">
                <a:latin typeface="Agency FB" panose="020B0503020202020204" pitchFamily="34" charset="0"/>
              </a:endParaRPr>
            </a:p>
          </p:txBody>
        </p:sp>
      </p:grpSp>
      <p:grpSp>
        <p:nvGrpSpPr>
          <p:cNvPr id="36" name="Group 4"/>
          <p:cNvGrpSpPr/>
          <p:nvPr/>
        </p:nvGrpSpPr>
        <p:grpSpPr>
          <a:xfrm>
            <a:off x="5910863" y="1661993"/>
            <a:ext cx="906939" cy="908705"/>
            <a:chOff x="8866294" y="2049856"/>
            <a:chExt cx="1360409" cy="1363057"/>
          </a:xfrm>
        </p:grpSpPr>
        <p:sp>
          <p:nvSpPr>
            <p:cNvPr id="37" name="Oval 15"/>
            <p:cNvSpPr>
              <a:spLocks noChangeArrowheads="1"/>
            </p:cNvSpPr>
            <p:nvPr/>
          </p:nvSpPr>
          <p:spPr bwMode="auto">
            <a:xfrm>
              <a:off x="8866294" y="2049856"/>
              <a:ext cx="1360409" cy="1363057"/>
            </a:xfrm>
            <a:prstGeom prst="ellipse">
              <a:avLst/>
            </a:prstGeom>
            <a:solidFill>
              <a:srgbClr val="333333"/>
            </a:solidFill>
            <a:ln>
              <a:noFill/>
            </a:ln>
          </p:spPr>
          <p:txBody>
            <a:bodyPr vert="horz" wrap="square" lIns="60960" tIns="30480" rIns="60960" bIns="30480" numCol="1" anchor="t" anchorCtr="0" compatLnSpc="1"/>
            <a:lstStyle/>
            <a:p>
              <a:endParaRPr lang="en-US" sz="1200">
                <a:latin typeface="Agency FB" panose="020B0503020202020204" pitchFamily="34" charset="0"/>
              </a:endParaRPr>
            </a:p>
          </p:txBody>
        </p:sp>
        <p:sp>
          <p:nvSpPr>
            <p:cNvPr id="38" name="Freeform 13"/>
            <p:cNvSpPr/>
            <p:nvPr/>
          </p:nvSpPr>
          <p:spPr bwMode="auto">
            <a:xfrm>
              <a:off x="9207501" y="2422525"/>
              <a:ext cx="679449" cy="619126"/>
            </a:xfrm>
            <a:custGeom>
              <a:avLst/>
              <a:gdLst>
                <a:gd name="T0" fmla="*/ 65 w 84"/>
                <a:gd name="T1" fmla="*/ 32 h 76"/>
                <a:gd name="T2" fmla="*/ 76 w 84"/>
                <a:gd name="T3" fmla="*/ 30 h 76"/>
                <a:gd name="T4" fmla="*/ 82 w 84"/>
                <a:gd name="T5" fmla="*/ 10 h 76"/>
                <a:gd name="T6" fmla="*/ 74 w 84"/>
                <a:gd name="T7" fmla="*/ 1 h 76"/>
                <a:gd name="T8" fmla="*/ 54 w 84"/>
                <a:gd name="T9" fmla="*/ 5 h 76"/>
                <a:gd name="T10" fmla="*/ 50 w 84"/>
                <a:gd name="T11" fmla="*/ 15 h 76"/>
                <a:gd name="T12" fmla="*/ 55 w 84"/>
                <a:gd name="T13" fmla="*/ 21 h 76"/>
                <a:gd name="T14" fmla="*/ 11 w 84"/>
                <a:gd name="T15" fmla="*/ 60 h 76"/>
                <a:gd name="T16" fmla="*/ 9 w 84"/>
                <a:gd name="T17" fmla="*/ 33 h 76"/>
                <a:gd name="T18" fmla="*/ 13 w 84"/>
                <a:gd name="T19" fmla="*/ 29 h 76"/>
                <a:gd name="T20" fmla="*/ 28 w 84"/>
                <a:gd name="T21" fmla="*/ 28 h 76"/>
                <a:gd name="T22" fmla="*/ 30 w 84"/>
                <a:gd name="T23" fmla="*/ 9 h 76"/>
                <a:gd name="T24" fmla="*/ 11 w 84"/>
                <a:gd name="T25" fmla="*/ 8 h 76"/>
                <a:gd name="T26" fmla="*/ 7 w 84"/>
                <a:gd name="T27" fmla="*/ 23 h 76"/>
                <a:gd name="T28" fmla="*/ 4 w 84"/>
                <a:gd name="T29" fmla="*/ 27 h 76"/>
                <a:gd name="T30" fmla="*/ 0 w 84"/>
                <a:gd name="T31" fmla="*/ 35 h 76"/>
                <a:gd name="T32" fmla="*/ 3 w 84"/>
                <a:gd name="T33" fmla="*/ 66 h 76"/>
                <a:gd name="T34" fmla="*/ 42 w 84"/>
                <a:gd name="T35" fmla="*/ 75 h 76"/>
                <a:gd name="T36" fmla="*/ 51 w 84"/>
                <a:gd name="T37" fmla="*/ 73 h 76"/>
                <a:gd name="T38" fmla="*/ 57 w 84"/>
                <a:gd name="T39" fmla="*/ 68 h 76"/>
                <a:gd name="T40" fmla="*/ 58 w 84"/>
                <a:gd name="T41" fmla="*/ 70 h 76"/>
                <a:gd name="T42" fmla="*/ 69 w 84"/>
                <a:gd name="T43" fmla="*/ 71 h 76"/>
                <a:gd name="T44" fmla="*/ 77 w 84"/>
                <a:gd name="T45" fmla="*/ 63 h 76"/>
                <a:gd name="T46" fmla="*/ 78 w 84"/>
                <a:gd name="T47" fmla="*/ 53 h 76"/>
                <a:gd name="T48" fmla="*/ 69 w 84"/>
                <a:gd name="T49" fmla="*/ 43 h 76"/>
                <a:gd name="T50" fmla="*/ 58 w 84"/>
                <a:gd name="T51" fmla="*/ 42 h 76"/>
                <a:gd name="T52" fmla="*/ 50 w 84"/>
                <a:gd name="T53" fmla="*/ 50 h 76"/>
                <a:gd name="T54" fmla="*/ 49 w 84"/>
                <a:gd name="T55" fmla="*/ 60 h 76"/>
                <a:gd name="T56" fmla="*/ 51 w 84"/>
                <a:gd name="T57" fmla="*/ 62 h 76"/>
                <a:gd name="T58" fmla="*/ 45 w 84"/>
                <a:gd name="T59" fmla="*/ 67 h 76"/>
                <a:gd name="T60" fmla="*/ 22 w 84"/>
                <a:gd name="T61" fmla="*/ 62 h 76"/>
                <a:gd name="T62" fmla="*/ 61 w 84"/>
                <a:gd name="T63" fmla="*/ 27 h 76"/>
                <a:gd name="T64" fmla="*/ 65 w 84"/>
                <a:gd name="T65" fmla="*/ 3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4" h="76">
                  <a:moveTo>
                    <a:pt x="65" y="32"/>
                  </a:moveTo>
                  <a:cubicBezTo>
                    <a:pt x="69" y="36"/>
                    <a:pt x="75" y="34"/>
                    <a:pt x="76" y="30"/>
                  </a:cubicBezTo>
                  <a:cubicBezTo>
                    <a:pt x="82" y="10"/>
                    <a:pt x="82" y="10"/>
                    <a:pt x="82" y="10"/>
                  </a:cubicBezTo>
                  <a:cubicBezTo>
                    <a:pt x="84" y="5"/>
                    <a:pt x="79" y="0"/>
                    <a:pt x="74" y="1"/>
                  </a:cubicBezTo>
                  <a:cubicBezTo>
                    <a:pt x="54" y="5"/>
                    <a:pt x="54" y="5"/>
                    <a:pt x="54" y="5"/>
                  </a:cubicBezTo>
                  <a:cubicBezTo>
                    <a:pt x="49" y="6"/>
                    <a:pt x="47" y="11"/>
                    <a:pt x="50" y="15"/>
                  </a:cubicBezTo>
                  <a:cubicBezTo>
                    <a:pt x="55" y="21"/>
                    <a:pt x="55" y="21"/>
                    <a:pt x="55" y="21"/>
                  </a:cubicBezTo>
                  <a:cubicBezTo>
                    <a:pt x="11" y="60"/>
                    <a:pt x="11" y="60"/>
                    <a:pt x="11" y="60"/>
                  </a:cubicBezTo>
                  <a:cubicBezTo>
                    <a:pt x="9" y="33"/>
                    <a:pt x="9" y="33"/>
                    <a:pt x="9" y="33"/>
                  </a:cubicBezTo>
                  <a:cubicBezTo>
                    <a:pt x="13" y="29"/>
                    <a:pt x="13" y="29"/>
                    <a:pt x="13" y="29"/>
                  </a:cubicBezTo>
                  <a:cubicBezTo>
                    <a:pt x="18" y="32"/>
                    <a:pt x="24" y="32"/>
                    <a:pt x="28" y="28"/>
                  </a:cubicBezTo>
                  <a:cubicBezTo>
                    <a:pt x="34" y="23"/>
                    <a:pt x="34" y="15"/>
                    <a:pt x="30" y="9"/>
                  </a:cubicBezTo>
                  <a:cubicBezTo>
                    <a:pt x="25" y="3"/>
                    <a:pt x="16" y="3"/>
                    <a:pt x="11" y="8"/>
                  </a:cubicBezTo>
                  <a:cubicBezTo>
                    <a:pt x="6" y="12"/>
                    <a:pt x="5" y="18"/>
                    <a:pt x="7" y="23"/>
                  </a:cubicBezTo>
                  <a:cubicBezTo>
                    <a:pt x="4" y="27"/>
                    <a:pt x="4" y="27"/>
                    <a:pt x="4" y="27"/>
                  </a:cubicBezTo>
                  <a:cubicBezTo>
                    <a:pt x="1" y="29"/>
                    <a:pt x="0" y="32"/>
                    <a:pt x="0" y="35"/>
                  </a:cubicBezTo>
                  <a:cubicBezTo>
                    <a:pt x="3" y="66"/>
                    <a:pt x="3" y="66"/>
                    <a:pt x="3" y="66"/>
                  </a:cubicBezTo>
                  <a:cubicBezTo>
                    <a:pt x="42" y="75"/>
                    <a:pt x="42" y="75"/>
                    <a:pt x="42" y="75"/>
                  </a:cubicBezTo>
                  <a:cubicBezTo>
                    <a:pt x="46" y="76"/>
                    <a:pt x="49" y="75"/>
                    <a:pt x="51" y="73"/>
                  </a:cubicBezTo>
                  <a:cubicBezTo>
                    <a:pt x="57" y="68"/>
                    <a:pt x="57" y="68"/>
                    <a:pt x="57" y="68"/>
                  </a:cubicBezTo>
                  <a:cubicBezTo>
                    <a:pt x="58" y="70"/>
                    <a:pt x="58" y="70"/>
                    <a:pt x="58" y="70"/>
                  </a:cubicBezTo>
                  <a:cubicBezTo>
                    <a:pt x="61" y="73"/>
                    <a:pt x="66" y="73"/>
                    <a:pt x="69" y="71"/>
                  </a:cubicBezTo>
                  <a:cubicBezTo>
                    <a:pt x="77" y="63"/>
                    <a:pt x="77" y="63"/>
                    <a:pt x="77" y="63"/>
                  </a:cubicBezTo>
                  <a:cubicBezTo>
                    <a:pt x="80" y="60"/>
                    <a:pt x="80" y="56"/>
                    <a:pt x="78" y="53"/>
                  </a:cubicBezTo>
                  <a:cubicBezTo>
                    <a:pt x="69" y="43"/>
                    <a:pt x="69" y="43"/>
                    <a:pt x="69" y="43"/>
                  </a:cubicBezTo>
                  <a:cubicBezTo>
                    <a:pt x="66" y="40"/>
                    <a:pt x="61" y="39"/>
                    <a:pt x="58" y="42"/>
                  </a:cubicBezTo>
                  <a:cubicBezTo>
                    <a:pt x="50" y="50"/>
                    <a:pt x="50" y="50"/>
                    <a:pt x="50" y="50"/>
                  </a:cubicBezTo>
                  <a:cubicBezTo>
                    <a:pt x="47" y="52"/>
                    <a:pt x="47" y="57"/>
                    <a:pt x="49" y="60"/>
                  </a:cubicBezTo>
                  <a:cubicBezTo>
                    <a:pt x="51" y="62"/>
                    <a:pt x="51" y="62"/>
                    <a:pt x="51" y="62"/>
                  </a:cubicBezTo>
                  <a:cubicBezTo>
                    <a:pt x="45" y="67"/>
                    <a:pt x="45" y="67"/>
                    <a:pt x="45" y="67"/>
                  </a:cubicBezTo>
                  <a:cubicBezTo>
                    <a:pt x="22" y="62"/>
                    <a:pt x="22" y="62"/>
                    <a:pt x="22" y="62"/>
                  </a:cubicBezTo>
                  <a:cubicBezTo>
                    <a:pt x="61" y="27"/>
                    <a:pt x="61" y="27"/>
                    <a:pt x="61" y="27"/>
                  </a:cubicBezTo>
                  <a:lnTo>
                    <a:pt x="65" y="32"/>
                  </a:lnTo>
                  <a:close/>
                </a:path>
              </a:pathLst>
            </a:custGeom>
            <a:solidFill>
              <a:schemeClr val="bg1"/>
            </a:solidFill>
            <a:ln>
              <a:noFill/>
            </a:ln>
          </p:spPr>
          <p:txBody>
            <a:bodyPr vert="horz" wrap="square" lIns="60960" tIns="30480" rIns="60960" bIns="30480" numCol="1" anchor="t" anchorCtr="0" compatLnSpc="1"/>
            <a:lstStyle/>
            <a:p>
              <a:endParaRPr lang="en-US" sz="1200">
                <a:latin typeface="Agency FB" panose="020B0503020202020204" pitchFamily="34" charset="0"/>
              </a:endParaRPr>
            </a:p>
          </p:txBody>
        </p:sp>
      </p:grpSp>
      <p:sp>
        <p:nvSpPr>
          <p:cNvPr id="39" name="文本框 38"/>
          <p:cNvSpPr txBox="1"/>
          <p:nvPr/>
        </p:nvSpPr>
        <p:spPr>
          <a:xfrm>
            <a:off x="7286486" y="1712086"/>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0" name="文本框 39"/>
          <p:cNvSpPr txBox="1"/>
          <p:nvPr/>
        </p:nvSpPr>
        <p:spPr>
          <a:xfrm>
            <a:off x="7286486" y="3065158"/>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1" name="文本框 40"/>
          <p:cNvSpPr txBox="1"/>
          <p:nvPr/>
        </p:nvSpPr>
        <p:spPr>
          <a:xfrm>
            <a:off x="7286486" y="4356089"/>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2" name="文本框 41"/>
          <p:cNvSpPr txBox="1"/>
          <p:nvPr/>
        </p:nvSpPr>
        <p:spPr>
          <a:xfrm>
            <a:off x="7286486" y="5709161"/>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14:switch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250"/>
                                        <p:tgtEl>
                                          <p:spTgt spid="2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down)">
                                      <p:cBhvr>
                                        <p:cTn id="11" dur="250"/>
                                        <p:tgtEl>
                                          <p:spTgt spid="2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down)">
                                      <p:cBhvr>
                                        <p:cTn id="15" dur="250"/>
                                        <p:tgtEl>
                                          <p:spTgt spid="22"/>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down)">
                                      <p:cBhvr>
                                        <p:cTn id="19" dur="250"/>
                                        <p:tgtEl>
                                          <p:spTgt spid="15"/>
                                        </p:tgtEl>
                                      </p:cBhvr>
                                    </p:animEffect>
                                  </p:childTnLst>
                                </p:cTn>
                              </p:par>
                            </p:childTnLst>
                          </p:cTn>
                        </p:par>
                        <p:par>
                          <p:cTn id="20" fill="hold">
                            <p:stCondLst>
                              <p:cond delay="2000"/>
                            </p:stCondLst>
                            <p:childTnLst>
                              <p:par>
                                <p:cTn id="21" presetID="2" presetClass="entr" presetSubtype="3"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250" fill="hold"/>
                                        <p:tgtEl>
                                          <p:spTgt spid="16"/>
                                        </p:tgtEl>
                                        <p:attrNameLst>
                                          <p:attrName>ppt_x</p:attrName>
                                        </p:attrNameLst>
                                      </p:cBhvr>
                                      <p:tavLst>
                                        <p:tav tm="0">
                                          <p:val>
                                            <p:strVal val="1+#ppt_w/2"/>
                                          </p:val>
                                        </p:tav>
                                        <p:tav tm="100000">
                                          <p:val>
                                            <p:strVal val="#ppt_x"/>
                                          </p:val>
                                        </p:tav>
                                      </p:tavLst>
                                    </p:anim>
                                    <p:anim calcmode="lin" valueType="num">
                                      <p:cBhvr additive="base">
                                        <p:cTn id="24" dur="250" fill="hold"/>
                                        <p:tgtEl>
                                          <p:spTgt spid="1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250"/>
                                        <p:tgtEl>
                                          <p:spTgt spid="7"/>
                                        </p:tgtEl>
                                      </p:cBhvr>
                                    </p:animEffect>
                                  </p:childTnLst>
                                </p:cTn>
                              </p:par>
                            </p:childTnLst>
                          </p:cTn>
                        </p:par>
                        <p:par>
                          <p:cTn id="29" fill="hold">
                            <p:stCondLst>
                              <p:cond delay="3000"/>
                            </p:stCondLst>
                            <p:childTnLst>
                              <p:par>
                                <p:cTn id="30" presetID="16" presetClass="entr" presetSubtype="42"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Horizontal)">
                                      <p:cBhvr>
                                        <p:cTn id="32" dur="250"/>
                                        <p:tgtEl>
                                          <p:spTgt spid="9"/>
                                        </p:tgtEl>
                                      </p:cBhvr>
                                    </p:animEffect>
                                  </p:childTnLst>
                                </p:cTn>
                              </p:par>
                            </p:childTnLst>
                          </p:cTn>
                        </p:par>
                        <p:par>
                          <p:cTn id="33" fill="hold">
                            <p:stCondLst>
                              <p:cond delay="3500"/>
                            </p:stCondLst>
                            <p:childTnLst>
                              <p:par>
                                <p:cTn id="34" presetID="22" presetClass="entr" presetSubtype="8" fill="hold" nodeType="after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wipe(left)">
                                      <p:cBhvr>
                                        <p:cTn id="36" dur="500"/>
                                        <p:tgtEl>
                                          <p:spTgt spid="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 calcmode="lin" valueType="num">
                                      <p:cBhvr>
                                        <p:cTn id="40" dur="500" fill="hold"/>
                                        <p:tgtEl>
                                          <p:spTgt spid="36"/>
                                        </p:tgtEl>
                                        <p:attrNameLst>
                                          <p:attrName>ppt_w</p:attrName>
                                        </p:attrNameLst>
                                      </p:cBhvr>
                                      <p:tavLst>
                                        <p:tav tm="0">
                                          <p:val>
                                            <p:fltVal val="0"/>
                                          </p:val>
                                        </p:tav>
                                        <p:tav tm="100000">
                                          <p:val>
                                            <p:strVal val="#ppt_w"/>
                                          </p:val>
                                        </p:tav>
                                      </p:tavLst>
                                    </p:anim>
                                    <p:anim calcmode="lin" valueType="num">
                                      <p:cBhvr>
                                        <p:cTn id="41" dur="500" fill="hold"/>
                                        <p:tgtEl>
                                          <p:spTgt spid="36"/>
                                        </p:tgtEl>
                                        <p:attrNameLst>
                                          <p:attrName>ppt_h</p:attrName>
                                        </p:attrNameLst>
                                      </p:cBhvr>
                                      <p:tavLst>
                                        <p:tav tm="0">
                                          <p:val>
                                            <p:fltVal val="0"/>
                                          </p:val>
                                        </p:tav>
                                        <p:tav tm="100000">
                                          <p:val>
                                            <p:strVal val="#ppt_h"/>
                                          </p:val>
                                        </p:tav>
                                      </p:tavLst>
                                    </p:anim>
                                    <p:animEffect transition="in" filter="fade">
                                      <p:cBhvr>
                                        <p:cTn id="42" dur="500"/>
                                        <p:tgtEl>
                                          <p:spTgt spid="36"/>
                                        </p:tgtEl>
                                      </p:cBhvr>
                                    </p:animEffect>
                                  </p:childTnLst>
                                </p:cTn>
                              </p:par>
                              <p:par>
                                <p:cTn id="43" presetID="53" presetClass="entr" presetSubtype="16" fill="hold" nodeType="with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p:cTn id="45" dur="500" fill="hold"/>
                                        <p:tgtEl>
                                          <p:spTgt spid="10"/>
                                        </p:tgtEl>
                                        <p:attrNameLst>
                                          <p:attrName>ppt_w</p:attrName>
                                        </p:attrNameLst>
                                      </p:cBhvr>
                                      <p:tavLst>
                                        <p:tav tm="0">
                                          <p:val>
                                            <p:fltVal val="0"/>
                                          </p:val>
                                        </p:tav>
                                        <p:tav tm="100000">
                                          <p:val>
                                            <p:strVal val="#ppt_w"/>
                                          </p:val>
                                        </p:tav>
                                      </p:tavLst>
                                    </p:anim>
                                    <p:anim calcmode="lin" valueType="num">
                                      <p:cBhvr>
                                        <p:cTn id="46" dur="500" fill="hold"/>
                                        <p:tgtEl>
                                          <p:spTgt spid="10"/>
                                        </p:tgtEl>
                                        <p:attrNameLst>
                                          <p:attrName>ppt_h</p:attrName>
                                        </p:attrNameLst>
                                      </p:cBhvr>
                                      <p:tavLst>
                                        <p:tav tm="0">
                                          <p:val>
                                            <p:fltVal val="0"/>
                                          </p:val>
                                        </p:tav>
                                        <p:tav tm="100000">
                                          <p:val>
                                            <p:strVal val="#ppt_h"/>
                                          </p:val>
                                        </p:tav>
                                      </p:tavLst>
                                    </p:anim>
                                    <p:animEffect transition="in" filter="fade">
                                      <p:cBhvr>
                                        <p:cTn id="47" dur="500"/>
                                        <p:tgtEl>
                                          <p:spTgt spid="10"/>
                                        </p:tgtEl>
                                      </p:cBhvr>
                                    </p:animEffect>
                                  </p:childTnLst>
                                </p:cTn>
                              </p:par>
                              <p:par>
                                <p:cTn id="48" presetID="53" presetClass="entr" presetSubtype="16" fill="hold" nodeType="with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500" fill="hold"/>
                                        <p:tgtEl>
                                          <p:spTgt spid="30"/>
                                        </p:tgtEl>
                                        <p:attrNameLst>
                                          <p:attrName>ppt_w</p:attrName>
                                        </p:attrNameLst>
                                      </p:cBhvr>
                                      <p:tavLst>
                                        <p:tav tm="0">
                                          <p:val>
                                            <p:fltVal val="0"/>
                                          </p:val>
                                        </p:tav>
                                        <p:tav tm="100000">
                                          <p:val>
                                            <p:strVal val="#ppt_w"/>
                                          </p:val>
                                        </p:tav>
                                      </p:tavLst>
                                    </p:anim>
                                    <p:anim calcmode="lin" valueType="num">
                                      <p:cBhvr>
                                        <p:cTn id="51" dur="500" fill="hold"/>
                                        <p:tgtEl>
                                          <p:spTgt spid="30"/>
                                        </p:tgtEl>
                                        <p:attrNameLst>
                                          <p:attrName>ppt_h</p:attrName>
                                        </p:attrNameLst>
                                      </p:cBhvr>
                                      <p:tavLst>
                                        <p:tav tm="0">
                                          <p:val>
                                            <p:fltVal val="0"/>
                                          </p:val>
                                        </p:tav>
                                        <p:tav tm="100000">
                                          <p:val>
                                            <p:strVal val="#ppt_h"/>
                                          </p:val>
                                        </p:tav>
                                      </p:tavLst>
                                    </p:anim>
                                    <p:animEffect transition="in" filter="fade">
                                      <p:cBhvr>
                                        <p:cTn id="52" dur="500"/>
                                        <p:tgtEl>
                                          <p:spTgt spid="30"/>
                                        </p:tgtEl>
                                      </p:cBhvr>
                                    </p:animEffect>
                                  </p:childTnLst>
                                </p:cTn>
                              </p:par>
                              <p:par>
                                <p:cTn id="53" presetID="53" presetClass="entr" presetSubtype="16"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p:cTn id="55" dur="500" fill="hold"/>
                                        <p:tgtEl>
                                          <p:spTgt spid="33"/>
                                        </p:tgtEl>
                                        <p:attrNameLst>
                                          <p:attrName>ppt_w</p:attrName>
                                        </p:attrNameLst>
                                      </p:cBhvr>
                                      <p:tavLst>
                                        <p:tav tm="0">
                                          <p:val>
                                            <p:fltVal val="0"/>
                                          </p:val>
                                        </p:tav>
                                        <p:tav tm="100000">
                                          <p:val>
                                            <p:strVal val="#ppt_w"/>
                                          </p:val>
                                        </p:tav>
                                      </p:tavLst>
                                    </p:anim>
                                    <p:anim calcmode="lin" valueType="num">
                                      <p:cBhvr>
                                        <p:cTn id="56" dur="500" fill="hold"/>
                                        <p:tgtEl>
                                          <p:spTgt spid="33"/>
                                        </p:tgtEl>
                                        <p:attrNameLst>
                                          <p:attrName>ppt_h</p:attrName>
                                        </p:attrNameLst>
                                      </p:cBhvr>
                                      <p:tavLst>
                                        <p:tav tm="0">
                                          <p:val>
                                            <p:fltVal val="0"/>
                                          </p:val>
                                        </p:tav>
                                        <p:tav tm="100000">
                                          <p:val>
                                            <p:strVal val="#ppt_h"/>
                                          </p:val>
                                        </p:tav>
                                      </p:tavLst>
                                    </p:anim>
                                    <p:animEffect transition="in" filter="fade">
                                      <p:cBhvr>
                                        <p:cTn id="57" dur="500"/>
                                        <p:tgtEl>
                                          <p:spTgt spid="33"/>
                                        </p:tgtEl>
                                      </p:cBhvr>
                                    </p:animEffect>
                                  </p:childTnLst>
                                </p:cTn>
                              </p:par>
                            </p:childTnLst>
                          </p:cTn>
                        </p:par>
                        <p:par>
                          <p:cTn id="58" fill="hold">
                            <p:stCondLst>
                              <p:cond delay="4500"/>
                            </p:stCondLst>
                            <p:childTnLst>
                              <p:par>
                                <p:cTn id="59" presetID="10" presetClass="entr" presetSubtype="0"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500"/>
                                        <p:tgtEl>
                                          <p:spTgt spid="39"/>
                                        </p:tgtEl>
                                      </p:cBhvr>
                                    </p:animEffect>
                                  </p:childTnLst>
                                </p:cTn>
                              </p:par>
                              <p:par>
                                <p:cTn id="62" presetID="10" presetClass="entr" presetSubtype="0" fill="hold" grpId="0" nodeType="withEffect">
                                  <p:stCondLst>
                                    <p:cond delay="25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500"/>
                                        <p:tgtEl>
                                          <p:spTgt spid="40"/>
                                        </p:tgtEl>
                                      </p:cBhvr>
                                    </p:animEffect>
                                  </p:childTnLst>
                                </p:cTn>
                              </p:par>
                              <p:par>
                                <p:cTn id="65" presetID="10" presetClass="entr" presetSubtype="0" fill="hold" grpId="0" nodeType="withEffect">
                                  <p:stCondLst>
                                    <p:cond delay="500"/>
                                  </p:stCondLst>
                                  <p:childTnLst>
                                    <p:set>
                                      <p:cBhvr>
                                        <p:cTn id="66" dur="1" fill="hold">
                                          <p:stCondLst>
                                            <p:cond delay="0"/>
                                          </p:stCondLst>
                                        </p:cTn>
                                        <p:tgtEl>
                                          <p:spTgt spid="41"/>
                                        </p:tgtEl>
                                        <p:attrNameLst>
                                          <p:attrName>style.visibility</p:attrName>
                                        </p:attrNameLst>
                                      </p:cBhvr>
                                      <p:to>
                                        <p:strVal val="visible"/>
                                      </p:to>
                                    </p:set>
                                    <p:animEffect transition="in" filter="fade">
                                      <p:cBhvr>
                                        <p:cTn id="67" dur="500"/>
                                        <p:tgtEl>
                                          <p:spTgt spid="41"/>
                                        </p:tgtEl>
                                      </p:cBhvr>
                                    </p:animEffect>
                                  </p:childTnLst>
                                </p:cTn>
                              </p:par>
                              <p:par>
                                <p:cTn id="68" presetID="10" presetClass="entr" presetSubtype="0" fill="hold" grpId="0" nodeType="withEffect">
                                  <p:stCondLst>
                                    <p:cond delay="750"/>
                                  </p:stCondLst>
                                  <p:childTnLst>
                                    <p:set>
                                      <p:cBhvr>
                                        <p:cTn id="69" dur="1" fill="hold">
                                          <p:stCondLst>
                                            <p:cond delay="0"/>
                                          </p:stCondLst>
                                        </p:cTn>
                                        <p:tgtEl>
                                          <p:spTgt spid="42"/>
                                        </p:tgtEl>
                                        <p:attrNameLst>
                                          <p:attrName>style.visibility</p:attrName>
                                        </p:attrNameLst>
                                      </p:cBhvr>
                                      <p:to>
                                        <p:strVal val="visible"/>
                                      </p:to>
                                    </p:set>
                                    <p:animEffect transition="in" filter="fade">
                                      <p:cBhvr>
                                        <p:cTn id="7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2" grpId="0" animBg="1"/>
      <p:bldP spid="23" grpId="0" animBg="1"/>
      <p:bldP spid="24" grpId="0" animBg="1"/>
      <p:bldP spid="39" grpId="0"/>
      <p:bldP spid="40" grpId="0"/>
      <p:bldP spid="41" grpId="0"/>
      <p:bldP spid="4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圆角矩形 11"/>
          <p:cNvSpPr/>
          <p:nvPr/>
        </p:nvSpPr>
        <p:spPr>
          <a:xfrm>
            <a:off x="-775263" y="169290"/>
            <a:ext cx="2067951" cy="798521"/>
          </a:xfrm>
          <a:prstGeom prst="roundRect">
            <a:avLst>
              <a:gd name="adj" fmla="val 50000"/>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1392632" y="169290"/>
            <a:ext cx="798521" cy="798521"/>
          </a:xfrm>
          <a:prstGeom prst="ellipse">
            <a:avLst/>
          </a:prstGeom>
          <a:solidFill>
            <a:srgbClr val="9BC2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descr="e7d195523061f1c0deeec63e560781cfd59afb0ea006f2a87ABB68BF51EA6619813959095094C18C62A12F549504892A4AAA8C1554C6663626E05CA27F281A14E6983772AFC3FB97135759321DEA3D70CCCB10945EC5A0328596DD82A592BE62395600E7AE41709863136E5693E139E71C97B0505B6497F6EA0FFE905022212355C75CED024E8489CA1AE83B75F1FECE"/>
          <p:cNvSpPr txBox="1"/>
          <p:nvPr/>
        </p:nvSpPr>
        <p:spPr>
          <a:xfrm>
            <a:off x="108440" y="-147710"/>
            <a:ext cx="1005403" cy="954107"/>
          </a:xfrm>
          <a:prstGeom prst="rect">
            <a:avLst/>
          </a:prstGeom>
          <a:noFill/>
        </p:spPr>
        <p:txBody>
          <a:bodyPr wrap="none" rtlCol="0">
            <a:spAutoFit/>
          </a:bodyPr>
          <a:lstStyle/>
          <a:p>
            <a:pPr defTabSz="1218565">
              <a:defRPr/>
            </a:pPr>
            <a:r>
              <a:rPr lang="zh-CN" altLang="en-US" sz="3200" b="1" kern="0" dirty="0" smtClean="0">
                <a:solidFill>
                  <a:schemeClr val="tx1">
                    <a:lumMod val="85000"/>
                    <a:lumOff val="15000"/>
                  </a:schemeClr>
                </a:solidFill>
                <a:latin typeface="幼圆" panose="02010509060101010101" pitchFamily="49" charset="-122"/>
                <a:ea typeface="幼圆" panose="02010509060101010101" pitchFamily="49" charset="-122"/>
              </a:rPr>
              <a:t>  </a:t>
            </a:r>
            <a:endParaRPr lang="en-US" altLang="zh-CN" sz="3200" b="1" kern="0" dirty="0" smtClean="0">
              <a:solidFill>
                <a:schemeClr val="tx1">
                  <a:lumMod val="85000"/>
                  <a:lumOff val="15000"/>
                </a:schemeClr>
              </a:solidFill>
              <a:latin typeface="幼圆" panose="02010509060101010101" pitchFamily="49" charset="-122"/>
              <a:ea typeface="幼圆" panose="02010509060101010101" pitchFamily="49" charset="-122"/>
            </a:endParaRPr>
          </a:p>
          <a:p>
            <a:r>
              <a:rPr lang="en-US" altLang="zh-CN" sz="2400" dirty="0" smtClean="0">
                <a:solidFill>
                  <a:schemeClr val="bg1"/>
                </a:solidFill>
                <a:latin typeface="Arial Black" panose="020B0A04020102020204" pitchFamily="34" charset="0"/>
                <a:ea typeface="幼圆" panose="02010509060101010101" pitchFamily="49" charset="-122"/>
                <a:cs typeface="Kartika" panose="02020503030404060203" pitchFamily="18" charset="0"/>
              </a:rPr>
              <a:t>2017</a:t>
            </a:r>
            <a:endParaRPr lang="en-US" altLang="zh-CN" sz="2400" dirty="0">
              <a:solidFill>
                <a:schemeClr val="bg1"/>
              </a:solidFill>
              <a:latin typeface="Arial Black" panose="020B0A04020102020204" pitchFamily="34" charset="0"/>
              <a:ea typeface="幼圆" panose="02010509060101010101" pitchFamily="49" charset="-122"/>
              <a:cs typeface="Kartika" panose="02020503030404060203" pitchFamily="18" charset="0"/>
            </a:endParaRPr>
          </a:p>
        </p:txBody>
      </p:sp>
      <p:sp>
        <p:nvSpPr>
          <p:cNvPr id="18" name="Freeform 22"/>
          <p:cNvSpPr>
            <a:spLocks noEditPoints="1"/>
          </p:cNvSpPr>
          <p:nvPr/>
        </p:nvSpPr>
        <p:spPr bwMode="auto">
          <a:xfrm>
            <a:off x="1631851" y="354863"/>
            <a:ext cx="323491" cy="379890"/>
          </a:xfrm>
          <a:custGeom>
            <a:avLst/>
            <a:gdLst>
              <a:gd name="T0" fmla="*/ 90 w 641"/>
              <a:gd name="T1" fmla="*/ 424 h 748"/>
              <a:gd name="T2" fmla="*/ 158 w 641"/>
              <a:gd name="T3" fmla="*/ 424 h 748"/>
              <a:gd name="T4" fmla="*/ 205 w 641"/>
              <a:gd name="T5" fmla="*/ 408 h 748"/>
              <a:gd name="T6" fmla="*/ 291 w 641"/>
              <a:gd name="T7" fmla="*/ 588 h 748"/>
              <a:gd name="T8" fmla="*/ 312 w 641"/>
              <a:gd name="T9" fmla="*/ 475 h 748"/>
              <a:gd name="T10" fmla="*/ 297 w 641"/>
              <a:gd name="T11" fmla="*/ 468 h 748"/>
              <a:gd name="T12" fmla="*/ 298 w 641"/>
              <a:gd name="T13" fmla="*/ 452 h 748"/>
              <a:gd name="T14" fmla="*/ 360 w 641"/>
              <a:gd name="T15" fmla="*/ 452 h 748"/>
              <a:gd name="T16" fmla="*/ 360 w 641"/>
              <a:gd name="T17" fmla="*/ 468 h 748"/>
              <a:gd name="T18" fmla="*/ 346 w 641"/>
              <a:gd name="T19" fmla="*/ 475 h 748"/>
              <a:gd name="T20" fmla="*/ 365 w 641"/>
              <a:gd name="T21" fmla="*/ 583 h 748"/>
              <a:gd name="T22" fmla="*/ 439 w 641"/>
              <a:gd name="T23" fmla="*/ 415 h 748"/>
              <a:gd name="T24" fmla="*/ 482 w 641"/>
              <a:gd name="T25" fmla="*/ 420 h 748"/>
              <a:gd name="T26" fmla="*/ 545 w 641"/>
              <a:gd name="T27" fmla="*/ 420 h 748"/>
              <a:gd name="T28" fmla="*/ 632 w 641"/>
              <a:gd name="T29" fmla="*/ 691 h 748"/>
              <a:gd name="T30" fmla="*/ 544 w 641"/>
              <a:gd name="T31" fmla="*/ 722 h 748"/>
              <a:gd name="T32" fmla="*/ 532 w 641"/>
              <a:gd name="T33" fmla="*/ 681 h 748"/>
              <a:gd name="T34" fmla="*/ 504 w 641"/>
              <a:gd name="T35" fmla="*/ 729 h 748"/>
              <a:gd name="T36" fmla="*/ 123 w 641"/>
              <a:gd name="T37" fmla="*/ 731 h 748"/>
              <a:gd name="T38" fmla="*/ 94 w 641"/>
              <a:gd name="T39" fmla="*/ 681 h 748"/>
              <a:gd name="T40" fmla="*/ 81 w 641"/>
              <a:gd name="T41" fmla="*/ 724 h 748"/>
              <a:gd name="T42" fmla="*/ 0 w 641"/>
              <a:gd name="T43" fmla="*/ 691 h 748"/>
              <a:gd name="T44" fmla="*/ 90 w 641"/>
              <a:gd name="T45" fmla="*/ 424 h 748"/>
              <a:gd name="T46" fmla="*/ 185 w 641"/>
              <a:gd name="T47" fmla="*/ 289 h 748"/>
              <a:gd name="T48" fmla="*/ 185 w 641"/>
              <a:gd name="T49" fmla="*/ 289 h 748"/>
              <a:gd name="T50" fmla="*/ 163 w 641"/>
              <a:gd name="T51" fmla="*/ 264 h 748"/>
              <a:gd name="T52" fmla="*/ 155 w 641"/>
              <a:gd name="T53" fmla="*/ 214 h 748"/>
              <a:gd name="T54" fmla="*/ 155 w 641"/>
              <a:gd name="T55" fmla="*/ 207 h 748"/>
              <a:gd name="T56" fmla="*/ 160 w 641"/>
              <a:gd name="T57" fmla="*/ 204 h 748"/>
              <a:gd name="T58" fmla="*/ 164 w 641"/>
              <a:gd name="T59" fmla="*/ 202 h 748"/>
              <a:gd name="T60" fmla="*/ 199 w 641"/>
              <a:gd name="T61" fmla="*/ 47 h 748"/>
              <a:gd name="T62" fmla="*/ 423 w 641"/>
              <a:gd name="T63" fmla="*/ 43 h 748"/>
              <a:gd name="T64" fmla="*/ 466 w 641"/>
              <a:gd name="T65" fmla="*/ 200 h 748"/>
              <a:gd name="T66" fmla="*/ 472 w 641"/>
              <a:gd name="T67" fmla="*/ 204 h 748"/>
              <a:gd name="T68" fmla="*/ 478 w 641"/>
              <a:gd name="T69" fmla="*/ 207 h 748"/>
              <a:gd name="T70" fmla="*/ 478 w 641"/>
              <a:gd name="T71" fmla="*/ 214 h 748"/>
              <a:gd name="T72" fmla="*/ 471 w 641"/>
              <a:gd name="T73" fmla="*/ 263 h 748"/>
              <a:gd name="T74" fmla="*/ 449 w 641"/>
              <a:gd name="T75" fmla="*/ 288 h 748"/>
              <a:gd name="T76" fmla="*/ 328 w 641"/>
              <a:gd name="T77" fmla="*/ 397 h 748"/>
              <a:gd name="T78" fmla="*/ 299 w 641"/>
              <a:gd name="T79" fmla="*/ 395 h 748"/>
              <a:gd name="T80" fmla="*/ 185 w 641"/>
              <a:gd name="T81" fmla="*/ 289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1" h="748">
                <a:moveTo>
                  <a:pt x="90" y="424"/>
                </a:moveTo>
                <a:cubicBezTo>
                  <a:pt x="114" y="424"/>
                  <a:pt x="137" y="424"/>
                  <a:pt x="158" y="424"/>
                </a:cubicBezTo>
                <a:cubicBezTo>
                  <a:pt x="178" y="425"/>
                  <a:pt x="194" y="421"/>
                  <a:pt x="205" y="408"/>
                </a:cubicBezTo>
                <a:lnTo>
                  <a:pt x="291" y="588"/>
                </a:lnTo>
                <a:lnTo>
                  <a:pt x="312" y="475"/>
                </a:lnTo>
                <a:lnTo>
                  <a:pt x="297" y="468"/>
                </a:lnTo>
                <a:lnTo>
                  <a:pt x="298" y="452"/>
                </a:lnTo>
                <a:lnTo>
                  <a:pt x="360" y="452"/>
                </a:lnTo>
                <a:lnTo>
                  <a:pt x="360" y="468"/>
                </a:lnTo>
                <a:lnTo>
                  <a:pt x="346" y="475"/>
                </a:lnTo>
                <a:lnTo>
                  <a:pt x="365" y="583"/>
                </a:lnTo>
                <a:lnTo>
                  <a:pt x="439" y="415"/>
                </a:lnTo>
                <a:cubicBezTo>
                  <a:pt x="450" y="420"/>
                  <a:pt x="464" y="422"/>
                  <a:pt x="482" y="420"/>
                </a:cubicBezTo>
                <a:cubicBezTo>
                  <a:pt x="502" y="420"/>
                  <a:pt x="523" y="420"/>
                  <a:pt x="545" y="420"/>
                </a:cubicBezTo>
                <a:cubicBezTo>
                  <a:pt x="604" y="475"/>
                  <a:pt x="641" y="606"/>
                  <a:pt x="632" y="691"/>
                </a:cubicBezTo>
                <a:cubicBezTo>
                  <a:pt x="614" y="704"/>
                  <a:pt x="583" y="714"/>
                  <a:pt x="544" y="722"/>
                </a:cubicBezTo>
                <a:lnTo>
                  <a:pt x="532" y="681"/>
                </a:lnTo>
                <a:lnTo>
                  <a:pt x="504" y="729"/>
                </a:lnTo>
                <a:cubicBezTo>
                  <a:pt x="390" y="746"/>
                  <a:pt x="233" y="748"/>
                  <a:pt x="123" y="731"/>
                </a:cubicBezTo>
                <a:lnTo>
                  <a:pt x="94" y="681"/>
                </a:lnTo>
                <a:lnTo>
                  <a:pt x="81" y="724"/>
                </a:lnTo>
                <a:cubicBezTo>
                  <a:pt x="43" y="716"/>
                  <a:pt x="14" y="705"/>
                  <a:pt x="0" y="691"/>
                </a:cubicBezTo>
                <a:cubicBezTo>
                  <a:pt x="1" y="616"/>
                  <a:pt x="15" y="489"/>
                  <a:pt x="90" y="424"/>
                </a:cubicBezTo>
                <a:close/>
                <a:moveTo>
                  <a:pt x="185" y="289"/>
                </a:moveTo>
                <a:lnTo>
                  <a:pt x="185" y="289"/>
                </a:lnTo>
                <a:cubicBezTo>
                  <a:pt x="175" y="284"/>
                  <a:pt x="168" y="275"/>
                  <a:pt x="163" y="264"/>
                </a:cubicBezTo>
                <a:cubicBezTo>
                  <a:pt x="157" y="251"/>
                  <a:pt x="155" y="234"/>
                  <a:pt x="155" y="214"/>
                </a:cubicBezTo>
                <a:lnTo>
                  <a:pt x="155" y="207"/>
                </a:lnTo>
                <a:lnTo>
                  <a:pt x="160" y="204"/>
                </a:lnTo>
                <a:cubicBezTo>
                  <a:pt x="162" y="203"/>
                  <a:pt x="163" y="202"/>
                  <a:pt x="164" y="202"/>
                </a:cubicBezTo>
                <a:cubicBezTo>
                  <a:pt x="152" y="117"/>
                  <a:pt x="162" y="78"/>
                  <a:pt x="199" y="47"/>
                </a:cubicBezTo>
                <a:cubicBezTo>
                  <a:pt x="256" y="0"/>
                  <a:pt x="365" y="0"/>
                  <a:pt x="423" y="43"/>
                </a:cubicBezTo>
                <a:cubicBezTo>
                  <a:pt x="463" y="72"/>
                  <a:pt x="477" y="123"/>
                  <a:pt x="466" y="200"/>
                </a:cubicBezTo>
                <a:cubicBezTo>
                  <a:pt x="468" y="201"/>
                  <a:pt x="470" y="202"/>
                  <a:pt x="472" y="204"/>
                </a:cubicBezTo>
                <a:lnTo>
                  <a:pt x="478" y="207"/>
                </a:lnTo>
                <a:lnTo>
                  <a:pt x="478" y="214"/>
                </a:lnTo>
                <a:cubicBezTo>
                  <a:pt x="478" y="233"/>
                  <a:pt x="476" y="250"/>
                  <a:pt x="471" y="263"/>
                </a:cubicBezTo>
                <a:cubicBezTo>
                  <a:pt x="466" y="275"/>
                  <a:pt x="459" y="283"/>
                  <a:pt x="449" y="288"/>
                </a:cubicBezTo>
                <a:cubicBezTo>
                  <a:pt x="434" y="338"/>
                  <a:pt x="381" y="392"/>
                  <a:pt x="328" y="397"/>
                </a:cubicBezTo>
                <a:cubicBezTo>
                  <a:pt x="319" y="398"/>
                  <a:pt x="308" y="398"/>
                  <a:pt x="299" y="395"/>
                </a:cubicBezTo>
                <a:cubicBezTo>
                  <a:pt x="241" y="374"/>
                  <a:pt x="203" y="350"/>
                  <a:pt x="185" y="289"/>
                </a:cubicBezTo>
                <a:close/>
              </a:path>
            </a:pathLst>
          </a:custGeom>
          <a:solidFill>
            <a:srgbClr val="FFFFFF"/>
          </a:solidFill>
          <a:ln>
            <a:noFill/>
          </a:ln>
        </p:spPr>
        <p:txBody>
          <a:bodyPr vert="horz" wrap="square" lIns="91440" tIns="45720" rIns="91440" bIns="45720" numCol="1" anchor="t" anchorCtr="0" compatLnSpc="1"/>
          <a:lstStyle/>
          <a:p>
            <a:endParaRPr lang="zh-CN" altLang="en-US"/>
          </a:p>
        </p:txBody>
      </p:sp>
      <p:sp>
        <p:nvSpPr>
          <p:cNvPr id="8" name="文本框 7"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2577745" y="190865"/>
            <a:ext cx="4815742" cy="707886"/>
          </a:xfrm>
          <a:prstGeom prst="rect">
            <a:avLst/>
          </a:prstGeom>
          <a:noFill/>
          <a:effectLst/>
        </p:spPr>
        <p:txBody>
          <a:bodyPr wrap="none" rtlCol="0">
            <a:spAutoFit/>
          </a:bodyPr>
          <a:lstStyle/>
          <a:p>
            <a:r>
              <a:rPr lang="zh-CN" altLang="en-US" sz="4000" b="1" dirty="0" smtClean="0">
                <a:solidFill>
                  <a:schemeClr val="tx1">
                    <a:lumMod val="75000"/>
                    <a:lumOff val="25000"/>
                  </a:schemeClr>
                </a:solidFill>
                <a:latin typeface="幼圆" panose="02010509060101010101" pitchFamily="49" charset="-122"/>
                <a:ea typeface="幼圆" panose="02010509060101010101" pitchFamily="49" charset="-122"/>
                <a:cs typeface="Kartika" panose="02020503030404060203" pitchFamily="18" charset="0"/>
              </a:rPr>
              <a:t>请在此输入您的标题</a:t>
            </a:r>
            <a:endParaRPr lang="en-US" altLang="zh-CN" sz="4000" b="1" dirty="0">
              <a:solidFill>
                <a:schemeClr val="tx1">
                  <a:lumMod val="75000"/>
                  <a:lumOff val="25000"/>
                </a:schemeClr>
              </a:solidFill>
              <a:latin typeface="幼圆" panose="02010509060101010101" pitchFamily="49" charset="-122"/>
              <a:ea typeface="幼圆" panose="02010509060101010101" pitchFamily="49" charset="-122"/>
              <a:cs typeface="Kartika" panose="02020503030404060203" pitchFamily="18" charset="0"/>
            </a:endParaRPr>
          </a:p>
        </p:txBody>
      </p:sp>
      <p:grpSp>
        <p:nvGrpSpPr>
          <p:cNvPr id="7" name="Group 23"/>
          <p:cNvGrpSpPr/>
          <p:nvPr/>
        </p:nvGrpSpPr>
        <p:grpSpPr>
          <a:xfrm>
            <a:off x="8472824" y="1833500"/>
            <a:ext cx="1413167" cy="3518254"/>
            <a:chOff x="12646890" y="2106013"/>
            <a:chExt cx="2119750" cy="5277381"/>
          </a:xfrm>
          <a:solidFill>
            <a:srgbClr val="333333"/>
          </a:solidFill>
        </p:grpSpPr>
        <p:sp>
          <p:nvSpPr>
            <p:cNvPr id="9" name="Oval 10"/>
            <p:cNvSpPr/>
            <p:nvPr/>
          </p:nvSpPr>
          <p:spPr>
            <a:xfrm>
              <a:off x="13269915" y="2106013"/>
              <a:ext cx="873702" cy="873704"/>
            </a:xfrm>
            <a:prstGeom prst="ellipse">
              <a:avLst/>
            </a:prstGeom>
            <a:grp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200"/>
            </a:p>
          </p:txBody>
        </p:sp>
        <p:sp>
          <p:nvSpPr>
            <p:cNvPr id="10" name="Freeform 39"/>
            <p:cNvSpPr/>
            <p:nvPr/>
          </p:nvSpPr>
          <p:spPr>
            <a:xfrm>
              <a:off x="12646890" y="3263695"/>
              <a:ext cx="2119750" cy="4119699"/>
            </a:xfrm>
            <a:custGeom>
              <a:avLst/>
              <a:gdLst>
                <a:gd name="connsiteX0" fmla="*/ 621420 w 2119750"/>
                <a:gd name="connsiteY0" fmla="*/ 0 h 4119699"/>
                <a:gd name="connsiteX1" fmla="*/ 1498329 w 2119750"/>
                <a:gd name="connsiteY1" fmla="*/ 0 h 4119699"/>
                <a:gd name="connsiteX2" fmla="*/ 1737897 w 2119750"/>
                <a:gd name="connsiteY2" fmla="*/ 158796 h 4119699"/>
                <a:gd name="connsiteX3" fmla="*/ 1747538 w 2119750"/>
                <a:gd name="connsiteY3" fmla="*/ 189853 h 4119699"/>
                <a:gd name="connsiteX4" fmla="*/ 1761713 w 2119750"/>
                <a:gd name="connsiteY4" fmla="*/ 217819 h 4119699"/>
                <a:gd name="connsiteX5" fmla="*/ 2114228 w 2119750"/>
                <a:gd name="connsiteY5" fmla="*/ 1491877 h 4119699"/>
                <a:gd name="connsiteX6" fmla="*/ 2008651 w 2119750"/>
                <a:gd name="connsiteY6" fmla="*/ 1678226 h 4119699"/>
                <a:gd name="connsiteX7" fmla="*/ 1999534 w 2119750"/>
                <a:gd name="connsiteY7" fmla="*/ 1680748 h 4119699"/>
                <a:gd name="connsiteX8" fmla="*/ 1813186 w 2119750"/>
                <a:gd name="connsiteY8" fmla="*/ 1575171 h 4119699"/>
                <a:gd name="connsiteX9" fmla="*/ 1521234 w 2119750"/>
                <a:gd name="connsiteY9" fmla="*/ 519999 h 4119699"/>
                <a:gd name="connsiteX10" fmla="*/ 1432887 w 2119750"/>
                <a:gd name="connsiteY10" fmla="*/ 519999 h 4119699"/>
                <a:gd name="connsiteX11" fmla="*/ 2010193 w 2119750"/>
                <a:gd name="connsiteY11" fmla="*/ 2435057 h 4119699"/>
                <a:gd name="connsiteX12" fmla="*/ 1551668 w 2119750"/>
                <a:gd name="connsiteY12" fmla="*/ 2435057 h 4119699"/>
                <a:gd name="connsiteX13" fmla="*/ 1551668 w 2119750"/>
                <a:gd name="connsiteY13" fmla="*/ 3905082 h 4119699"/>
                <a:gd name="connsiteX14" fmla="*/ 1337051 w 2119750"/>
                <a:gd name="connsiteY14" fmla="*/ 4119699 h 4119699"/>
                <a:gd name="connsiteX15" fmla="*/ 1323647 w 2119750"/>
                <a:gd name="connsiteY15" fmla="*/ 4119699 h 4119699"/>
                <a:gd name="connsiteX16" fmla="*/ 1109030 w 2119750"/>
                <a:gd name="connsiteY16" fmla="*/ 3905082 h 4119699"/>
                <a:gd name="connsiteX17" fmla="*/ 1109030 w 2119750"/>
                <a:gd name="connsiteY17" fmla="*/ 2435057 h 4119699"/>
                <a:gd name="connsiteX18" fmla="*/ 1010721 w 2119750"/>
                <a:gd name="connsiteY18" fmla="*/ 2435057 h 4119699"/>
                <a:gd name="connsiteX19" fmla="*/ 1010721 w 2119750"/>
                <a:gd name="connsiteY19" fmla="*/ 3905082 h 4119699"/>
                <a:gd name="connsiteX20" fmla="*/ 796104 w 2119750"/>
                <a:gd name="connsiteY20" fmla="*/ 4119699 h 4119699"/>
                <a:gd name="connsiteX21" fmla="*/ 782700 w 2119750"/>
                <a:gd name="connsiteY21" fmla="*/ 4119699 h 4119699"/>
                <a:gd name="connsiteX22" fmla="*/ 568083 w 2119750"/>
                <a:gd name="connsiteY22" fmla="*/ 3905082 h 4119699"/>
                <a:gd name="connsiteX23" fmla="*/ 568083 w 2119750"/>
                <a:gd name="connsiteY23" fmla="*/ 2435057 h 4119699"/>
                <a:gd name="connsiteX24" fmla="*/ 109557 w 2119750"/>
                <a:gd name="connsiteY24" fmla="*/ 2435057 h 4119699"/>
                <a:gd name="connsiteX25" fmla="*/ 686863 w 2119750"/>
                <a:gd name="connsiteY25" fmla="*/ 519999 h 4119699"/>
                <a:gd name="connsiteX26" fmla="*/ 603196 w 2119750"/>
                <a:gd name="connsiteY26" fmla="*/ 519999 h 4119699"/>
                <a:gd name="connsiteX27" fmla="*/ 306564 w 2119750"/>
                <a:gd name="connsiteY27" fmla="*/ 1592083 h 4119699"/>
                <a:gd name="connsiteX28" fmla="*/ 120216 w 2119750"/>
                <a:gd name="connsiteY28" fmla="*/ 1697660 h 4119699"/>
                <a:gd name="connsiteX29" fmla="*/ 111099 w 2119750"/>
                <a:gd name="connsiteY29" fmla="*/ 1695138 h 4119699"/>
                <a:gd name="connsiteX30" fmla="*/ 5522 w 2119750"/>
                <a:gd name="connsiteY30" fmla="*/ 1508789 h 4119699"/>
                <a:gd name="connsiteX31" fmla="*/ 358037 w 2119750"/>
                <a:gd name="connsiteY31" fmla="*/ 234731 h 4119699"/>
                <a:gd name="connsiteX32" fmla="*/ 365440 w 2119750"/>
                <a:gd name="connsiteY32" fmla="*/ 220127 h 4119699"/>
                <a:gd name="connsiteX33" fmla="*/ 366702 w 2119750"/>
                <a:gd name="connsiteY33" fmla="*/ 207601 h 4119699"/>
                <a:gd name="connsiteX34" fmla="*/ 621420 w 2119750"/>
                <a:gd name="connsiteY34" fmla="*/ 0 h 4119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119750" h="4119699">
                  <a:moveTo>
                    <a:pt x="621420" y="0"/>
                  </a:moveTo>
                  <a:lnTo>
                    <a:pt x="1498329" y="0"/>
                  </a:lnTo>
                  <a:cubicBezTo>
                    <a:pt x="1606024" y="0"/>
                    <a:pt x="1698427" y="65478"/>
                    <a:pt x="1737897" y="158796"/>
                  </a:cubicBezTo>
                  <a:lnTo>
                    <a:pt x="1747538" y="189853"/>
                  </a:lnTo>
                  <a:lnTo>
                    <a:pt x="1761713" y="217819"/>
                  </a:lnTo>
                  <a:lnTo>
                    <a:pt x="2114228" y="1491877"/>
                  </a:lnTo>
                  <a:cubicBezTo>
                    <a:pt x="2136532" y="1572490"/>
                    <a:pt x="2089264" y="1655921"/>
                    <a:pt x="2008651" y="1678226"/>
                  </a:cubicBezTo>
                  <a:lnTo>
                    <a:pt x="1999534" y="1680748"/>
                  </a:lnTo>
                  <a:cubicBezTo>
                    <a:pt x="1918921" y="1703053"/>
                    <a:pt x="1835490" y="1655784"/>
                    <a:pt x="1813186" y="1575171"/>
                  </a:cubicBezTo>
                  <a:lnTo>
                    <a:pt x="1521234" y="519999"/>
                  </a:lnTo>
                  <a:lnTo>
                    <a:pt x="1432887" y="519999"/>
                  </a:lnTo>
                  <a:lnTo>
                    <a:pt x="2010193" y="2435057"/>
                  </a:lnTo>
                  <a:lnTo>
                    <a:pt x="1551668" y="2435057"/>
                  </a:lnTo>
                  <a:lnTo>
                    <a:pt x="1551668" y="3905082"/>
                  </a:lnTo>
                  <a:cubicBezTo>
                    <a:pt x="1551668" y="4023612"/>
                    <a:pt x="1455581" y="4119699"/>
                    <a:pt x="1337051" y="4119699"/>
                  </a:cubicBezTo>
                  <a:lnTo>
                    <a:pt x="1323647" y="4119699"/>
                  </a:lnTo>
                  <a:cubicBezTo>
                    <a:pt x="1205117" y="4119699"/>
                    <a:pt x="1109030" y="4023612"/>
                    <a:pt x="1109030" y="3905082"/>
                  </a:cubicBezTo>
                  <a:lnTo>
                    <a:pt x="1109030" y="2435057"/>
                  </a:lnTo>
                  <a:lnTo>
                    <a:pt x="1010721" y="2435057"/>
                  </a:lnTo>
                  <a:lnTo>
                    <a:pt x="1010721" y="3905082"/>
                  </a:lnTo>
                  <a:cubicBezTo>
                    <a:pt x="1010721" y="4023612"/>
                    <a:pt x="914634" y="4119699"/>
                    <a:pt x="796104" y="4119699"/>
                  </a:cubicBezTo>
                  <a:lnTo>
                    <a:pt x="782700" y="4119699"/>
                  </a:lnTo>
                  <a:cubicBezTo>
                    <a:pt x="664170" y="4119699"/>
                    <a:pt x="568083" y="4023612"/>
                    <a:pt x="568083" y="3905082"/>
                  </a:cubicBezTo>
                  <a:lnTo>
                    <a:pt x="568083" y="2435057"/>
                  </a:lnTo>
                  <a:lnTo>
                    <a:pt x="109557" y="2435057"/>
                  </a:lnTo>
                  <a:lnTo>
                    <a:pt x="686863" y="519999"/>
                  </a:lnTo>
                  <a:lnTo>
                    <a:pt x="603196" y="519999"/>
                  </a:lnTo>
                  <a:lnTo>
                    <a:pt x="306564" y="1592083"/>
                  </a:lnTo>
                  <a:cubicBezTo>
                    <a:pt x="284260" y="1672696"/>
                    <a:pt x="200829" y="1719965"/>
                    <a:pt x="120216" y="1697660"/>
                  </a:cubicBezTo>
                  <a:lnTo>
                    <a:pt x="111099" y="1695138"/>
                  </a:lnTo>
                  <a:cubicBezTo>
                    <a:pt x="30486" y="1672833"/>
                    <a:pt x="-16782" y="1589402"/>
                    <a:pt x="5522" y="1508789"/>
                  </a:cubicBezTo>
                  <a:lnTo>
                    <a:pt x="358037" y="234731"/>
                  </a:lnTo>
                  <a:lnTo>
                    <a:pt x="365440" y="220127"/>
                  </a:lnTo>
                  <a:lnTo>
                    <a:pt x="366702" y="207601"/>
                  </a:lnTo>
                  <a:cubicBezTo>
                    <a:pt x="390946" y="89123"/>
                    <a:pt x="495775" y="0"/>
                    <a:pt x="621420" y="0"/>
                  </a:cubicBezTo>
                  <a:close/>
                </a:path>
              </a:pathLst>
            </a:custGeom>
            <a:grp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uk-UA" sz="1200"/>
            </a:p>
          </p:txBody>
        </p:sp>
      </p:grpSp>
      <p:grpSp>
        <p:nvGrpSpPr>
          <p:cNvPr id="11" name="组合 10"/>
          <p:cNvGrpSpPr/>
          <p:nvPr/>
        </p:nvGrpSpPr>
        <p:grpSpPr>
          <a:xfrm>
            <a:off x="6190241" y="2638657"/>
            <a:ext cx="1659996" cy="1907942"/>
            <a:chOff x="6190241" y="2638657"/>
            <a:chExt cx="1659996" cy="1907942"/>
          </a:xfrm>
          <a:solidFill>
            <a:srgbClr val="333333"/>
          </a:solidFill>
        </p:grpSpPr>
        <p:sp>
          <p:nvSpPr>
            <p:cNvPr id="14" name="Trapezoid 18"/>
            <p:cNvSpPr/>
            <p:nvPr/>
          </p:nvSpPr>
          <p:spPr>
            <a:xfrm rot="16200000">
              <a:off x="6066268" y="2762630"/>
              <a:ext cx="1907942" cy="1659996"/>
            </a:xfrm>
            <a:prstGeom prst="trapezoid">
              <a:avLst>
                <a:gd name="adj" fmla="val 8034"/>
              </a:avLst>
            </a:prstGeom>
            <a:grp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200"/>
            </a:p>
          </p:txBody>
        </p:sp>
        <p:sp>
          <p:nvSpPr>
            <p:cNvPr id="15" name="TextBox 9"/>
            <p:cNvSpPr txBox="1"/>
            <p:nvPr/>
          </p:nvSpPr>
          <p:spPr>
            <a:xfrm>
              <a:off x="6449449" y="3207906"/>
              <a:ext cx="1141580" cy="769441"/>
            </a:xfrm>
            <a:prstGeom prst="rect">
              <a:avLst/>
            </a:prstGeom>
            <a:grpFill/>
          </p:spPr>
          <p:txBody>
            <a:bodyPr wrap="square" rtlCol="0">
              <a:spAutoFit/>
            </a:bodyPr>
            <a:lstStyle/>
            <a:p>
              <a:pPr algn="ctr"/>
              <a:r>
                <a:rPr lang="en-US" sz="4400" dirty="0">
                  <a:solidFill>
                    <a:schemeClr val="bg1"/>
                  </a:solidFill>
                  <a:latin typeface="Agency FB" panose="020B0503020202020204" pitchFamily="34" charset="0"/>
                </a:rPr>
                <a:t>55%</a:t>
              </a:r>
              <a:endParaRPr lang="uk-UA" sz="4400" dirty="0">
                <a:solidFill>
                  <a:schemeClr val="bg1"/>
                </a:solidFill>
              </a:endParaRPr>
            </a:p>
          </p:txBody>
        </p:sp>
      </p:grpSp>
      <p:grpSp>
        <p:nvGrpSpPr>
          <p:cNvPr id="16" name="组合 15"/>
          <p:cNvGrpSpPr/>
          <p:nvPr/>
        </p:nvGrpSpPr>
        <p:grpSpPr>
          <a:xfrm>
            <a:off x="4427359" y="2793823"/>
            <a:ext cx="1659996" cy="1597609"/>
            <a:chOff x="4427359" y="2793823"/>
            <a:chExt cx="1659996" cy="1597609"/>
          </a:xfrm>
          <a:solidFill>
            <a:srgbClr val="9BC225"/>
          </a:solidFill>
        </p:grpSpPr>
        <p:sp>
          <p:nvSpPr>
            <p:cNvPr id="19" name="Trapezoid 19"/>
            <p:cNvSpPr/>
            <p:nvPr/>
          </p:nvSpPr>
          <p:spPr>
            <a:xfrm rot="16200000">
              <a:off x="4458552" y="2762630"/>
              <a:ext cx="1597609" cy="1659996"/>
            </a:xfrm>
            <a:prstGeom prst="trapezoid">
              <a:avLst>
                <a:gd name="adj" fmla="val 8034"/>
              </a:avLst>
            </a:prstGeom>
            <a:grp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200"/>
            </a:p>
          </p:txBody>
        </p:sp>
        <p:sp>
          <p:nvSpPr>
            <p:cNvPr id="20" name="TextBox 15"/>
            <p:cNvSpPr txBox="1"/>
            <p:nvPr/>
          </p:nvSpPr>
          <p:spPr>
            <a:xfrm>
              <a:off x="4573767" y="3238684"/>
              <a:ext cx="1367178" cy="707886"/>
            </a:xfrm>
            <a:prstGeom prst="rect">
              <a:avLst/>
            </a:prstGeom>
            <a:grpFill/>
          </p:spPr>
          <p:txBody>
            <a:bodyPr wrap="square" rtlCol="0">
              <a:spAutoFit/>
            </a:bodyPr>
            <a:lstStyle/>
            <a:p>
              <a:pPr algn="ctr"/>
              <a:r>
                <a:rPr lang="en-US" sz="4000" dirty="0">
                  <a:solidFill>
                    <a:schemeClr val="bg1"/>
                  </a:solidFill>
                  <a:latin typeface="Agency FB" panose="020B0503020202020204" pitchFamily="34" charset="0"/>
                </a:rPr>
                <a:t>45%</a:t>
              </a:r>
              <a:endParaRPr lang="uk-UA" sz="4000" dirty="0">
                <a:solidFill>
                  <a:schemeClr val="bg1"/>
                </a:solidFill>
              </a:endParaRPr>
            </a:p>
          </p:txBody>
        </p:sp>
      </p:grpSp>
      <p:grpSp>
        <p:nvGrpSpPr>
          <p:cNvPr id="21" name="Group 38"/>
          <p:cNvGrpSpPr/>
          <p:nvPr/>
        </p:nvGrpSpPr>
        <p:grpSpPr>
          <a:xfrm>
            <a:off x="2389138" y="2028570"/>
            <a:ext cx="1180841" cy="2980872"/>
            <a:chOff x="-139133" y="2264907"/>
            <a:chExt cx="1771262" cy="4471308"/>
          </a:xfrm>
          <a:solidFill>
            <a:srgbClr val="9BC225"/>
          </a:solidFill>
          <a:effectLst/>
        </p:grpSpPr>
        <p:sp>
          <p:nvSpPr>
            <p:cNvPr id="22" name="Oval 30"/>
            <p:cNvSpPr/>
            <p:nvPr/>
          </p:nvSpPr>
          <p:spPr>
            <a:xfrm>
              <a:off x="348507" y="2264907"/>
              <a:ext cx="791111" cy="791110"/>
            </a:xfrm>
            <a:prstGeom prst="ellipse">
              <a:avLst/>
            </a:prstGeom>
            <a:grp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200"/>
            </a:p>
          </p:txBody>
        </p:sp>
        <p:sp>
          <p:nvSpPr>
            <p:cNvPr id="23" name="Freeform 37"/>
            <p:cNvSpPr/>
            <p:nvPr/>
          </p:nvSpPr>
          <p:spPr>
            <a:xfrm>
              <a:off x="-139133" y="3201164"/>
              <a:ext cx="1771262" cy="3535051"/>
            </a:xfrm>
            <a:custGeom>
              <a:avLst/>
              <a:gdLst>
                <a:gd name="connsiteX0" fmla="*/ 328200 w 1771262"/>
                <a:gd name="connsiteY0" fmla="*/ 0 h 3535051"/>
                <a:gd name="connsiteX1" fmla="*/ 1443062 w 1771262"/>
                <a:gd name="connsiteY1" fmla="*/ 0 h 3535051"/>
                <a:gd name="connsiteX2" fmla="*/ 1771262 w 1771262"/>
                <a:gd name="connsiteY2" fmla="*/ 328200 h 3535051"/>
                <a:gd name="connsiteX3" fmla="*/ 1771262 w 1771262"/>
                <a:gd name="connsiteY3" fmla="*/ 508163 h 3535051"/>
                <a:gd name="connsiteX4" fmla="*/ 1771262 w 1771262"/>
                <a:gd name="connsiteY4" fmla="*/ 656400 h 3535051"/>
                <a:gd name="connsiteX5" fmla="*/ 1771262 w 1771262"/>
                <a:gd name="connsiteY5" fmla="*/ 1534496 h 3535051"/>
                <a:gd name="connsiteX6" fmla="*/ 1607026 w 1771262"/>
                <a:gd name="connsiteY6" fmla="*/ 1698732 h 3535051"/>
                <a:gd name="connsiteX7" fmla="*/ 1596770 w 1771262"/>
                <a:gd name="connsiteY7" fmla="*/ 1698732 h 3535051"/>
                <a:gd name="connsiteX8" fmla="*/ 1432534 w 1771262"/>
                <a:gd name="connsiteY8" fmla="*/ 1534496 h 3535051"/>
                <a:gd name="connsiteX9" fmla="*/ 1432534 w 1771262"/>
                <a:gd name="connsiteY9" fmla="*/ 656400 h 3535051"/>
                <a:gd name="connsiteX10" fmla="*/ 1356778 w 1771262"/>
                <a:gd name="connsiteY10" fmla="*/ 656400 h 3535051"/>
                <a:gd name="connsiteX11" fmla="*/ 1356778 w 1771262"/>
                <a:gd name="connsiteY11" fmla="*/ 1550923 h 3535051"/>
                <a:gd name="connsiteX12" fmla="*/ 1356779 w 1771262"/>
                <a:gd name="connsiteY12" fmla="*/ 1550933 h 3535051"/>
                <a:gd name="connsiteX13" fmla="*/ 1356779 w 1771262"/>
                <a:gd name="connsiteY13" fmla="*/ 3318492 h 3535051"/>
                <a:gd name="connsiteX14" fmla="*/ 1140220 w 1771262"/>
                <a:gd name="connsiteY14" fmla="*/ 3535051 h 3535051"/>
                <a:gd name="connsiteX15" fmla="*/ 1126696 w 1771262"/>
                <a:gd name="connsiteY15" fmla="*/ 3535051 h 3535051"/>
                <a:gd name="connsiteX16" fmla="*/ 910137 w 1771262"/>
                <a:gd name="connsiteY16" fmla="*/ 3318492 h 3535051"/>
                <a:gd name="connsiteX17" fmla="*/ 910137 w 1771262"/>
                <a:gd name="connsiteY17" fmla="*/ 1697215 h 3535051"/>
                <a:gd name="connsiteX18" fmla="*/ 861123 w 1771262"/>
                <a:gd name="connsiteY18" fmla="*/ 1697215 h 3535051"/>
                <a:gd name="connsiteX19" fmla="*/ 861123 w 1771262"/>
                <a:gd name="connsiteY19" fmla="*/ 3318492 h 3535051"/>
                <a:gd name="connsiteX20" fmla="*/ 644564 w 1771262"/>
                <a:gd name="connsiteY20" fmla="*/ 3535051 h 3535051"/>
                <a:gd name="connsiteX21" fmla="*/ 631040 w 1771262"/>
                <a:gd name="connsiteY21" fmla="*/ 3535051 h 3535051"/>
                <a:gd name="connsiteX22" fmla="*/ 414481 w 1771262"/>
                <a:gd name="connsiteY22" fmla="*/ 3318492 h 3535051"/>
                <a:gd name="connsiteX23" fmla="*/ 414481 w 1771262"/>
                <a:gd name="connsiteY23" fmla="*/ 1697215 h 3535051"/>
                <a:gd name="connsiteX24" fmla="*/ 414481 w 1771262"/>
                <a:gd name="connsiteY24" fmla="*/ 1697215 h 3535051"/>
                <a:gd name="connsiteX25" fmla="*/ 414481 w 1771262"/>
                <a:gd name="connsiteY25" fmla="*/ 656400 h 3535051"/>
                <a:gd name="connsiteX26" fmla="*/ 338728 w 1771262"/>
                <a:gd name="connsiteY26" fmla="*/ 656400 h 3535051"/>
                <a:gd name="connsiteX27" fmla="*/ 338728 w 1771262"/>
                <a:gd name="connsiteY27" fmla="*/ 1534496 h 3535051"/>
                <a:gd name="connsiteX28" fmla="*/ 174492 w 1771262"/>
                <a:gd name="connsiteY28" fmla="*/ 1698732 h 3535051"/>
                <a:gd name="connsiteX29" fmla="*/ 164236 w 1771262"/>
                <a:gd name="connsiteY29" fmla="*/ 1698732 h 3535051"/>
                <a:gd name="connsiteX30" fmla="*/ 0 w 1771262"/>
                <a:gd name="connsiteY30" fmla="*/ 1534496 h 3535051"/>
                <a:gd name="connsiteX31" fmla="*/ 0 w 1771262"/>
                <a:gd name="connsiteY31" fmla="*/ 508161 h 3535051"/>
                <a:gd name="connsiteX32" fmla="*/ 0 w 1771262"/>
                <a:gd name="connsiteY32" fmla="*/ 508161 h 3535051"/>
                <a:gd name="connsiteX33" fmla="*/ 0 w 1771262"/>
                <a:gd name="connsiteY33" fmla="*/ 328200 h 3535051"/>
                <a:gd name="connsiteX34" fmla="*/ 328200 w 1771262"/>
                <a:gd name="connsiteY34" fmla="*/ 0 h 3535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71262" h="3535051">
                  <a:moveTo>
                    <a:pt x="328200" y="0"/>
                  </a:moveTo>
                  <a:lnTo>
                    <a:pt x="1443062" y="0"/>
                  </a:lnTo>
                  <a:cubicBezTo>
                    <a:pt x="1624322" y="0"/>
                    <a:pt x="1771262" y="146940"/>
                    <a:pt x="1771262" y="328200"/>
                  </a:cubicBezTo>
                  <a:lnTo>
                    <a:pt x="1771262" y="508163"/>
                  </a:lnTo>
                  <a:lnTo>
                    <a:pt x="1771262" y="656400"/>
                  </a:lnTo>
                  <a:lnTo>
                    <a:pt x="1771262" y="1534496"/>
                  </a:lnTo>
                  <a:cubicBezTo>
                    <a:pt x="1771262" y="1625201"/>
                    <a:pt x="1697731" y="1698732"/>
                    <a:pt x="1607026" y="1698732"/>
                  </a:cubicBezTo>
                  <a:lnTo>
                    <a:pt x="1596770" y="1698732"/>
                  </a:lnTo>
                  <a:cubicBezTo>
                    <a:pt x="1506065" y="1698732"/>
                    <a:pt x="1432534" y="1625201"/>
                    <a:pt x="1432534" y="1534496"/>
                  </a:cubicBezTo>
                  <a:lnTo>
                    <a:pt x="1432534" y="656400"/>
                  </a:lnTo>
                  <a:lnTo>
                    <a:pt x="1356778" y="656400"/>
                  </a:lnTo>
                  <a:lnTo>
                    <a:pt x="1356778" y="1550923"/>
                  </a:lnTo>
                  <a:lnTo>
                    <a:pt x="1356779" y="1550933"/>
                  </a:lnTo>
                  <a:lnTo>
                    <a:pt x="1356779" y="3318492"/>
                  </a:lnTo>
                  <a:cubicBezTo>
                    <a:pt x="1356779" y="3438094"/>
                    <a:pt x="1259822" y="3535051"/>
                    <a:pt x="1140220" y="3535051"/>
                  </a:cubicBezTo>
                  <a:lnTo>
                    <a:pt x="1126696" y="3535051"/>
                  </a:lnTo>
                  <a:cubicBezTo>
                    <a:pt x="1007094" y="3535051"/>
                    <a:pt x="910137" y="3438094"/>
                    <a:pt x="910137" y="3318492"/>
                  </a:cubicBezTo>
                  <a:lnTo>
                    <a:pt x="910137" y="1697215"/>
                  </a:lnTo>
                  <a:lnTo>
                    <a:pt x="861123" y="1697215"/>
                  </a:lnTo>
                  <a:lnTo>
                    <a:pt x="861123" y="3318492"/>
                  </a:lnTo>
                  <a:cubicBezTo>
                    <a:pt x="861123" y="3438094"/>
                    <a:pt x="764166" y="3535051"/>
                    <a:pt x="644564" y="3535051"/>
                  </a:cubicBezTo>
                  <a:lnTo>
                    <a:pt x="631040" y="3535051"/>
                  </a:lnTo>
                  <a:cubicBezTo>
                    <a:pt x="511438" y="3535051"/>
                    <a:pt x="414481" y="3438094"/>
                    <a:pt x="414481" y="3318492"/>
                  </a:cubicBezTo>
                  <a:lnTo>
                    <a:pt x="414481" y="1697215"/>
                  </a:lnTo>
                  <a:lnTo>
                    <a:pt x="414481" y="1697215"/>
                  </a:lnTo>
                  <a:lnTo>
                    <a:pt x="414481" y="656400"/>
                  </a:lnTo>
                  <a:lnTo>
                    <a:pt x="338728" y="656400"/>
                  </a:lnTo>
                  <a:lnTo>
                    <a:pt x="338728" y="1534496"/>
                  </a:lnTo>
                  <a:cubicBezTo>
                    <a:pt x="338728" y="1625201"/>
                    <a:pt x="265197" y="1698732"/>
                    <a:pt x="174492" y="1698732"/>
                  </a:cubicBezTo>
                  <a:lnTo>
                    <a:pt x="164236" y="1698732"/>
                  </a:lnTo>
                  <a:cubicBezTo>
                    <a:pt x="73531" y="1698732"/>
                    <a:pt x="0" y="1625201"/>
                    <a:pt x="0" y="1534496"/>
                  </a:cubicBezTo>
                  <a:lnTo>
                    <a:pt x="0" y="508161"/>
                  </a:lnTo>
                  <a:lnTo>
                    <a:pt x="0" y="508161"/>
                  </a:lnTo>
                  <a:lnTo>
                    <a:pt x="0" y="328200"/>
                  </a:lnTo>
                  <a:cubicBezTo>
                    <a:pt x="0" y="146940"/>
                    <a:pt x="146940" y="0"/>
                    <a:pt x="328200" y="0"/>
                  </a:cubicBezTo>
                  <a:close/>
                </a:path>
              </a:pathLst>
            </a:custGeom>
            <a:grp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uk-UA" sz="1200"/>
            </a:p>
          </p:txBody>
        </p:sp>
      </p:grpSp>
      <p:sp>
        <p:nvSpPr>
          <p:cNvPr id="24" name="文本框 23"/>
          <p:cNvSpPr txBox="1"/>
          <p:nvPr/>
        </p:nvSpPr>
        <p:spPr>
          <a:xfrm>
            <a:off x="1808383" y="5555237"/>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8009856" y="5579047"/>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14:switch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900" decel="100000" fill="hold"/>
                                        <p:tgtEl>
                                          <p:spTgt spid="2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25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900" decel="100000" fill="hold"/>
                                        <p:tgtEl>
                                          <p:spTgt spid="7"/>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7" fill="hold">
                            <p:stCondLst>
                              <p:cond delay="1000"/>
                            </p:stCondLst>
                            <p:childTnLst>
                              <p:par>
                                <p:cTn id="18" presetID="25" presetClass="entr" presetSubtype="0"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21"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22"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23" dur="1000" fill="hold"/>
                                        <p:tgtEl>
                                          <p:spTgt spid="16"/>
                                        </p:tgtEl>
                                        <p:attrNameLst>
                                          <p:attrName>ppt_h</p:attrName>
                                        </p:attrNameLst>
                                      </p:cBhvr>
                                      <p:tavLst>
                                        <p:tav tm="0">
                                          <p:val>
                                            <p:strVal val="#ppt_h"/>
                                          </p:val>
                                        </p:tav>
                                        <p:tav tm="100000">
                                          <p:val>
                                            <p:strVal val="#ppt_h"/>
                                          </p:val>
                                        </p:tav>
                                      </p:tavLst>
                                    </p:anim>
                                    <p:anim calcmode="lin" valueType="num">
                                      <p:cBhvr>
                                        <p:cTn id="24"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25"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26"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27" dur="1000" decel="50000">
                                          <p:stCondLst>
                                            <p:cond delay="0"/>
                                          </p:stCondLst>
                                        </p:cTn>
                                        <p:tgtEl>
                                          <p:spTgt spid="16"/>
                                        </p:tgtEl>
                                      </p:cBhvr>
                                    </p:animEffect>
                                  </p:childTnLst>
                                </p:cTn>
                              </p:par>
                              <p:par>
                                <p:cTn id="28" presetID="25" presetClass="entr" presetSubtype="0" fill="hold" nodeType="withEffect">
                                  <p:stCondLst>
                                    <p:cond delay="25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31"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32"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33" dur="1000" fill="hold"/>
                                        <p:tgtEl>
                                          <p:spTgt spid="11"/>
                                        </p:tgtEl>
                                        <p:attrNameLst>
                                          <p:attrName>ppt_h</p:attrName>
                                        </p:attrNameLst>
                                      </p:cBhvr>
                                      <p:tavLst>
                                        <p:tav tm="0">
                                          <p:val>
                                            <p:strVal val="#ppt_h"/>
                                          </p:val>
                                        </p:tav>
                                        <p:tav tm="100000">
                                          <p:val>
                                            <p:strVal val="#ppt_h"/>
                                          </p:val>
                                        </p:tav>
                                      </p:tavLst>
                                    </p:anim>
                                    <p:anim calcmode="lin" valueType="num">
                                      <p:cBhvr>
                                        <p:cTn id="34"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35"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36"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37" dur="1000" decel="50000">
                                          <p:stCondLst>
                                            <p:cond delay="0"/>
                                          </p:stCondLst>
                                        </p:cTn>
                                        <p:tgtEl>
                                          <p:spTgt spid="11"/>
                                        </p:tgtEl>
                                      </p:cBhvr>
                                    </p:animEffect>
                                  </p:childTnLst>
                                </p:cTn>
                              </p:par>
                            </p:childTnLst>
                          </p:cTn>
                        </p:par>
                        <p:par>
                          <p:cTn id="38" fill="hold">
                            <p:stCondLst>
                              <p:cond delay="2000"/>
                            </p:stCondLst>
                            <p:childTnLst>
                              <p:par>
                                <p:cTn id="39" presetID="10" presetClass="entr" presetSubtype="0"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500"/>
                                        <p:tgtEl>
                                          <p:spTgt spid="24"/>
                                        </p:tgtEl>
                                      </p:cBhvr>
                                    </p:animEffect>
                                  </p:childTnLst>
                                </p:cTn>
                              </p:par>
                              <p:par>
                                <p:cTn id="42" presetID="10" presetClass="entr" presetSubtype="0" fill="hold" grpId="0" nodeType="withEffect">
                                  <p:stCondLst>
                                    <p:cond delay="25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圆角矩形 11"/>
          <p:cNvSpPr/>
          <p:nvPr/>
        </p:nvSpPr>
        <p:spPr>
          <a:xfrm>
            <a:off x="-775263" y="169290"/>
            <a:ext cx="2067951" cy="798521"/>
          </a:xfrm>
          <a:prstGeom prst="roundRect">
            <a:avLst>
              <a:gd name="adj" fmla="val 50000"/>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1392632" y="169290"/>
            <a:ext cx="798521" cy="798521"/>
          </a:xfrm>
          <a:prstGeom prst="ellipse">
            <a:avLst/>
          </a:prstGeom>
          <a:solidFill>
            <a:srgbClr val="9BC2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descr="e7d195523061f1c0deeec63e560781cfd59afb0ea006f2a87ABB68BF51EA6619813959095094C18C62A12F549504892A4AAA8C1554C6663626E05CA27F281A14E6983772AFC3FB97135759321DEA3D70CCCB10945EC5A0328596DD82A592BE62395600E7AE41709863136E5693E139E71C97B0505B6497F6EA0FFE905022212355C75CED024E8489CA1AE83B75F1FECE"/>
          <p:cNvSpPr txBox="1"/>
          <p:nvPr/>
        </p:nvSpPr>
        <p:spPr>
          <a:xfrm>
            <a:off x="108440" y="-147710"/>
            <a:ext cx="1005403" cy="954107"/>
          </a:xfrm>
          <a:prstGeom prst="rect">
            <a:avLst/>
          </a:prstGeom>
          <a:noFill/>
        </p:spPr>
        <p:txBody>
          <a:bodyPr wrap="none" rtlCol="0">
            <a:spAutoFit/>
          </a:bodyPr>
          <a:lstStyle/>
          <a:p>
            <a:pPr defTabSz="1218565">
              <a:defRPr/>
            </a:pPr>
            <a:r>
              <a:rPr lang="zh-CN" altLang="en-US" sz="3200" b="1" kern="0" dirty="0" smtClean="0">
                <a:solidFill>
                  <a:schemeClr val="tx1">
                    <a:lumMod val="85000"/>
                    <a:lumOff val="15000"/>
                  </a:schemeClr>
                </a:solidFill>
                <a:latin typeface="幼圆" panose="02010509060101010101" pitchFamily="49" charset="-122"/>
                <a:ea typeface="幼圆" panose="02010509060101010101" pitchFamily="49" charset="-122"/>
              </a:rPr>
              <a:t>  </a:t>
            </a:r>
            <a:endParaRPr lang="en-US" altLang="zh-CN" sz="3200" b="1" kern="0" dirty="0" smtClean="0">
              <a:solidFill>
                <a:schemeClr val="tx1">
                  <a:lumMod val="85000"/>
                  <a:lumOff val="15000"/>
                </a:schemeClr>
              </a:solidFill>
              <a:latin typeface="幼圆" panose="02010509060101010101" pitchFamily="49" charset="-122"/>
              <a:ea typeface="幼圆" panose="02010509060101010101" pitchFamily="49" charset="-122"/>
            </a:endParaRPr>
          </a:p>
          <a:p>
            <a:r>
              <a:rPr lang="en-US" altLang="zh-CN" sz="2400" dirty="0" smtClean="0">
                <a:solidFill>
                  <a:schemeClr val="bg1"/>
                </a:solidFill>
                <a:latin typeface="Arial Black" panose="020B0A04020102020204" pitchFamily="34" charset="0"/>
                <a:ea typeface="幼圆" panose="02010509060101010101" pitchFamily="49" charset="-122"/>
                <a:cs typeface="Kartika" panose="02020503030404060203" pitchFamily="18" charset="0"/>
              </a:rPr>
              <a:t>2017</a:t>
            </a:r>
            <a:endParaRPr lang="en-US" altLang="zh-CN" sz="2400" dirty="0">
              <a:solidFill>
                <a:schemeClr val="bg1"/>
              </a:solidFill>
              <a:latin typeface="Arial Black" panose="020B0A04020102020204" pitchFamily="34" charset="0"/>
              <a:ea typeface="幼圆" panose="02010509060101010101" pitchFamily="49" charset="-122"/>
              <a:cs typeface="Kartika" panose="02020503030404060203" pitchFamily="18" charset="0"/>
            </a:endParaRPr>
          </a:p>
        </p:txBody>
      </p:sp>
      <p:sp>
        <p:nvSpPr>
          <p:cNvPr id="18" name="Freeform 22"/>
          <p:cNvSpPr>
            <a:spLocks noEditPoints="1"/>
          </p:cNvSpPr>
          <p:nvPr/>
        </p:nvSpPr>
        <p:spPr bwMode="auto">
          <a:xfrm>
            <a:off x="1631851" y="354863"/>
            <a:ext cx="323491" cy="379890"/>
          </a:xfrm>
          <a:custGeom>
            <a:avLst/>
            <a:gdLst>
              <a:gd name="T0" fmla="*/ 90 w 641"/>
              <a:gd name="T1" fmla="*/ 424 h 748"/>
              <a:gd name="T2" fmla="*/ 158 w 641"/>
              <a:gd name="T3" fmla="*/ 424 h 748"/>
              <a:gd name="T4" fmla="*/ 205 w 641"/>
              <a:gd name="T5" fmla="*/ 408 h 748"/>
              <a:gd name="T6" fmla="*/ 291 w 641"/>
              <a:gd name="T7" fmla="*/ 588 h 748"/>
              <a:gd name="T8" fmla="*/ 312 w 641"/>
              <a:gd name="T9" fmla="*/ 475 h 748"/>
              <a:gd name="T10" fmla="*/ 297 w 641"/>
              <a:gd name="T11" fmla="*/ 468 h 748"/>
              <a:gd name="T12" fmla="*/ 298 w 641"/>
              <a:gd name="T13" fmla="*/ 452 h 748"/>
              <a:gd name="T14" fmla="*/ 360 w 641"/>
              <a:gd name="T15" fmla="*/ 452 h 748"/>
              <a:gd name="T16" fmla="*/ 360 w 641"/>
              <a:gd name="T17" fmla="*/ 468 h 748"/>
              <a:gd name="T18" fmla="*/ 346 w 641"/>
              <a:gd name="T19" fmla="*/ 475 h 748"/>
              <a:gd name="T20" fmla="*/ 365 w 641"/>
              <a:gd name="T21" fmla="*/ 583 h 748"/>
              <a:gd name="T22" fmla="*/ 439 w 641"/>
              <a:gd name="T23" fmla="*/ 415 h 748"/>
              <a:gd name="T24" fmla="*/ 482 w 641"/>
              <a:gd name="T25" fmla="*/ 420 h 748"/>
              <a:gd name="T26" fmla="*/ 545 w 641"/>
              <a:gd name="T27" fmla="*/ 420 h 748"/>
              <a:gd name="T28" fmla="*/ 632 w 641"/>
              <a:gd name="T29" fmla="*/ 691 h 748"/>
              <a:gd name="T30" fmla="*/ 544 w 641"/>
              <a:gd name="T31" fmla="*/ 722 h 748"/>
              <a:gd name="T32" fmla="*/ 532 w 641"/>
              <a:gd name="T33" fmla="*/ 681 h 748"/>
              <a:gd name="T34" fmla="*/ 504 w 641"/>
              <a:gd name="T35" fmla="*/ 729 h 748"/>
              <a:gd name="T36" fmla="*/ 123 w 641"/>
              <a:gd name="T37" fmla="*/ 731 h 748"/>
              <a:gd name="T38" fmla="*/ 94 w 641"/>
              <a:gd name="T39" fmla="*/ 681 h 748"/>
              <a:gd name="T40" fmla="*/ 81 w 641"/>
              <a:gd name="T41" fmla="*/ 724 h 748"/>
              <a:gd name="T42" fmla="*/ 0 w 641"/>
              <a:gd name="T43" fmla="*/ 691 h 748"/>
              <a:gd name="T44" fmla="*/ 90 w 641"/>
              <a:gd name="T45" fmla="*/ 424 h 748"/>
              <a:gd name="T46" fmla="*/ 185 w 641"/>
              <a:gd name="T47" fmla="*/ 289 h 748"/>
              <a:gd name="T48" fmla="*/ 185 w 641"/>
              <a:gd name="T49" fmla="*/ 289 h 748"/>
              <a:gd name="T50" fmla="*/ 163 w 641"/>
              <a:gd name="T51" fmla="*/ 264 h 748"/>
              <a:gd name="T52" fmla="*/ 155 w 641"/>
              <a:gd name="T53" fmla="*/ 214 h 748"/>
              <a:gd name="T54" fmla="*/ 155 w 641"/>
              <a:gd name="T55" fmla="*/ 207 h 748"/>
              <a:gd name="T56" fmla="*/ 160 w 641"/>
              <a:gd name="T57" fmla="*/ 204 h 748"/>
              <a:gd name="T58" fmla="*/ 164 w 641"/>
              <a:gd name="T59" fmla="*/ 202 h 748"/>
              <a:gd name="T60" fmla="*/ 199 w 641"/>
              <a:gd name="T61" fmla="*/ 47 h 748"/>
              <a:gd name="T62" fmla="*/ 423 w 641"/>
              <a:gd name="T63" fmla="*/ 43 h 748"/>
              <a:gd name="T64" fmla="*/ 466 w 641"/>
              <a:gd name="T65" fmla="*/ 200 h 748"/>
              <a:gd name="T66" fmla="*/ 472 w 641"/>
              <a:gd name="T67" fmla="*/ 204 h 748"/>
              <a:gd name="T68" fmla="*/ 478 w 641"/>
              <a:gd name="T69" fmla="*/ 207 h 748"/>
              <a:gd name="T70" fmla="*/ 478 w 641"/>
              <a:gd name="T71" fmla="*/ 214 h 748"/>
              <a:gd name="T72" fmla="*/ 471 w 641"/>
              <a:gd name="T73" fmla="*/ 263 h 748"/>
              <a:gd name="T74" fmla="*/ 449 w 641"/>
              <a:gd name="T75" fmla="*/ 288 h 748"/>
              <a:gd name="T76" fmla="*/ 328 w 641"/>
              <a:gd name="T77" fmla="*/ 397 h 748"/>
              <a:gd name="T78" fmla="*/ 299 w 641"/>
              <a:gd name="T79" fmla="*/ 395 h 748"/>
              <a:gd name="T80" fmla="*/ 185 w 641"/>
              <a:gd name="T81" fmla="*/ 289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1" h="748">
                <a:moveTo>
                  <a:pt x="90" y="424"/>
                </a:moveTo>
                <a:cubicBezTo>
                  <a:pt x="114" y="424"/>
                  <a:pt x="137" y="424"/>
                  <a:pt x="158" y="424"/>
                </a:cubicBezTo>
                <a:cubicBezTo>
                  <a:pt x="178" y="425"/>
                  <a:pt x="194" y="421"/>
                  <a:pt x="205" y="408"/>
                </a:cubicBezTo>
                <a:lnTo>
                  <a:pt x="291" y="588"/>
                </a:lnTo>
                <a:lnTo>
                  <a:pt x="312" y="475"/>
                </a:lnTo>
                <a:lnTo>
                  <a:pt x="297" y="468"/>
                </a:lnTo>
                <a:lnTo>
                  <a:pt x="298" y="452"/>
                </a:lnTo>
                <a:lnTo>
                  <a:pt x="360" y="452"/>
                </a:lnTo>
                <a:lnTo>
                  <a:pt x="360" y="468"/>
                </a:lnTo>
                <a:lnTo>
                  <a:pt x="346" y="475"/>
                </a:lnTo>
                <a:lnTo>
                  <a:pt x="365" y="583"/>
                </a:lnTo>
                <a:lnTo>
                  <a:pt x="439" y="415"/>
                </a:lnTo>
                <a:cubicBezTo>
                  <a:pt x="450" y="420"/>
                  <a:pt x="464" y="422"/>
                  <a:pt x="482" y="420"/>
                </a:cubicBezTo>
                <a:cubicBezTo>
                  <a:pt x="502" y="420"/>
                  <a:pt x="523" y="420"/>
                  <a:pt x="545" y="420"/>
                </a:cubicBezTo>
                <a:cubicBezTo>
                  <a:pt x="604" y="475"/>
                  <a:pt x="641" y="606"/>
                  <a:pt x="632" y="691"/>
                </a:cubicBezTo>
                <a:cubicBezTo>
                  <a:pt x="614" y="704"/>
                  <a:pt x="583" y="714"/>
                  <a:pt x="544" y="722"/>
                </a:cubicBezTo>
                <a:lnTo>
                  <a:pt x="532" y="681"/>
                </a:lnTo>
                <a:lnTo>
                  <a:pt x="504" y="729"/>
                </a:lnTo>
                <a:cubicBezTo>
                  <a:pt x="390" y="746"/>
                  <a:pt x="233" y="748"/>
                  <a:pt x="123" y="731"/>
                </a:cubicBezTo>
                <a:lnTo>
                  <a:pt x="94" y="681"/>
                </a:lnTo>
                <a:lnTo>
                  <a:pt x="81" y="724"/>
                </a:lnTo>
                <a:cubicBezTo>
                  <a:pt x="43" y="716"/>
                  <a:pt x="14" y="705"/>
                  <a:pt x="0" y="691"/>
                </a:cubicBezTo>
                <a:cubicBezTo>
                  <a:pt x="1" y="616"/>
                  <a:pt x="15" y="489"/>
                  <a:pt x="90" y="424"/>
                </a:cubicBezTo>
                <a:close/>
                <a:moveTo>
                  <a:pt x="185" y="289"/>
                </a:moveTo>
                <a:lnTo>
                  <a:pt x="185" y="289"/>
                </a:lnTo>
                <a:cubicBezTo>
                  <a:pt x="175" y="284"/>
                  <a:pt x="168" y="275"/>
                  <a:pt x="163" y="264"/>
                </a:cubicBezTo>
                <a:cubicBezTo>
                  <a:pt x="157" y="251"/>
                  <a:pt x="155" y="234"/>
                  <a:pt x="155" y="214"/>
                </a:cubicBezTo>
                <a:lnTo>
                  <a:pt x="155" y="207"/>
                </a:lnTo>
                <a:lnTo>
                  <a:pt x="160" y="204"/>
                </a:lnTo>
                <a:cubicBezTo>
                  <a:pt x="162" y="203"/>
                  <a:pt x="163" y="202"/>
                  <a:pt x="164" y="202"/>
                </a:cubicBezTo>
                <a:cubicBezTo>
                  <a:pt x="152" y="117"/>
                  <a:pt x="162" y="78"/>
                  <a:pt x="199" y="47"/>
                </a:cubicBezTo>
                <a:cubicBezTo>
                  <a:pt x="256" y="0"/>
                  <a:pt x="365" y="0"/>
                  <a:pt x="423" y="43"/>
                </a:cubicBezTo>
                <a:cubicBezTo>
                  <a:pt x="463" y="72"/>
                  <a:pt x="477" y="123"/>
                  <a:pt x="466" y="200"/>
                </a:cubicBezTo>
                <a:cubicBezTo>
                  <a:pt x="468" y="201"/>
                  <a:pt x="470" y="202"/>
                  <a:pt x="472" y="204"/>
                </a:cubicBezTo>
                <a:lnTo>
                  <a:pt x="478" y="207"/>
                </a:lnTo>
                <a:lnTo>
                  <a:pt x="478" y="214"/>
                </a:lnTo>
                <a:cubicBezTo>
                  <a:pt x="478" y="233"/>
                  <a:pt x="476" y="250"/>
                  <a:pt x="471" y="263"/>
                </a:cubicBezTo>
                <a:cubicBezTo>
                  <a:pt x="466" y="275"/>
                  <a:pt x="459" y="283"/>
                  <a:pt x="449" y="288"/>
                </a:cubicBezTo>
                <a:cubicBezTo>
                  <a:pt x="434" y="338"/>
                  <a:pt x="381" y="392"/>
                  <a:pt x="328" y="397"/>
                </a:cubicBezTo>
                <a:cubicBezTo>
                  <a:pt x="319" y="398"/>
                  <a:pt x="308" y="398"/>
                  <a:pt x="299" y="395"/>
                </a:cubicBezTo>
                <a:cubicBezTo>
                  <a:pt x="241" y="374"/>
                  <a:pt x="203" y="350"/>
                  <a:pt x="185" y="289"/>
                </a:cubicBezTo>
                <a:close/>
              </a:path>
            </a:pathLst>
          </a:custGeom>
          <a:solidFill>
            <a:srgbClr val="FFFFFF"/>
          </a:solidFill>
          <a:ln>
            <a:noFill/>
          </a:ln>
        </p:spPr>
        <p:txBody>
          <a:bodyPr vert="horz" wrap="square" lIns="91440" tIns="45720" rIns="91440" bIns="45720" numCol="1" anchor="t" anchorCtr="0" compatLnSpc="1"/>
          <a:lstStyle/>
          <a:p>
            <a:endParaRPr lang="zh-CN" altLang="en-US"/>
          </a:p>
        </p:txBody>
      </p:sp>
      <p:sp>
        <p:nvSpPr>
          <p:cNvPr id="8" name="文本框 7"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2577745" y="190865"/>
            <a:ext cx="4815742" cy="707886"/>
          </a:xfrm>
          <a:prstGeom prst="rect">
            <a:avLst/>
          </a:prstGeom>
          <a:noFill/>
          <a:effectLst/>
        </p:spPr>
        <p:txBody>
          <a:bodyPr wrap="none" rtlCol="0">
            <a:spAutoFit/>
          </a:bodyPr>
          <a:lstStyle/>
          <a:p>
            <a:r>
              <a:rPr lang="zh-CN" altLang="en-US" sz="4000" b="1" dirty="0" smtClean="0">
                <a:solidFill>
                  <a:schemeClr val="tx1">
                    <a:lumMod val="75000"/>
                    <a:lumOff val="25000"/>
                  </a:schemeClr>
                </a:solidFill>
                <a:latin typeface="幼圆" panose="02010509060101010101" pitchFamily="49" charset="-122"/>
                <a:ea typeface="幼圆" panose="02010509060101010101" pitchFamily="49" charset="-122"/>
                <a:cs typeface="Kartika" panose="02020503030404060203" pitchFamily="18" charset="0"/>
              </a:rPr>
              <a:t>请在此输入您的标题</a:t>
            </a:r>
            <a:endParaRPr lang="en-US" altLang="zh-CN" sz="4000" b="1" dirty="0">
              <a:solidFill>
                <a:schemeClr val="tx1">
                  <a:lumMod val="75000"/>
                  <a:lumOff val="25000"/>
                </a:schemeClr>
              </a:solidFill>
              <a:latin typeface="幼圆" panose="02010509060101010101" pitchFamily="49" charset="-122"/>
              <a:ea typeface="幼圆" panose="02010509060101010101" pitchFamily="49" charset="-122"/>
              <a:cs typeface="Kartika" panose="02020503030404060203" pitchFamily="18" charset="0"/>
            </a:endParaRPr>
          </a:p>
        </p:txBody>
      </p:sp>
      <p:grpSp>
        <p:nvGrpSpPr>
          <p:cNvPr id="7" name="组合 6"/>
          <p:cNvGrpSpPr/>
          <p:nvPr/>
        </p:nvGrpSpPr>
        <p:grpSpPr>
          <a:xfrm>
            <a:off x="4069418" y="1875032"/>
            <a:ext cx="4104971" cy="4452241"/>
            <a:chOff x="4207963" y="1833466"/>
            <a:chExt cx="4104971" cy="4452241"/>
          </a:xfrm>
        </p:grpSpPr>
        <p:grpSp>
          <p:nvGrpSpPr>
            <p:cNvPr id="9" name="Group 67"/>
            <p:cNvGrpSpPr>
              <a:grpSpLocks noChangeAspect="1"/>
            </p:cNvGrpSpPr>
            <p:nvPr/>
          </p:nvGrpSpPr>
          <p:grpSpPr bwMode="auto">
            <a:xfrm>
              <a:off x="4207963" y="1833466"/>
              <a:ext cx="4104971" cy="4452241"/>
              <a:chOff x="4743" y="979"/>
              <a:chExt cx="2175" cy="2359"/>
            </a:xfrm>
          </p:grpSpPr>
          <p:sp>
            <p:nvSpPr>
              <p:cNvPr id="20" name="Freeform 68"/>
              <p:cNvSpPr>
                <a:spLocks noEditPoints="1"/>
              </p:cNvSpPr>
              <p:nvPr/>
            </p:nvSpPr>
            <p:spPr bwMode="auto">
              <a:xfrm>
                <a:off x="5397" y="2099"/>
                <a:ext cx="867" cy="1239"/>
              </a:xfrm>
              <a:custGeom>
                <a:avLst/>
                <a:gdLst>
                  <a:gd name="T0" fmla="*/ 96 w 366"/>
                  <a:gd name="T1" fmla="*/ 174 h 523"/>
                  <a:gd name="T2" fmla="*/ 28 w 366"/>
                  <a:gd name="T3" fmla="*/ 255 h 523"/>
                  <a:gd name="T4" fmla="*/ 4 w 366"/>
                  <a:gd name="T5" fmla="*/ 361 h 523"/>
                  <a:gd name="T6" fmla="*/ 58 w 366"/>
                  <a:gd name="T7" fmla="*/ 471 h 523"/>
                  <a:gd name="T8" fmla="*/ 183 w 366"/>
                  <a:gd name="T9" fmla="*/ 522 h 523"/>
                  <a:gd name="T10" fmla="*/ 308 w 366"/>
                  <a:gd name="T11" fmla="*/ 471 h 523"/>
                  <a:gd name="T12" fmla="*/ 362 w 366"/>
                  <a:gd name="T13" fmla="*/ 361 h 523"/>
                  <a:gd name="T14" fmla="*/ 338 w 366"/>
                  <a:gd name="T15" fmla="*/ 255 h 523"/>
                  <a:gd name="T16" fmla="*/ 270 w 366"/>
                  <a:gd name="T17" fmla="*/ 174 h 523"/>
                  <a:gd name="T18" fmla="*/ 188 w 366"/>
                  <a:gd name="T19" fmla="*/ 53 h 523"/>
                  <a:gd name="T20" fmla="*/ 183 w 366"/>
                  <a:gd name="T21" fmla="*/ 0 h 523"/>
                  <a:gd name="T22" fmla="*/ 178 w 366"/>
                  <a:gd name="T23" fmla="*/ 53 h 523"/>
                  <a:gd name="T24" fmla="*/ 96 w 366"/>
                  <a:gd name="T25" fmla="*/ 174 h 523"/>
                  <a:gd name="T26" fmla="*/ 254 w 366"/>
                  <a:gd name="T27" fmla="*/ 188 h 523"/>
                  <a:gd name="T28" fmla="*/ 309 w 366"/>
                  <a:gd name="T29" fmla="*/ 348 h 523"/>
                  <a:gd name="T30" fmla="*/ 183 w 366"/>
                  <a:gd name="T31" fmla="*/ 461 h 523"/>
                  <a:gd name="T32" fmla="*/ 57 w 366"/>
                  <a:gd name="T33" fmla="*/ 348 h 523"/>
                  <a:gd name="T34" fmla="*/ 112 w 366"/>
                  <a:gd name="T35" fmla="*/ 188 h 523"/>
                  <a:gd name="T36" fmla="*/ 174 w 366"/>
                  <a:gd name="T37" fmla="*/ 78 h 523"/>
                  <a:gd name="T38" fmla="*/ 183 w 366"/>
                  <a:gd name="T39" fmla="*/ 33 h 523"/>
                  <a:gd name="T40" fmla="*/ 192 w 366"/>
                  <a:gd name="T41" fmla="*/ 78 h 523"/>
                  <a:gd name="T42" fmla="*/ 254 w 366"/>
                  <a:gd name="T43" fmla="*/ 188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6" h="523">
                    <a:moveTo>
                      <a:pt x="96" y="174"/>
                    </a:moveTo>
                    <a:cubicBezTo>
                      <a:pt x="72" y="199"/>
                      <a:pt x="46" y="224"/>
                      <a:pt x="28" y="255"/>
                    </a:cubicBezTo>
                    <a:cubicBezTo>
                      <a:pt x="10" y="285"/>
                      <a:pt x="0" y="322"/>
                      <a:pt x="4" y="361"/>
                    </a:cubicBezTo>
                    <a:cubicBezTo>
                      <a:pt x="8" y="399"/>
                      <a:pt x="26" y="440"/>
                      <a:pt x="58" y="471"/>
                    </a:cubicBezTo>
                    <a:cubicBezTo>
                      <a:pt x="90" y="502"/>
                      <a:pt x="135" y="523"/>
                      <a:pt x="183" y="522"/>
                    </a:cubicBezTo>
                    <a:cubicBezTo>
                      <a:pt x="231" y="523"/>
                      <a:pt x="276" y="502"/>
                      <a:pt x="308" y="471"/>
                    </a:cubicBezTo>
                    <a:cubicBezTo>
                      <a:pt x="340" y="440"/>
                      <a:pt x="358" y="399"/>
                      <a:pt x="362" y="361"/>
                    </a:cubicBezTo>
                    <a:cubicBezTo>
                      <a:pt x="366" y="322"/>
                      <a:pt x="356" y="285"/>
                      <a:pt x="338" y="255"/>
                    </a:cubicBezTo>
                    <a:cubicBezTo>
                      <a:pt x="320" y="224"/>
                      <a:pt x="294" y="199"/>
                      <a:pt x="270" y="174"/>
                    </a:cubicBezTo>
                    <a:cubicBezTo>
                      <a:pt x="220" y="128"/>
                      <a:pt x="195" y="87"/>
                      <a:pt x="188" y="53"/>
                    </a:cubicBezTo>
                    <a:cubicBezTo>
                      <a:pt x="181" y="20"/>
                      <a:pt x="184" y="0"/>
                      <a:pt x="183" y="0"/>
                    </a:cubicBezTo>
                    <a:cubicBezTo>
                      <a:pt x="182" y="0"/>
                      <a:pt x="185" y="20"/>
                      <a:pt x="178" y="53"/>
                    </a:cubicBezTo>
                    <a:cubicBezTo>
                      <a:pt x="171" y="87"/>
                      <a:pt x="146" y="128"/>
                      <a:pt x="96" y="174"/>
                    </a:cubicBezTo>
                    <a:close/>
                    <a:moveTo>
                      <a:pt x="254" y="188"/>
                    </a:moveTo>
                    <a:cubicBezTo>
                      <a:pt x="286" y="232"/>
                      <a:pt x="319" y="289"/>
                      <a:pt x="309" y="348"/>
                    </a:cubicBezTo>
                    <a:cubicBezTo>
                      <a:pt x="302" y="404"/>
                      <a:pt x="251" y="463"/>
                      <a:pt x="183" y="461"/>
                    </a:cubicBezTo>
                    <a:cubicBezTo>
                      <a:pt x="115" y="463"/>
                      <a:pt x="64" y="404"/>
                      <a:pt x="57" y="348"/>
                    </a:cubicBezTo>
                    <a:cubicBezTo>
                      <a:pt x="47" y="289"/>
                      <a:pt x="80" y="232"/>
                      <a:pt x="112" y="188"/>
                    </a:cubicBezTo>
                    <a:cubicBezTo>
                      <a:pt x="146" y="144"/>
                      <a:pt x="165" y="106"/>
                      <a:pt x="174" y="78"/>
                    </a:cubicBezTo>
                    <a:cubicBezTo>
                      <a:pt x="183" y="51"/>
                      <a:pt x="181" y="32"/>
                      <a:pt x="183" y="33"/>
                    </a:cubicBezTo>
                    <a:cubicBezTo>
                      <a:pt x="185" y="32"/>
                      <a:pt x="183" y="51"/>
                      <a:pt x="192" y="78"/>
                    </a:cubicBezTo>
                    <a:cubicBezTo>
                      <a:pt x="200" y="106"/>
                      <a:pt x="220" y="144"/>
                      <a:pt x="254" y="188"/>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gency FB" panose="020B0503020202020204" pitchFamily="34" charset="0"/>
                </a:endParaRPr>
              </a:p>
            </p:txBody>
          </p:sp>
          <p:sp>
            <p:nvSpPr>
              <p:cNvPr id="21" name="Freeform 69"/>
              <p:cNvSpPr>
                <a:spLocks noEditPoints="1"/>
              </p:cNvSpPr>
              <p:nvPr/>
            </p:nvSpPr>
            <p:spPr bwMode="auto">
              <a:xfrm>
                <a:off x="5397" y="979"/>
                <a:ext cx="867" cy="1239"/>
              </a:xfrm>
              <a:custGeom>
                <a:avLst/>
                <a:gdLst>
                  <a:gd name="T0" fmla="*/ 178 w 366"/>
                  <a:gd name="T1" fmla="*/ 470 h 523"/>
                  <a:gd name="T2" fmla="*/ 183 w 366"/>
                  <a:gd name="T3" fmla="*/ 523 h 523"/>
                  <a:gd name="T4" fmla="*/ 188 w 366"/>
                  <a:gd name="T5" fmla="*/ 470 h 523"/>
                  <a:gd name="T6" fmla="*/ 270 w 366"/>
                  <a:gd name="T7" fmla="*/ 349 h 523"/>
                  <a:gd name="T8" fmla="*/ 338 w 366"/>
                  <a:gd name="T9" fmla="*/ 269 h 523"/>
                  <a:gd name="T10" fmla="*/ 362 w 366"/>
                  <a:gd name="T11" fmla="*/ 162 h 523"/>
                  <a:gd name="T12" fmla="*/ 308 w 366"/>
                  <a:gd name="T13" fmla="*/ 52 h 523"/>
                  <a:gd name="T14" fmla="*/ 183 w 366"/>
                  <a:gd name="T15" fmla="*/ 1 h 523"/>
                  <a:gd name="T16" fmla="*/ 58 w 366"/>
                  <a:gd name="T17" fmla="*/ 52 h 523"/>
                  <a:gd name="T18" fmla="*/ 4 w 366"/>
                  <a:gd name="T19" fmla="*/ 162 h 523"/>
                  <a:gd name="T20" fmla="*/ 28 w 366"/>
                  <a:gd name="T21" fmla="*/ 269 h 523"/>
                  <a:gd name="T22" fmla="*/ 96 w 366"/>
                  <a:gd name="T23" fmla="*/ 349 h 523"/>
                  <a:gd name="T24" fmla="*/ 178 w 366"/>
                  <a:gd name="T25" fmla="*/ 470 h 523"/>
                  <a:gd name="T26" fmla="*/ 192 w 366"/>
                  <a:gd name="T27" fmla="*/ 445 h 523"/>
                  <a:gd name="T28" fmla="*/ 183 w 366"/>
                  <a:gd name="T29" fmla="*/ 490 h 523"/>
                  <a:gd name="T30" fmla="*/ 174 w 366"/>
                  <a:gd name="T31" fmla="*/ 445 h 523"/>
                  <a:gd name="T32" fmla="*/ 112 w 366"/>
                  <a:gd name="T33" fmla="*/ 335 h 523"/>
                  <a:gd name="T34" fmla="*/ 57 w 366"/>
                  <a:gd name="T35" fmla="*/ 176 h 523"/>
                  <a:gd name="T36" fmla="*/ 183 w 366"/>
                  <a:gd name="T37" fmla="*/ 62 h 523"/>
                  <a:gd name="T38" fmla="*/ 309 w 366"/>
                  <a:gd name="T39" fmla="*/ 176 h 523"/>
                  <a:gd name="T40" fmla="*/ 254 w 366"/>
                  <a:gd name="T41" fmla="*/ 335 h 523"/>
                  <a:gd name="T42" fmla="*/ 192 w 366"/>
                  <a:gd name="T43" fmla="*/ 445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6" h="523">
                    <a:moveTo>
                      <a:pt x="178" y="470"/>
                    </a:moveTo>
                    <a:cubicBezTo>
                      <a:pt x="185" y="503"/>
                      <a:pt x="182" y="523"/>
                      <a:pt x="183" y="523"/>
                    </a:cubicBezTo>
                    <a:cubicBezTo>
                      <a:pt x="184" y="523"/>
                      <a:pt x="181" y="503"/>
                      <a:pt x="188" y="470"/>
                    </a:cubicBezTo>
                    <a:cubicBezTo>
                      <a:pt x="195" y="436"/>
                      <a:pt x="220" y="395"/>
                      <a:pt x="270" y="349"/>
                    </a:cubicBezTo>
                    <a:cubicBezTo>
                      <a:pt x="294" y="324"/>
                      <a:pt x="320" y="300"/>
                      <a:pt x="338" y="269"/>
                    </a:cubicBezTo>
                    <a:cubicBezTo>
                      <a:pt x="356" y="238"/>
                      <a:pt x="366" y="201"/>
                      <a:pt x="362" y="162"/>
                    </a:cubicBezTo>
                    <a:cubicBezTo>
                      <a:pt x="358" y="124"/>
                      <a:pt x="340" y="83"/>
                      <a:pt x="308" y="52"/>
                    </a:cubicBezTo>
                    <a:cubicBezTo>
                      <a:pt x="276" y="21"/>
                      <a:pt x="231" y="0"/>
                      <a:pt x="183" y="1"/>
                    </a:cubicBezTo>
                    <a:cubicBezTo>
                      <a:pt x="135" y="0"/>
                      <a:pt x="90" y="21"/>
                      <a:pt x="58" y="52"/>
                    </a:cubicBezTo>
                    <a:cubicBezTo>
                      <a:pt x="26" y="83"/>
                      <a:pt x="8" y="124"/>
                      <a:pt x="4" y="162"/>
                    </a:cubicBezTo>
                    <a:cubicBezTo>
                      <a:pt x="0" y="201"/>
                      <a:pt x="10" y="238"/>
                      <a:pt x="28" y="269"/>
                    </a:cubicBezTo>
                    <a:cubicBezTo>
                      <a:pt x="46" y="300"/>
                      <a:pt x="72" y="324"/>
                      <a:pt x="96" y="349"/>
                    </a:cubicBezTo>
                    <a:cubicBezTo>
                      <a:pt x="146" y="395"/>
                      <a:pt x="171" y="436"/>
                      <a:pt x="178" y="470"/>
                    </a:cubicBezTo>
                    <a:close/>
                    <a:moveTo>
                      <a:pt x="192" y="445"/>
                    </a:moveTo>
                    <a:cubicBezTo>
                      <a:pt x="183" y="473"/>
                      <a:pt x="185" y="491"/>
                      <a:pt x="183" y="490"/>
                    </a:cubicBezTo>
                    <a:cubicBezTo>
                      <a:pt x="181" y="491"/>
                      <a:pt x="183" y="473"/>
                      <a:pt x="174" y="445"/>
                    </a:cubicBezTo>
                    <a:cubicBezTo>
                      <a:pt x="165" y="417"/>
                      <a:pt x="146" y="379"/>
                      <a:pt x="112" y="335"/>
                    </a:cubicBezTo>
                    <a:cubicBezTo>
                      <a:pt x="80" y="291"/>
                      <a:pt x="47" y="234"/>
                      <a:pt x="57" y="176"/>
                    </a:cubicBezTo>
                    <a:cubicBezTo>
                      <a:pt x="64" y="119"/>
                      <a:pt x="115" y="60"/>
                      <a:pt x="183" y="62"/>
                    </a:cubicBezTo>
                    <a:cubicBezTo>
                      <a:pt x="251" y="60"/>
                      <a:pt x="302" y="119"/>
                      <a:pt x="309" y="176"/>
                    </a:cubicBezTo>
                    <a:cubicBezTo>
                      <a:pt x="319" y="234"/>
                      <a:pt x="286" y="291"/>
                      <a:pt x="254" y="335"/>
                    </a:cubicBezTo>
                    <a:cubicBezTo>
                      <a:pt x="220" y="379"/>
                      <a:pt x="200" y="417"/>
                      <a:pt x="192" y="445"/>
                    </a:cubicBezTo>
                    <a:close/>
                  </a:path>
                </a:pathLst>
              </a:custGeom>
              <a:solidFill>
                <a:srgbClr val="9BC2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gency FB" panose="020B0503020202020204" pitchFamily="34" charset="0"/>
                </a:endParaRPr>
              </a:p>
            </p:txBody>
          </p:sp>
          <p:sp>
            <p:nvSpPr>
              <p:cNvPr id="22" name="Freeform 70"/>
              <p:cNvSpPr>
                <a:spLocks noEditPoints="1"/>
              </p:cNvSpPr>
              <p:nvPr/>
            </p:nvSpPr>
            <p:spPr bwMode="auto">
              <a:xfrm>
                <a:off x="5778" y="2111"/>
                <a:ext cx="1140" cy="860"/>
              </a:xfrm>
              <a:custGeom>
                <a:avLst/>
                <a:gdLst>
                  <a:gd name="T0" fmla="*/ 108 w 481"/>
                  <a:gd name="T1" fmla="*/ 170 h 363"/>
                  <a:gd name="T2" fmla="*/ 143 w 481"/>
                  <a:gd name="T3" fmla="*/ 269 h 363"/>
                  <a:gd name="T4" fmla="*/ 223 w 481"/>
                  <a:gd name="T5" fmla="*/ 343 h 363"/>
                  <a:gd name="T6" fmla="*/ 345 w 481"/>
                  <a:gd name="T7" fmla="*/ 351 h 363"/>
                  <a:gd name="T8" fmla="*/ 453 w 481"/>
                  <a:gd name="T9" fmla="*/ 269 h 363"/>
                  <a:gd name="T10" fmla="*/ 470 w 481"/>
                  <a:gd name="T11" fmla="*/ 135 h 363"/>
                  <a:gd name="T12" fmla="*/ 402 w 481"/>
                  <a:gd name="T13" fmla="*/ 33 h 363"/>
                  <a:gd name="T14" fmla="*/ 298 w 481"/>
                  <a:gd name="T15" fmla="*/ 1 h 363"/>
                  <a:gd name="T16" fmla="*/ 195 w 481"/>
                  <a:gd name="T17" fmla="*/ 19 h 363"/>
                  <a:gd name="T18" fmla="*/ 49 w 481"/>
                  <a:gd name="T19" fmla="*/ 30 h 363"/>
                  <a:gd name="T20" fmla="*/ 1 w 481"/>
                  <a:gd name="T21" fmla="*/ 8 h 363"/>
                  <a:gd name="T22" fmla="*/ 44 w 481"/>
                  <a:gd name="T23" fmla="*/ 39 h 363"/>
                  <a:gd name="T24" fmla="*/ 108 w 481"/>
                  <a:gd name="T25" fmla="*/ 170 h 363"/>
                  <a:gd name="T26" fmla="*/ 199 w 481"/>
                  <a:gd name="T27" fmla="*/ 40 h 363"/>
                  <a:gd name="T28" fmla="*/ 364 w 481"/>
                  <a:gd name="T29" fmla="*/ 72 h 363"/>
                  <a:gd name="T30" fmla="*/ 400 w 481"/>
                  <a:gd name="T31" fmla="*/ 238 h 363"/>
                  <a:gd name="T32" fmla="*/ 238 w 481"/>
                  <a:gd name="T33" fmla="*/ 290 h 363"/>
                  <a:gd name="T34" fmla="*/ 128 w 481"/>
                  <a:gd name="T35" fmla="*/ 164 h 363"/>
                  <a:gd name="T36" fmla="*/ 64 w 481"/>
                  <a:gd name="T37" fmla="*/ 54 h 363"/>
                  <a:gd name="T38" fmla="*/ 29 w 481"/>
                  <a:gd name="T39" fmla="*/ 24 h 363"/>
                  <a:gd name="T40" fmla="*/ 73 w 481"/>
                  <a:gd name="T41" fmla="*/ 39 h 363"/>
                  <a:gd name="T42" fmla="*/ 199 w 481"/>
                  <a:gd name="T43" fmla="*/ 4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1" h="363">
                    <a:moveTo>
                      <a:pt x="108" y="170"/>
                    </a:moveTo>
                    <a:cubicBezTo>
                      <a:pt x="117" y="203"/>
                      <a:pt x="126" y="238"/>
                      <a:pt x="143" y="269"/>
                    </a:cubicBezTo>
                    <a:cubicBezTo>
                      <a:pt x="161" y="300"/>
                      <a:pt x="188" y="327"/>
                      <a:pt x="223" y="343"/>
                    </a:cubicBezTo>
                    <a:cubicBezTo>
                      <a:pt x="258" y="359"/>
                      <a:pt x="303" y="363"/>
                      <a:pt x="345" y="351"/>
                    </a:cubicBezTo>
                    <a:cubicBezTo>
                      <a:pt x="388" y="339"/>
                      <a:pt x="429" y="311"/>
                      <a:pt x="453" y="269"/>
                    </a:cubicBezTo>
                    <a:cubicBezTo>
                      <a:pt x="477" y="228"/>
                      <a:pt x="481" y="177"/>
                      <a:pt x="470" y="135"/>
                    </a:cubicBezTo>
                    <a:cubicBezTo>
                      <a:pt x="460" y="91"/>
                      <a:pt x="434" y="55"/>
                      <a:pt x="402" y="33"/>
                    </a:cubicBezTo>
                    <a:cubicBezTo>
                      <a:pt x="371" y="10"/>
                      <a:pt x="334" y="0"/>
                      <a:pt x="298" y="1"/>
                    </a:cubicBezTo>
                    <a:cubicBezTo>
                      <a:pt x="262" y="1"/>
                      <a:pt x="228" y="11"/>
                      <a:pt x="195" y="19"/>
                    </a:cubicBezTo>
                    <a:cubicBezTo>
                      <a:pt x="130" y="39"/>
                      <a:pt x="81" y="40"/>
                      <a:pt x="49" y="30"/>
                    </a:cubicBezTo>
                    <a:cubicBezTo>
                      <a:pt x="16" y="19"/>
                      <a:pt x="1" y="7"/>
                      <a:pt x="1" y="8"/>
                    </a:cubicBezTo>
                    <a:cubicBezTo>
                      <a:pt x="0" y="8"/>
                      <a:pt x="18" y="16"/>
                      <a:pt x="44" y="39"/>
                    </a:cubicBezTo>
                    <a:cubicBezTo>
                      <a:pt x="69" y="61"/>
                      <a:pt x="92" y="104"/>
                      <a:pt x="108" y="170"/>
                    </a:cubicBezTo>
                    <a:close/>
                    <a:moveTo>
                      <a:pt x="199" y="40"/>
                    </a:moveTo>
                    <a:cubicBezTo>
                      <a:pt x="253" y="34"/>
                      <a:pt x="318" y="34"/>
                      <a:pt x="364" y="72"/>
                    </a:cubicBezTo>
                    <a:cubicBezTo>
                      <a:pt x="410" y="107"/>
                      <a:pt x="435" y="180"/>
                      <a:pt x="400" y="238"/>
                    </a:cubicBezTo>
                    <a:cubicBezTo>
                      <a:pt x="368" y="298"/>
                      <a:pt x="291" y="312"/>
                      <a:pt x="238" y="290"/>
                    </a:cubicBezTo>
                    <a:cubicBezTo>
                      <a:pt x="182" y="270"/>
                      <a:pt x="150" y="213"/>
                      <a:pt x="128" y="164"/>
                    </a:cubicBezTo>
                    <a:cubicBezTo>
                      <a:pt x="106" y="112"/>
                      <a:pt x="84" y="76"/>
                      <a:pt x="64" y="54"/>
                    </a:cubicBezTo>
                    <a:cubicBezTo>
                      <a:pt x="44" y="33"/>
                      <a:pt x="27" y="25"/>
                      <a:pt x="29" y="24"/>
                    </a:cubicBezTo>
                    <a:cubicBezTo>
                      <a:pt x="29" y="22"/>
                      <a:pt x="44" y="33"/>
                      <a:pt x="73" y="39"/>
                    </a:cubicBezTo>
                    <a:cubicBezTo>
                      <a:pt x="101" y="46"/>
                      <a:pt x="143" y="47"/>
                      <a:pt x="199" y="40"/>
                    </a:cubicBezTo>
                    <a:close/>
                  </a:path>
                </a:pathLst>
              </a:custGeom>
              <a:solidFill>
                <a:srgbClr val="9BC2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gency FB" panose="020B0503020202020204" pitchFamily="34" charset="0"/>
                </a:endParaRPr>
              </a:p>
            </p:txBody>
          </p:sp>
          <p:sp>
            <p:nvSpPr>
              <p:cNvPr id="23" name="Freeform 71"/>
              <p:cNvSpPr>
                <a:spLocks noEditPoints="1"/>
              </p:cNvSpPr>
              <p:nvPr/>
            </p:nvSpPr>
            <p:spPr bwMode="auto">
              <a:xfrm>
                <a:off x="4743" y="1346"/>
                <a:ext cx="1139" cy="860"/>
              </a:xfrm>
              <a:custGeom>
                <a:avLst/>
                <a:gdLst>
                  <a:gd name="T0" fmla="*/ 432 w 481"/>
                  <a:gd name="T1" fmla="*/ 334 h 363"/>
                  <a:gd name="T2" fmla="*/ 480 w 481"/>
                  <a:gd name="T3" fmla="*/ 355 h 363"/>
                  <a:gd name="T4" fmla="*/ 437 w 481"/>
                  <a:gd name="T5" fmla="*/ 324 h 363"/>
                  <a:gd name="T6" fmla="*/ 373 w 481"/>
                  <a:gd name="T7" fmla="*/ 193 h 363"/>
                  <a:gd name="T8" fmla="*/ 338 w 481"/>
                  <a:gd name="T9" fmla="*/ 94 h 363"/>
                  <a:gd name="T10" fmla="*/ 258 w 481"/>
                  <a:gd name="T11" fmla="*/ 20 h 363"/>
                  <a:gd name="T12" fmla="*/ 136 w 481"/>
                  <a:gd name="T13" fmla="*/ 12 h 363"/>
                  <a:gd name="T14" fmla="*/ 28 w 481"/>
                  <a:gd name="T15" fmla="*/ 94 h 363"/>
                  <a:gd name="T16" fmla="*/ 11 w 481"/>
                  <a:gd name="T17" fmla="*/ 228 h 363"/>
                  <a:gd name="T18" fmla="*/ 79 w 481"/>
                  <a:gd name="T19" fmla="*/ 330 h 363"/>
                  <a:gd name="T20" fmla="*/ 183 w 481"/>
                  <a:gd name="T21" fmla="*/ 362 h 363"/>
                  <a:gd name="T22" fmla="*/ 286 w 481"/>
                  <a:gd name="T23" fmla="*/ 344 h 363"/>
                  <a:gd name="T24" fmla="*/ 432 w 481"/>
                  <a:gd name="T25" fmla="*/ 334 h 363"/>
                  <a:gd name="T26" fmla="*/ 417 w 481"/>
                  <a:gd name="T27" fmla="*/ 309 h 363"/>
                  <a:gd name="T28" fmla="*/ 452 w 481"/>
                  <a:gd name="T29" fmla="*/ 339 h 363"/>
                  <a:gd name="T30" fmla="*/ 408 w 481"/>
                  <a:gd name="T31" fmla="*/ 324 h 363"/>
                  <a:gd name="T32" fmla="*/ 282 w 481"/>
                  <a:gd name="T33" fmla="*/ 323 h 363"/>
                  <a:gd name="T34" fmla="*/ 117 w 481"/>
                  <a:gd name="T35" fmla="*/ 291 h 363"/>
                  <a:gd name="T36" fmla="*/ 81 w 481"/>
                  <a:gd name="T37" fmla="*/ 125 h 363"/>
                  <a:gd name="T38" fmla="*/ 243 w 481"/>
                  <a:gd name="T39" fmla="*/ 73 h 363"/>
                  <a:gd name="T40" fmla="*/ 353 w 481"/>
                  <a:gd name="T41" fmla="*/ 199 h 363"/>
                  <a:gd name="T42" fmla="*/ 417 w 481"/>
                  <a:gd name="T43" fmla="*/ 309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1" h="363">
                    <a:moveTo>
                      <a:pt x="432" y="334"/>
                    </a:moveTo>
                    <a:cubicBezTo>
                      <a:pt x="464" y="344"/>
                      <a:pt x="480" y="356"/>
                      <a:pt x="480" y="355"/>
                    </a:cubicBezTo>
                    <a:cubicBezTo>
                      <a:pt x="481" y="355"/>
                      <a:pt x="463" y="347"/>
                      <a:pt x="437" y="324"/>
                    </a:cubicBezTo>
                    <a:cubicBezTo>
                      <a:pt x="412" y="302"/>
                      <a:pt x="389" y="259"/>
                      <a:pt x="373" y="193"/>
                    </a:cubicBezTo>
                    <a:cubicBezTo>
                      <a:pt x="364" y="160"/>
                      <a:pt x="355" y="125"/>
                      <a:pt x="338" y="94"/>
                    </a:cubicBezTo>
                    <a:cubicBezTo>
                      <a:pt x="320" y="63"/>
                      <a:pt x="293" y="36"/>
                      <a:pt x="258" y="20"/>
                    </a:cubicBezTo>
                    <a:cubicBezTo>
                      <a:pt x="222" y="4"/>
                      <a:pt x="178" y="0"/>
                      <a:pt x="136" y="12"/>
                    </a:cubicBezTo>
                    <a:cubicBezTo>
                      <a:pt x="93" y="24"/>
                      <a:pt x="52" y="52"/>
                      <a:pt x="28" y="94"/>
                    </a:cubicBezTo>
                    <a:cubicBezTo>
                      <a:pt x="4" y="135"/>
                      <a:pt x="0" y="186"/>
                      <a:pt x="11" y="228"/>
                    </a:cubicBezTo>
                    <a:cubicBezTo>
                      <a:pt x="21" y="272"/>
                      <a:pt x="47" y="308"/>
                      <a:pt x="79" y="330"/>
                    </a:cubicBezTo>
                    <a:cubicBezTo>
                      <a:pt x="110" y="353"/>
                      <a:pt x="147" y="363"/>
                      <a:pt x="183" y="362"/>
                    </a:cubicBezTo>
                    <a:cubicBezTo>
                      <a:pt x="219" y="362"/>
                      <a:pt x="253" y="352"/>
                      <a:pt x="286" y="344"/>
                    </a:cubicBezTo>
                    <a:cubicBezTo>
                      <a:pt x="351" y="324"/>
                      <a:pt x="399" y="323"/>
                      <a:pt x="432" y="334"/>
                    </a:cubicBezTo>
                    <a:close/>
                    <a:moveTo>
                      <a:pt x="417" y="309"/>
                    </a:moveTo>
                    <a:cubicBezTo>
                      <a:pt x="437" y="330"/>
                      <a:pt x="454" y="338"/>
                      <a:pt x="452" y="339"/>
                    </a:cubicBezTo>
                    <a:cubicBezTo>
                      <a:pt x="452" y="341"/>
                      <a:pt x="437" y="330"/>
                      <a:pt x="408" y="324"/>
                    </a:cubicBezTo>
                    <a:cubicBezTo>
                      <a:pt x="380" y="318"/>
                      <a:pt x="337" y="316"/>
                      <a:pt x="282" y="323"/>
                    </a:cubicBezTo>
                    <a:cubicBezTo>
                      <a:pt x="228" y="329"/>
                      <a:pt x="162" y="329"/>
                      <a:pt x="117" y="291"/>
                    </a:cubicBezTo>
                    <a:cubicBezTo>
                      <a:pt x="71" y="256"/>
                      <a:pt x="45" y="183"/>
                      <a:pt x="81" y="125"/>
                    </a:cubicBezTo>
                    <a:cubicBezTo>
                      <a:pt x="113" y="65"/>
                      <a:pt x="190" y="51"/>
                      <a:pt x="243" y="73"/>
                    </a:cubicBezTo>
                    <a:cubicBezTo>
                      <a:pt x="299" y="93"/>
                      <a:pt x="331" y="150"/>
                      <a:pt x="353" y="199"/>
                    </a:cubicBezTo>
                    <a:cubicBezTo>
                      <a:pt x="375" y="251"/>
                      <a:pt x="397" y="287"/>
                      <a:pt x="417" y="309"/>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gency FB" panose="020B0503020202020204" pitchFamily="34" charset="0"/>
                </a:endParaRPr>
              </a:p>
            </p:txBody>
          </p:sp>
          <p:sp>
            <p:nvSpPr>
              <p:cNvPr id="24" name="Freeform 72"/>
              <p:cNvSpPr>
                <a:spLocks noEditPoints="1"/>
              </p:cNvSpPr>
              <p:nvPr/>
            </p:nvSpPr>
            <p:spPr bwMode="auto">
              <a:xfrm>
                <a:off x="5778" y="1346"/>
                <a:ext cx="1140" cy="860"/>
              </a:xfrm>
              <a:custGeom>
                <a:avLst/>
                <a:gdLst>
                  <a:gd name="T0" fmla="*/ 195 w 481"/>
                  <a:gd name="T1" fmla="*/ 344 h 363"/>
                  <a:gd name="T2" fmla="*/ 298 w 481"/>
                  <a:gd name="T3" fmla="*/ 362 h 363"/>
                  <a:gd name="T4" fmla="*/ 402 w 481"/>
                  <a:gd name="T5" fmla="*/ 330 h 363"/>
                  <a:gd name="T6" fmla="*/ 470 w 481"/>
                  <a:gd name="T7" fmla="*/ 228 h 363"/>
                  <a:gd name="T8" fmla="*/ 453 w 481"/>
                  <a:gd name="T9" fmla="*/ 94 h 363"/>
                  <a:gd name="T10" fmla="*/ 345 w 481"/>
                  <a:gd name="T11" fmla="*/ 12 h 363"/>
                  <a:gd name="T12" fmla="*/ 223 w 481"/>
                  <a:gd name="T13" fmla="*/ 20 h 363"/>
                  <a:gd name="T14" fmla="*/ 143 w 481"/>
                  <a:gd name="T15" fmla="*/ 94 h 363"/>
                  <a:gd name="T16" fmla="*/ 108 w 481"/>
                  <a:gd name="T17" fmla="*/ 193 h 363"/>
                  <a:gd name="T18" fmla="*/ 44 w 481"/>
                  <a:gd name="T19" fmla="*/ 324 h 363"/>
                  <a:gd name="T20" fmla="*/ 1 w 481"/>
                  <a:gd name="T21" fmla="*/ 355 h 363"/>
                  <a:gd name="T22" fmla="*/ 49 w 481"/>
                  <a:gd name="T23" fmla="*/ 334 h 363"/>
                  <a:gd name="T24" fmla="*/ 195 w 481"/>
                  <a:gd name="T25" fmla="*/ 344 h 363"/>
                  <a:gd name="T26" fmla="*/ 128 w 481"/>
                  <a:gd name="T27" fmla="*/ 199 h 363"/>
                  <a:gd name="T28" fmla="*/ 238 w 481"/>
                  <a:gd name="T29" fmla="*/ 73 h 363"/>
                  <a:gd name="T30" fmla="*/ 400 w 481"/>
                  <a:gd name="T31" fmla="*/ 125 h 363"/>
                  <a:gd name="T32" fmla="*/ 364 w 481"/>
                  <a:gd name="T33" fmla="*/ 291 h 363"/>
                  <a:gd name="T34" fmla="*/ 199 w 481"/>
                  <a:gd name="T35" fmla="*/ 323 h 363"/>
                  <a:gd name="T36" fmla="*/ 73 w 481"/>
                  <a:gd name="T37" fmla="*/ 324 h 363"/>
                  <a:gd name="T38" fmla="*/ 29 w 481"/>
                  <a:gd name="T39" fmla="*/ 339 h 363"/>
                  <a:gd name="T40" fmla="*/ 64 w 481"/>
                  <a:gd name="T41" fmla="*/ 309 h 363"/>
                  <a:gd name="T42" fmla="*/ 128 w 481"/>
                  <a:gd name="T43" fmla="*/ 199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1" h="363">
                    <a:moveTo>
                      <a:pt x="195" y="344"/>
                    </a:moveTo>
                    <a:cubicBezTo>
                      <a:pt x="228" y="352"/>
                      <a:pt x="262" y="362"/>
                      <a:pt x="298" y="362"/>
                    </a:cubicBezTo>
                    <a:cubicBezTo>
                      <a:pt x="334" y="363"/>
                      <a:pt x="371" y="353"/>
                      <a:pt x="402" y="330"/>
                    </a:cubicBezTo>
                    <a:cubicBezTo>
                      <a:pt x="434" y="308"/>
                      <a:pt x="460" y="272"/>
                      <a:pt x="470" y="228"/>
                    </a:cubicBezTo>
                    <a:cubicBezTo>
                      <a:pt x="481" y="186"/>
                      <a:pt x="477" y="135"/>
                      <a:pt x="453" y="94"/>
                    </a:cubicBezTo>
                    <a:cubicBezTo>
                      <a:pt x="429" y="52"/>
                      <a:pt x="388" y="24"/>
                      <a:pt x="345" y="12"/>
                    </a:cubicBezTo>
                    <a:cubicBezTo>
                      <a:pt x="303" y="0"/>
                      <a:pt x="258" y="4"/>
                      <a:pt x="223" y="20"/>
                    </a:cubicBezTo>
                    <a:cubicBezTo>
                      <a:pt x="188" y="36"/>
                      <a:pt x="161" y="63"/>
                      <a:pt x="143" y="94"/>
                    </a:cubicBezTo>
                    <a:cubicBezTo>
                      <a:pt x="126" y="125"/>
                      <a:pt x="117" y="160"/>
                      <a:pt x="108" y="193"/>
                    </a:cubicBezTo>
                    <a:cubicBezTo>
                      <a:pt x="92" y="259"/>
                      <a:pt x="69" y="302"/>
                      <a:pt x="44" y="324"/>
                    </a:cubicBezTo>
                    <a:cubicBezTo>
                      <a:pt x="18" y="347"/>
                      <a:pt x="0" y="355"/>
                      <a:pt x="1" y="355"/>
                    </a:cubicBezTo>
                    <a:cubicBezTo>
                      <a:pt x="1" y="356"/>
                      <a:pt x="16" y="344"/>
                      <a:pt x="49" y="334"/>
                    </a:cubicBezTo>
                    <a:cubicBezTo>
                      <a:pt x="81" y="323"/>
                      <a:pt x="130" y="324"/>
                      <a:pt x="195" y="344"/>
                    </a:cubicBezTo>
                    <a:close/>
                    <a:moveTo>
                      <a:pt x="128" y="199"/>
                    </a:moveTo>
                    <a:cubicBezTo>
                      <a:pt x="150" y="150"/>
                      <a:pt x="182" y="93"/>
                      <a:pt x="238" y="73"/>
                    </a:cubicBezTo>
                    <a:cubicBezTo>
                      <a:pt x="291" y="51"/>
                      <a:pt x="368" y="65"/>
                      <a:pt x="400" y="125"/>
                    </a:cubicBezTo>
                    <a:cubicBezTo>
                      <a:pt x="435" y="183"/>
                      <a:pt x="410" y="256"/>
                      <a:pt x="364" y="291"/>
                    </a:cubicBezTo>
                    <a:cubicBezTo>
                      <a:pt x="318" y="329"/>
                      <a:pt x="253" y="329"/>
                      <a:pt x="199" y="323"/>
                    </a:cubicBezTo>
                    <a:cubicBezTo>
                      <a:pt x="143" y="316"/>
                      <a:pt x="101" y="318"/>
                      <a:pt x="73" y="324"/>
                    </a:cubicBezTo>
                    <a:cubicBezTo>
                      <a:pt x="44" y="330"/>
                      <a:pt x="29" y="341"/>
                      <a:pt x="29" y="339"/>
                    </a:cubicBezTo>
                    <a:cubicBezTo>
                      <a:pt x="27" y="338"/>
                      <a:pt x="44" y="330"/>
                      <a:pt x="64" y="309"/>
                    </a:cubicBezTo>
                    <a:cubicBezTo>
                      <a:pt x="84" y="287"/>
                      <a:pt x="106" y="251"/>
                      <a:pt x="128" y="199"/>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gency FB" panose="020B0503020202020204" pitchFamily="34" charset="0"/>
                </a:endParaRPr>
              </a:p>
            </p:txBody>
          </p:sp>
          <p:sp>
            <p:nvSpPr>
              <p:cNvPr id="25" name="Freeform 73"/>
              <p:cNvSpPr>
                <a:spLocks noEditPoints="1"/>
              </p:cNvSpPr>
              <p:nvPr/>
            </p:nvSpPr>
            <p:spPr bwMode="auto">
              <a:xfrm>
                <a:off x="4743" y="2111"/>
                <a:ext cx="1139" cy="860"/>
              </a:xfrm>
              <a:custGeom>
                <a:avLst/>
                <a:gdLst>
                  <a:gd name="T0" fmla="*/ 437 w 481"/>
                  <a:gd name="T1" fmla="*/ 39 h 363"/>
                  <a:gd name="T2" fmla="*/ 480 w 481"/>
                  <a:gd name="T3" fmla="*/ 8 h 363"/>
                  <a:gd name="T4" fmla="*/ 432 w 481"/>
                  <a:gd name="T5" fmla="*/ 30 h 363"/>
                  <a:gd name="T6" fmla="*/ 286 w 481"/>
                  <a:gd name="T7" fmla="*/ 19 h 363"/>
                  <a:gd name="T8" fmla="*/ 183 w 481"/>
                  <a:gd name="T9" fmla="*/ 1 h 363"/>
                  <a:gd name="T10" fmla="*/ 79 w 481"/>
                  <a:gd name="T11" fmla="*/ 33 h 363"/>
                  <a:gd name="T12" fmla="*/ 11 w 481"/>
                  <a:gd name="T13" fmla="*/ 135 h 363"/>
                  <a:gd name="T14" fmla="*/ 28 w 481"/>
                  <a:gd name="T15" fmla="*/ 269 h 363"/>
                  <a:gd name="T16" fmla="*/ 136 w 481"/>
                  <a:gd name="T17" fmla="*/ 351 h 363"/>
                  <a:gd name="T18" fmla="*/ 258 w 481"/>
                  <a:gd name="T19" fmla="*/ 343 h 363"/>
                  <a:gd name="T20" fmla="*/ 338 w 481"/>
                  <a:gd name="T21" fmla="*/ 269 h 363"/>
                  <a:gd name="T22" fmla="*/ 373 w 481"/>
                  <a:gd name="T23" fmla="*/ 170 h 363"/>
                  <a:gd name="T24" fmla="*/ 437 w 481"/>
                  <a:gd name="T25" fmla="*/ 39 h 363"/>
                  <a:gd name="T26" fmla="*/ 408 w 481"/>
                  <a:gd name="T27" fmla="*/ 39 h 363"/>
                  <a:gd name="T28" fmla="*/ 452 w 481"/>
                  <a:gd name="T29" fmla="*/ 24 h 363"/>
                  <a:gd name="T30" fmla="*/ 417 w 481"/>
                  <a:gd name="T31" fmla="*/ 54 h 363"/>
                  <a:gd name="T32" fmla="*/ 353 w 481"/>
                  <a:gd name="T33" fmla="*/ 164 h 363"/>
                  <a:gd name="T34" fmla="*/ 243 w 481"/>
                  <a:gd name="T35" fmla="*/ 290 h 363"/>
                  <a:gd name="T36" fmla="*/ 81 w 481"/>
                  <a:gd name="T37" fmla="*/ 238 h 363"/>
                  <a:gd name="T38" fmla="*/ 117 w 481"/>
                  <a:gd name="T39" fmla="*/ 72 h 363"/>
                  <a:gd name="T40" fmla="*/ 282 w 481"/>
                  <a:gd name="T41" fmla="*/ 40 h 363"/>
                  <a:gd name="T42" fmla="*/ 408 w 481"/>
                  <a:gd name="T43" fmla="*/ 39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1" h="363">
                    <a:moveTo>
                      <a:pt x="437" y="39"/>
                    </a:moveTo>
                    <a:cubicBezTo>
                      <a:pt x="463" y="16"/>
                      <a:pt x="481" y="8"/>
                      <a:pt x="480" y="8"/>
                    </a:cubicBezTo>
                    <a:cubicBezTo>
                      <a:pt x="480" y="7"/>
                      <a:pt x="464" y="19"/>
                      <a:pt x="432" y="30"/>
                    </a:cubicBezTo>
                    <a:cubicBezTo>
                      <a:pt x="399" y="40"/>
                      <a:pt x="351" y="39"/>
                      <a:pt x="286" y="19"/>
                    </a:cubicBezTo>
                    <a:cubicBezTo>
                      <a:pt x="253" y="11"/>
                      <a:pt x="219" y="1"/>
                      <a:pt x="183" y="1"/>
                    </a:cubicBezTo>
                    <a:cubicBezTo>
                      <a:pt x="147" y="0"/>
                      <a:pt x="110" y="10"/>
                      <a:pt x="79" y="33"/>
                    </a:cubicBezTo>
                    <a:cubicBezTo>
                      <a:pt x="47" y="55"/>
                      <a:pt x="21" y="91"/>
                      <a:pt x="11" y="135"/>
                    </a:cubicBezTo>
                    <a:cubicBezTo>
                      <a:pt x="0" y="177"/>
                      <a:pt x="4" y="228"/>
                      <a:pt x="28" y="269"/>
                    </a:cubicBezTo>
                    <a:cubicBezTo>
                      <a:pt x="52" y="311"/>
                      <a:pt x="93" y="339"/>
                      <a:pt x="136" y="351"/>
                    </a:cubicBezTo>
                    <a:cubicBezTo>
                      <a:pt x="178" y="363"/>
                      <a:pt x="222" y="359"/>
                      <a:pt x="258" y="343"/>
                    </a:cubicBezTo>
                    <a:cubicBezTo>
                      <a:pt x="293" y="327"/>
                      <a:pt x="320" y="300"/>
                      <a:pt x="338" y="269"/>
                    </a:cubicBezTo>
                    <a:cubicBezTo>
                      <a:pt x="355" y="238"/>
                      <a:pt x="364" y="203"/>
                      <a:pt x="373" y="170"/>
                    </a:cubicBezTo>
                    <a:cubicBezTo>
                      <a:pt x="389" y="104"/>
                      <a:pt x="412" y="61"/>
                      <a:pt x="437" y="39"/>
                    </a:cubicBezTo>
                    <a:close/>
                    <a:moveTo>
                      <a:pt x="408" y="39"/>
                    </a:moveTo>
                    <a:cubicBezTo>
                      <a:pt x="437" y="33"/>
                      <a:pt x="452" y="22"/>
                      <a:pt x="452" y="24"/>
                    </a:cubicBezTo>
                    <a:cubicBezTo>
                      <a:pt x="454" y="25"/>
                      <a:pt x="437" y="33"/>
                      <a:pt x="417" y="54"/>
                    </a:cubicBezTo>
                    <a:cubicBezTo>
                      <a:pt x="397" y="76"/>
                      <a:pt x="375" y="112"/>
                      <a:pt x="353" y="164"/>
                    </a:cubicBezTo>
                    <a:cubicBezTo>
                      <a:pt x="331" y="213"/>
                      <a:pt x="299" y="270"/>
                      <a:pt x="243" y="290"/>
                    </a:cubicBezTo>
                    <a:cubicBezTo>
                      <a:pt x="190" y="312"/>
                      <a:pt x="113" y="298"/>
                      <a:pt x="81" y="238"/>
                    </a:cubicBezTo>
                    <a:cubicBezTo>
                      <a:pt x="45" y="180"/>
                      <a:pt x="71" y="107"/>
                      <a:pt x="117" y="72"/>
                    </a:cubicBezTo>
                    <a:cubicBezTo>
                      <a:pt x="162" y="34"/>
                      <a:pt x="228" y="34"/>
                      <a:pt x="282" y="40"/>
                    </a:cubicBezTo>
                    <a:cubicBezTo>
                      <a:pt x="337" y="47"/>
                      <a:pt x="380" y="46"/>
                      <a:pt x="408" y="39"/>
                    </a:cubicBezTo>
                    <a:close/>
                  </a:path>
                </a:pathLst>
              </a:custGeom>
              <a:solidFill>
                <a:srgbClr val="9BC2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gency FB" panose="020B0503020202020204" pitchFamily="34" charset="0"/>
                </a:endParaRPr>
              </a:p>
            </p:txBody>
          </p:sp>
        </p:grpSp>
        <p:sp>
          <p:nvSpPr>
            <p:cNvPr id="10" name="Oval 17"/>
            <p:cNvSpPr/>
            <p:nvPr/>
          </p:nvSpPr>
          <p:spPr>
            <a:xfrm>
              <a:off x="5812835" y="2299099"/>
              <a:ext cx="877584" cy="877584"/>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smtClean="0">
                  <a:solidFill>
                    <a:srgbClr val="9BC225"/>
                  </a:solidFill>
                  <a:latin typeface="Agency FB" panose="020B0503020202020204" pitchFamily="34" charset="0"/>
                </a:rPr>
                <a:t>01</a:t>
              </a:r>
              <a:endParaRPr lang="en-US" sz="4000" dirty="0">
                <a:solidFill>
                  <a:srgbClr val="9BC225"/>
                </a:solidFill>
                <a:latin typeface="Agency FB" panose="020B0503020202020204" pitchFamily="34" charset="0"/>
              </a:endParaRPr>
            </a:p>
          </p:txBody>
        </p:sp>
        <p:sp>
          <p:nvSpPr>
            <p:cNvPr id="11" name="Oval 18"/>
            <p:cNvSpPr/>
            <p:nvPr/>
          </p:nvSpPr>
          <p:spPr>
            <a:xfrm>
              <a:off x="6998415" y="2978843"/>
              <a:ext cx="877584" cy="877584"/>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rgbClr val="333333"/>
                  </a:solidFill>
                  <a:latin typeface="Agency FB" panose="020B0503020202020204" pitchFamily="34" charset="0"/>
                </a:rPr>
                <a:t>02</a:t>
              </a:r>
              <a:endParaRPr lang="en-US" sz="4000" dirty="0">
                <a:solidFill>
                  <a:srgbClr val="333333"/>
                </a:solidFill>
                <a:latin typeface="Agency FB" panose="020B0503020202020204" pitchFamily="34" charset="0"/>
              </a:endParaRPr>
            </a:p>
          </p:txBody>
        </p:sp>
        <p:sp>
          <p:nvSpPr>
            <p:cNvPr id="14" name="Oval 19"/>
            <p:cNvSpPr/>
            <p:nvPr/>
          </p:nvSpPr>
          <p:spPr>
            <a:xfrm>
              <a:off x="6998415" y="4240099"/>
              <a:ext cx="877584" cy="877584"/>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rgbClr val="9BC225"/>
                  </a:solidFill>
                  <a:latin typeface="Agency FB" panose="020B0503020202020204" pitchFamily="34" charset="0"/>
                </a:rPr>
                <a:t>03</a:t>
              </a:r>
              <a:endParaRPr lang="en-US" sz="4000" dirty="0">
                <a:solidFill>
                  <a:srgbClr val="9BC225"/>
                </a:solidFill>
                <a:latin typeface="Agency FB" panose="020B0503020202020204" pitchFamily="34" charset="0"/>
              </a:endParaRPr>
            </a:p>
          </p:txBody>
        </p:sp>
        <p:sp>
          <p:nvSpPr>
            <p:cNvPr id="15" name="Oval 20"/>
            <p:cNvSpPr/>
            <p:nvPr/>
          </p:nvSpPr>
          <p:spPr>
            <a:xfrm>
              <a:off x="5821656" y="4912681"/>
              <a:ext cx="877584" cy="877584"/>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rgbClr val="333333"/>
                  </a:solidFill>
                  <a:latin typeface="Agency FB" panose="020B0503020202020204" pitchFamily="34" charset="0"/>
                </a:rPr>
                <a:t>04</a:t>
              </a:r>
              <a:endParaRPr lang="en-US" sz="4000" dirty="0">
                <a:solidFill>
                  <a:srgbClr val="333333"/>
                </a:solidFill>
                <a:latin typeface="Agency FB" panose="020B0503020202020204" pitchFamily="34" charset="0"/>
              </a:endParaRPr>
            </a:p>
          </p:txBody>
        </p:sp>
        <p:sp>
          <p:nvSpPr>
            <p:cNvPr id="16" name="Oval 21"/>
            <p:cNvSpPr/>
            <p:nvPr/>
          </p:nvSpPr>
          <p:spPr>
            <a:xfrm>
              <a:off x="4696559" y="4238914"/>
              <a:ext cx="877584" cy="877584"/>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rgbClr val="9BC225"/>
                  </a:solidFill>
                  <a:latin typeface="Agency FB" panose="020B0503020202020204" pitchFamily="34" charset="0"/>
                </a:rPr>
                <a:t>05</a:t>
              </a:r>
              <a:endParaRPr lang="en-US" sz="4000" dirty="0">
                <a:solidFill>
                  <a:srgbClr val="9BC225"/>
                </a:solidFill>
                <a:latin typeface="Agency FB" panose="020B0503020202020204" pitchFamily="34" charset="0"/>
              </a:endParaRPr>
            </a:p>
          </p:txBody>
        </p:sp>
        <p:sp>
          <p:nvSpPr>
            <p:cNvPr id="19" name="Oval 22"/>
            <p:cNvSpPr/>
            <p:nvPr/>
          </p:nvSpPr>
          <p:spPr>
            <a:xfrm>
              <a:off x="4680789" y="2954113"/>
              <a:ext cx="877584" cy="877584"/>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rgbClr val="333333"/>
                  </a:solidFill>
                  <a:latin typeface="Agency FB" panose="020B0503020202020204" pitchFamily="34" charset="0"/>
                </a:rPr>
                <a:t>06</a:t>
              </a:r>
              <a:endParaRPr lang="en-US" sz="4000" dirty="0">
                <a:solidFill>
                  <a:srgbClr val="333333"/>
                </a:solidFill>
                <a:latin typeface="Agency FB" panose="020B0503020202020204" pitchFamily="34" charset="0"/>
              </a:endParaRPr>
            </a:p>
          </p:txBody>
        </p:sp>
      </p:grpSp>
      <p:sp>
        <p:nvSpPr>
          <p:cNvPr id="26" name="文本框 25"/>
          <p:cNvSpPr txBox="1"/>
          <p:nvPr/>
        </p:nvSpPr>
        <p:spPr>
          <a:xfrm>
            <a:off x="987562" y="1956365"/>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987562" y="3556554"/>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988866" y="5065389"/>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8893467" y="1956365"/>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8893467" y="3556554"/>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8893467" y="5065389"/>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14:switch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500"/>
                                        <p:tgtEl>
                                          <p:spTgt spid="2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500"/>
                                        <p:tgtEl>
                                          <p:spTgt spid="2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30" grpId="0"/>
      <p:bldP spid="3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圆角矩形 11"/>
          <p:cNvSpPr/>
          <p:nvPr/>
        </p:nvSpPr>
        <p:spPr>
          <a:xfrm>
            <a:off x="-775263" y="169290"/>
            <a:ext cx="2067951" cy="798521"/>
          </a:xfrm>
          <a:prstGeom prst="roundRect">
            <a:avLst>
              <a:gd name="adj" fmla="val 50000"/>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1392632" y="169290"/>
            <a:ext cx="798521" cy="798521"/>
          </a:xfrm>
          <a:prstGeom prst="ellipse">
            <a:avLst/>
          </a:prstGeom>
          <a:solidFill>
            <a:srgbClr val="9BC2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descr="e7d195523061f1c0deeec63e560781cfd59afb0ea006f2a87ABB68BF51EA6619813959095094C18C62A12F549504892A4AAA8C1554C6663626E05CA27F281A14E6983772AFC3FB97135759321DEA3D70CCCB10945EC5A0328596DD82A592BE62395600E7AE41709863136E5693E139E71C97B0505B6497F6EA0FFE905022212355C75CED024E8489CA1AE83B75F1FECE"/>
          <p:cNvSpPr txBox="1"/>
          <p:nvPr/>
        </p:nvSpPr>
        <p:spPr>
          <a:xfrm>
            <a:off x="108440" y="-147710"/>
            <a:ext cx="1005403" cy="954107"/>
          </a:xfrm>
          <a:prstGeom prst="rect">
            <a:avLst/>
          </a:prstGeom>
          <a:noFill/>
        </p:spPr>
        <p:txBody>
          <a:bodyPr wrap="none" rtlCol="0">
            <a:spAutoFit/>
          </a:bodyPr>
          <a:lstStyle/>
          <a:p>
            <a:pPr defTabSz="1218565">
              <a:defRPr/>
            </a:pPr>
            <a:r>
              <a:rPr lang="zh-CN" altLang="en-US" sz="3200" b="1" kern="0" dirty="0" smtClean="0">
                <a:solidFill>
                  <a:schemeClr val="tx1">
                    <a:lumMod val="85000"/>
                    <a:lumOff val="15000"/>
                  </a:schemeClr>
                </a:solidFill>
                <a:latin typeface="幼圆" panose="02010509060101010101" pitchFamily="49" charset="-122"/>
                <a:ea typeface="幼圆" panose="02010509060101010101" pitchFamily="49" charset="-122"/>
              </a:rPr>
              <a:t>  </a:t>
            </a:r>
            <a:endParaRPr lang="en-US" altLang="zh-CN" sz="3200" b="1" kern="0" dirty="0" smtClean="0">
              <a:solidFill>
                <a:schemeClr val="tx1">
                  <a:lumMod val="85000"/>
                  <a:lumOff val="15000"/>
                </a:schemeClr>
              </a:solidFill>
              <a:latin typeface="幼圆" panose="02010509060101010101" pitchFamily="49" charset="-122"/>
              <a:ea typeface="幼圆" panose="02010509060101010101" pitchFamily="49" charset="-122"/>
            </a:endParaRPr>
          </a:p>
          <a:p>
            <a:r>
              <a:rPr lang="en-US" altLang="zh-CN" sz="2400" dirty="0" smtClean="0">
                <a:solidFill>
                  <a:schemeClr val="bg1"/>
                </a:solidFill>
                <a:latin typeface="Arial Black" panose="020B0A04020102020204" pitchFamily="34" charset="0"/>
                <a:ea typeface="幼圆" panose="02010509060101010101" pitchFamily="49" charset="-122"/>
                <a:cs typeface="Kartika" panose="02020503030404060203" pitchFamily="18" charset="0"/>
              </a:rPr>
              <a:t>2017</a:t>
            </a:r>
            <a:endParaRPr lang="en-US" altLang="zh-CN" sz="2400" dirty="0">
              <a:solidFill>
                <a:schemeClr val="bg1"/>
              </a:solidFill>
              <a:latin typeface="Arial Black" panose="020B0A04020102020204" pitchFamily="34" charset="0"/>
              <a:ea typeface="幼圆" panose="02010509060101010101" pitchFamily="49" charset="-122"/>
              <a:cs typeface="Kartika" panose="02020503030404060203" pitchFamily="18" charset="0"/>
            </a:endParaRPr>
          </a:p>
        </p:txBody>
      </p:sp>
      <p:sp>
        <p:nvSpPr>
          <p:cNvPr id="18" name="Freeform 22"/>
          <p:cNvSpPr>
            <a:spLocks noEditPoints="1"/>
          </p:cNvSpPr>
          <p:nvPr/>
        </p:nvSpPr>
        <p:spPr bwMode="auto">
          <a:xfrm>
            <a:off x="1631851" y="354863"/>
            <a:ext cx="323491" cy="379890"/>
          </a:xfrm>
          <a:custGeom>
            <a:avLst/>
            <a:gdLst>
              <a:gd name="T0" fmla="*/ 90 w 641"/>
              <a:gd name="T1" fmla="*/ 424 h 748"/>
              <a:gd name="T2" fmla="*/ 158 w 641"/>
              <a:gd name="T3" fmla="*/ 424 h 748"/>
              <a:gd name="T4" fmla="*/ 205 w 641"/>
              <a:gd name="T5" fmla="*/ 408 h 748"/>
              <a:gd name="T6" fmla="*/ 291 w 641"/>
              <a:gd name="T7" fmla="*/ 588 h 748"/>
              <a:gd name="T8" fmla="*/ 312 w 641"/>
              <a:gd name="T9" fmla="*/ 475 h 748"/>
              <a:gd name="T10" fmla="*/ 297 w 641"/>
              <a:gd name="T11" fmla="*/ 468 h 748"/>
              <a:gd name="T12" fmla="*/ 298 w 641"/>
              <a:gd name="T13" fmla="*/ 452 h 748"/>
              <a:gd name="T14" fmla="*/ 360 w 641"/>
              <a:gd name="T15" fmla="*/ 452 h 748"/>
              <a:gd name="T16" fmla="*/ 360 w 641"/>
              <a:gd name="T17" fmla="*/ 468 h 748"/>
              <a:gd name="T18" fmla="*/ 346 w 641"/>
              <a:gd name="T19" fmla="*/ 475 h 748"/>
              <a:gd name="T20" fmla="*/ 365 w 641"/>
              <a:gd name="T21" fmla="*/ 583 h 748"/>
              <a:gd name="T22" fmla="*/ 439 w 641"/>
              <a:gd name="T23" fmla="*/ 415 h 748"/>
              <a:gd name="T24" fmla="*/ 482 w 641"/>
              <a:gd name="T25" fmla="*/ 420 h 748"/>
              <a:gd name="T26" fmla="*/ 545 w 641"/>
              <a:gd name="T27" fmla="*/ 420 h 748"/>
              <a:gd name="T28" fmla="*/ 632 w 641"/>
              <a:gd name="T29" fmla="*/ 691 h 748"/>
              <a:gd name="T30" fmla="*/ 544 w 641"/>
              <a:gd name="T31" fmla="*/ 722 h 748"/>
              <a:gd name="T32" fmla="*/ 532 w 641"/>
              <a:gd name="T33" fmla="*/ 681 h 748"/>
              <a:gd name="T34" fmla="*/ 504 w 641"/>
              <a:gd name="T35" fmla="*/ 729 h 748"/>
              <a:gd name="T36" fmla="*/ 123 w 641"/>
              <a:gd name="T37" fmla="*/ 731 h 748"/>
              <a:gd name="T38" fmla="*/ 94 w 641"/>
              <a:gd name="T39" fmla="*/ 681 h 748"/>
              <a:gd name="T40" fmla="*/ 81 w 641"/>
              <a:gd name="T41" fmla="*/ 724 h 748"/>
              <a:gd name="T42" fmla="*/ 0 w 641"/>
              <a:gd name="T43" fmla="*/ 691 h 748"/>
              <a:gd name="T44" fmla="*/ 90 w 641"/>
              <a:gd name="T45" fmla="*/ 424 h 748"/>
              <a:gd name="T46" fmla="*/ 185 w 641"/>
              <a:gd name="T47" fmla="*/ 289 h 748"/>
              <a:gd name="T48" fmla="*/ 185 w 641"/>
              <a:gd name="T49" fmla="*/ 289 h 748"/>
              <a:gd name="T50" fmla="*/ 163 w 641"/>
              <a:gd name="T51" fmla="*/ 264 h 748"/>
              <a:gd name="T52" fmla="*/ 155 w 641"/>
              <a:gd name="T53" fmla="*/ 214 h 748"/>
              <a:gd name="T54" fmla="*/ 155 w 641"/>
              <a:gd name="T55" fmla="*/ 207 h 748"/>
              <a:gd name="T56" fmla="*/ 160 w 641"/>
              <a:gd name="T57" fmla="*/ 204 h 748"/>
              <a:gd name="T58" fmla="*/ 164 w 641"/>
              <a:gd name="T59" fmla="*/ 202 h 748"/>
              <a:gd name="T60" fmla="*/ 199 w 641"/>
              <a:gd name="T61" fmla="*/ 47 h 748"/>
              <a:gd name="T62" fmla="*/ 423 w 641"/>
              <a:gd name="T63" fmla="*/ 43 h 748"/>
              <a:gd name="T64" fmla="*/ 466 w 641"/>
              <a:gd name="T65" fmla="*/ 200 h 748"/>
              <a:gd name="T66" fmla="*/ 472 w 641"/>
              <a:gd name="T67" fmla="*/ 204 h 748"/>
              <a:gd name="T68" fmla="*/ 478 w 641"/>
              <a:gd name="T69" fmla="*/ 207 h 748"/>
              <a:gd name="T70" fmla="*/ 478 w 641"/>
              <a:gd name="T71" fmla="*/ 214 h 748"/>
              <a:gd name="T72" fmla="*/ 471 w 641"/>
              <a:gd name="T73" fmla="*/ 263 h 748"/>
              <a:gd name="T74" fmla="*/ 449 w 641"/>
              <a:gd name="T75" fmla="*/ 288 h 748"/>
              <a:gd name="T76" fmla="*/ 328 w 641"/>
              <a:gd name="T77" fmla="*/ 397 h 748"/>
              <a:gd name="T78" fmla="*/ 299 w 641"/>
              <a:gd name="T79" fmla="*/ 395 h 748"/>
              <a:gd name="T80" fmla="*/ 185 w 641"/>
              <a:gd name="T81" fmla="*/ 289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1" h="748">
                <a:moveTo>
                  <a:pt x="90" y="424"/>
                </a:moveTo>
                <a:cubicBezTo>
                  <a:pt x="114" y="424"/>
                  <a:pt x="137" y="424"/>
                  <a:pt x="158" y="424"/>
                </a:cubicBezTo>
                <a:cubicBezTo>
                  <a:pt x="178" y="425"/>
                  <a:pt x="194" y="421"/>
                  <a:pt x="205" y="408"/>
                </a:cubicBezTo>
                <a:lnTo>
                  <a:pt x="291" y="588"/>
                </a:lnTo>
                <a:lnTo>
                  <a:pt x="312" y="475"/>
                </a:lnTo>
                <a:lnTo>
                  <a:pt x="297" y="468"/>
                </a:lnTo>
                <a:lnTo>
                  <a:pt x="298" y="452"/>
                </a:lnTo>
                <a:lnTo>
                  <a:pt x="360" y="452"/>
                </a:lnTo>
                <a:lnTo>
                  <a:pt x="360" y="468"/>
                </a:lnTo>
                <a:lnTo>
                  <a:pt x="346" y="475"/>
                </a:lnTo>
                <a:lnTo>
                  <a:pt x="365" y="583"/>
                </a:lnTo>
                <a:lnTo>
                  <a:pt x="439" y="415"/>
                </a:lnTo>
                <a:cubicBezTo>
                  <a:pt x="450" y="420"/>
                  <a:pt x="464" y="422"/>
                  <a:pt x="482" y="420"/>
                </a:cubicBezTo>
                <a:cubicBezTo>
                  <a:pt x="502" y="420"/>
                  <a:pt x="523" y="420"/>
                  <a:pt x="545" y="420"/>
                </a:cubicBezTo>
                <a:cubicBezTo>
                  <a:pt x="604" y="475"/>
                  <a:pt x="641" y="606"/>
                  <a:pt x="632" y="691"/>
                </a:cubicBezTo>
                <a:cubicBezTo>
                  <a:pt x="614" y="704"/>
                  <a:pt x="583" y="714"/>
                  <a:pt x="544" y="722"/>
                </a:cubicBezTo>
                <a:lnTo>
                  <a:pt x="532" y="681"/>
                </a:lnTo>
                <a:lnTo>
                  <a:pt x="504" y="729"/>
                </a:lnTo>
                <a:cubicBezTo>
                  <a:pt x="390" y="746"/>
                  <a:pt x="233" y="748"/>
                  <a:pt x="123" y="731"/>
                </a:cubicBezTo>
                <a:lnTo>
                  <a:pt x="94" y="681"/>
                </a:lnTo>
                <a:lnTo>
                  <a:pt x="81" y="724"/>
                </a:lnTo>
                <a:cubicBezTo>
                  <a:pt x="43" y="716"/>
                  <a:pt x="14" y="705"/>
                  <a:pt x="0" y="691"/>
                </a:cubicBezTo>
                <a:cubicBezTo>
                  <a:pt x="1" y="616"/>
                  <a:pt x="15" y="489"/>
                  <a:pt x="90" y="424"/>
                </a:cubicBezTo>
                <a:close/>
                <a:moveTo>
                  <a:pt x="185" y="289"/>
                </a:moveTo>
                <a:lnTo>
                  <a:pt x="185" y="289"/>
                </a:lnTo>
                <a:cubicBezTo>
                  <a:pt x="175" y="284"/>
                  <a:pt x="168" y="275"/>
                  <a:pt x="163" y="264"/>
                </a:cubicBezTo>
                <a:cubicBezTo>
                  <a:pt x="157" y="251"/>
                  <a:pt x="155" y="234"/>
                  <a:pt x="155" y="214"/>
                </a:cubicBezTo>
                <a:lnTo>
                  <a:pt x="155" y="207"/>
                </a:lnTo>
                <a:lnTo>
                  <a:pt x="160" y="204"/>
                </a:lnTo>
                <a:cubicBezTo>
                  <a:pt x="162" y="203"/>
                  <a:pt x="163" y="202"/>
                  <a:pt x="164" y="202"/>
                </a:cubicBezTo>
                <a:cubicBezTo>
                  <a:pt x="152" y="117"/>
                  <a:pt x="162" y="78"/>
                  <a:pt x="199" y="47"/>
                </a:cubicBezTo>
                <a:cubicBezTo>
                  <a:pt x="256" y="0"/>
                  <a:pt x="365" y="0"/>
                  <a:pt x="423" y="43"/>
                </a:cubicBezTo>
                <a:cubicBezTo>
                  <a:pt x="463" y="72"/>
                  <a:pt x="477" y="123"/>
                  <a:pt x="466" y="200"/>
                </a:cubicBezTo>
                <a:cubicBezTo>
                  <a:pt x="468" y="201"/>
                  <a:pt x="470" y="202"/>
                  <a:pt x="472" y="204"/>
                </a:cubicBezTo>
                <a:lnTo>
                  <a:pt x="478" y="207"/>
                </a:lnTo>
                <a:lnTo>
                  <a:pt x="478" y="214"/>
                </a:lnTo>
                <a:cubicBezTo>
                  <a:pt x="478" y="233"/>
                  <a:pt x="476" y="250"/>
                  <a:pt x="471" y="263"/>
                </a:cubicBezTo>
                <a:cubicBezTo>
                  <a:pt x="466" y="275"/>
                  <a:pt x="459" y="283"/>
                  <a:pt x="449" y="288"/>
                </a:cubicBezTo>
                <a:cubicBezTo>
                  <a:pt x="434" y="338"/>
                  <a:pt x="381" y="392"/>
                  <a:pt x="328" y="397"/>
                </a:cubicBezTo>
                <a:cubicBezTo>
                  <a:pt x="319" y="398"/>
                  <a:pt x="308" y="398"/>
                  <a:pt x="299" y="395"/>
                </a:cubicBezTo>
                <a:cubicBezTo>
                  <a:pt x="241" y="374"/>
                  <a:pt x="203" y="350"/>
                  <a:pt x="185" y="289"/>
                </a:cubicBezTo>
                <a:close/>
              </a:path>
            </a:pathLst>
          </a:custGeom>
          <a:solidFill>
            <a:srgbClr val="FFFFFF"/>
          </a:solidFill>
          <a:ln>
            <a:noFill/>
          </a:ln>
        </p:spPr>
        <p:txBody>
          <a:bodyPr vert="horz" wrap="square" lIns="91440" tIns="45720" rIns="91440" bIns="45720" numCol="1" anchor="t" anchorCtr="0" compatLnSpc="1"/>
          <a:lstStyle/>
          <a:p>
            <a:endParaRPr lang="zh-CN" altLang="en-US"/>
          </a:p>
        </p:txBody>
      </p:sp>
      <p:sp>
        <p:nvSpPr>
          <p:cNvPr id="8" name="文本框 7"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2577745" y="190865"/>
            <a:ext cx="4815742" cy="707886"/>
          </a:xfrm>
          <a:prstGeom prst="rect">
            <a:avLst/>
          </a:prstGeom>
          <a:noFill/>
          <a:effectLst/>
        </p:spPr>
        <p:txBody>
          <a:bodyPr wrap="none" rtlCol="0">
            <a:spAutoFit/>
          </a:bodyPr>
          <a:lstStyle/>
          <a:p>
            <a:r>
              <a:rPr lang="zh-CN" altLang="en-US" sz="4000" b="1" dirty="0" smtClean="0">
                <a:solidFill>
                  <a:schemeClr val="tx1">
                    <a:lumMod val="75000"/>
                    <a:lumOff val="25000"/>
                  </a:schemeClr>
                </a:solidFill>
                <a:latin typeface="幼圆" panose="02010509060101010101" pitchFamily="49" charset="-122"/>
                <a:ea typeface="幼圆" panose="02010509060101010101" pitchFamily="49" charset="-122"/>
                <a:cs typeface="Kartika" panose="02020503030404060203" pitchFamily="18" charset="0"/>
              </a:rPr>
              <a:t>请在此输入您的标题</a:t>
            </a:r>
            <a:endParaRPr lang="en-US" altLang="zh-CN" sz="4000" b="1" dirty="0">
              <a:solidFill>
                <a:schemeClr val="tx1">
                  <a:lumMod val="75000"/>
                  <a:lumOff val="25000"/>
                </a:schemeClr>
              </a:solidFill>
              <a:latin typeface="幼圆" panose="02010509060101010101" pitchFamily="49" charset="-122"/>
              <a:ea typeface="幼圆" panose="02010509060101010101" pitchFamily="49" charset="-122"/>
              <a:cs typeface="Kartika" panose="02020503030404060203" pitchFamily="18" charset="0"/>
            </a:endParaRPr>
          </a:p>
        </p:txBody>
      </p:sp>
      <p:grpSp>
        <p:nvGrpSpPr>
          <p:cNvPr id="7" name="Group 66"/>
          <p:cNvGrpSpPr/>
          <p:nvPr/>
        </p:nvGrpSpPr>
        <p:grpSpPr bwMode="auto">
          <a:xfrm>
            <a:off x="1292688" y="1722515"/>
            <a:ext cx="2822317" cy="4320090"/>
            <a:chOff x="1387928" y="2433294"/>
            <a:chExt cx="3058885" cy="3678155"/>
          </a:xfrm>
        </p:grpSpPr>
        <p:sp>
          <p:nvSpPr>
            <p:cNvPr id="9" name="Rectangle 7"/>
            <p:cNvSpPr/>
            <p:nvPr/>
          </p:nvSpPr>
          <p:spPr>
            <a:xfrm>
              <a:off x="1387928" y="2781742"/>
              <a:ext cx="3058885" cy="810731"/>
            </a:xfrm>
            <a:prstGeom prst="rect">
              <a:avLst/>
            </a:prstGeom>
            <a:solidFill>
              <a:srgbClr val="9BC225"/>
            </a:solidFill>
            <a:ln w="6350" cap="flat" cmpd="sng" algn="ctr">
              <a:noFill/>
              <a:prstDash val="solid"/>
              <a:miter lim="800000"/>
            </a:ln>
            <a:effectLst/>
          </p:spPr>
          <p:txBody>
            <a:bodyPr anchor="ctr"/>
            <a:lstStyle/>
            <a:p>
              <a:pPr algn="ctr" defTabSz="1218565">
                <a:defRPr/>
              </a:pPr>
              <a:endParaRPr lang="id-ID" sz="2400" kern="0">
                <a:solidFill>
                  <a:srgbClr val="FFFFFF"/>
                </a:solidFill>
                <a:latin typeface="Raleway Light" charset="0"/>
                <a:ea typeface="MS PGothic" panose="020B0600070205080204" pitchFamily="34" charset="-128"/>
              </a:endParaRPr>
            </a:p>
          </p:txBody>
        </p:sp>
        <p:sp>
          <p:nvSpPr>
            <p:cNvPr id="10" name="Rectangle 8"/>
            <p:cNvSpPr/>
            <p:nvPr/>
          </p:nvSpPr>
          <p:spPr>
            <a:xfrm>
              <a:off x="1387928" y="4088225"/>
              <a:ext cx="3058885" cy="348449"/>
            </a:xfrm>
            <a:prstGeom prst="rect">
              <a:avLst/>
            </a:prstGeom>
            <a:solidFill>
              <a:srgbClr val="F9F9F9"/>
            </a:solidFill>
            <a:ln w="6350" cap="flat" cmpd="sng" algn="ctr">
              <a:solidFill>
                <a:srgbClr val="FFFFFF"/>
              </a:solidFill>
              <a:prstDash val="solid"/>
              <a:miter lim="800000"/>
            </a:ln>
            <a:effectLst/>
          </p:spPr>
          <p:txBody>
            <a:bodyPr anchor="ctr"/>
            <a:lstStyle/>
            <a:p>
              <a:pPr algn="ctr" defTabSz="1218565">
                <a:defRPr/>
              </a:pPr>
              <a:endParaRPr lang="id-ID" sz="2400" kern="0">
                <a:solidFill>
                  <a:srgbClr val="FFFFFF"/>
                </a:solidFill>
                <a:latin typeface="Raleway Light" charset="0"/>
                <a:ea typeface="MS PGothic" panose="020B0600070205080204" pitchFamily="34" charset="-128"/>
              </a:endParaRPr>
            </a:p>
          </p:txBody>
        </p:sp>
        <p:sp>
          <p:nvSpPr>
            <p:cNvPr id="11" name="Rectangle 9"/>
            <p:cNvSpPr/>
            <p:nvPr/>
          </p:nvSpPr>
          <p:spPr>
            <a:xfrm>
              <a:off x="1387928" y="4436674"/>
              <a:ext cx="3058885" cy="348448"/>
            </a:xfrm>
            <a:prstGeom prst="rect">
              <a:avLst/>
            </a:prstGeom>
            <a:solidFill>
              <a:srgbClr val="FDFDFD"/>
            </a:solidFill>
            <a:ln w="6350" cap="flat" cmpd="sng" algn="ctr">
              <a:solidFill>
                <a:srgbClr val="FFFFFF"/>
              </a:solidFill>
              <a:prstDash val="solid"/>
              <a:miter lim="800000"/>
            </a:ln>
            <a:effectLst/>
          </p:spPr>
          <p:txBody>
            <a:bodyPr anchor="ctr"/>
            <a:lstStyle/>
            <a:p>
              <a:pPr algn="ctr" defTabSz="1218565">
                <a:defRPr/>
              </a:pPr>
              <a:endParaRPr lang="id-ID" sz="2400" kern="0">
                <a:solidFill>
                  <a:srgbClr val="FFFFFF"/>
                </a:solidFill>
                <a:latin typeface="Raleway Light" charset="0"/>
                <a:ea typeface="MS PGothic" panose="020B0600070205080204" pitchFamily="34" charset="-128"/>
              </a:endParaRPr>
            </a:p>
          </p:txBody>
        </p:sp>
        <p:sp>
          <p:nvSpPr>
            <p:cNvPr id="14" name="Rectangle 10"/>
            <p:cNvSpPr/>
            <p:nvPr/>
          </p:nvSpPr>
          <p:spPr>
            <a:xfrm>
              <a:off x="1387928" y="4785122"/>
              <a:ext cx="3058885" cy="348449"/>
            </a:xfrm>
            <a:prstGeom prst="rect">
              <a:avLst/>
            </a:prstGeom>
            <a:solidFill>
              <a:srgbClr val="F9F9F9"/>
            </a:solidFill>
            <a:ln w="6350" cap="flat" cmpd="sng" algn="ctr">
              <a:solidFill>
                <a:srgbClr val="FFFFFF"/>
              </a:solidFill>
              <a:prstDash val="solid"/>
              <a:miter lim="800000"/>
            </a:ln>
            <a:effectLst/>
          </p:spPr>
          <p:txBody>
            <a:bodyPr anchor="ctr"/>
            <a:lstStyle/>
            <a:p>
              <a:pPr algn="ctr" defTabSz="1218565">
                <a:defRPr/>
              </a:pPr>
              <a:endParaRPr lang="id-ID" sz="2400" kern="0">
                <a:solidFill>
                  <a:srgbClr val="FFFFFF"/>
                </a:solidFill>
                <a:latin typeface="Raleway Light" charset="0"/>
                <a:ea typeface="MS PGothic" panose="020B0600070205080204" pitchFamily="34" charset="-128"/>
              </a:endParaRPr>
            </a:p>
          </p:txBody>
        </p:sp>
        <p:sp>
          <p:nvSpPr>
            <p:cNvPr id="15" name="Rectangle 11"/>
            <p:cNvSpPr/>
            <p:nvPr/>
          </p:nvSpPr>
          <p:spPr>
            <a:xfrm>
              <a:off x="1387928" y="5133571"/>
              <a:ext cx="3058885" cy="348448"/>
            </a:xfrm>
            <a:prstGeom prst="rect">
              <a:avLst/>
            </a:prstGeom>
            <a:solidFill>
              <a:srgbClr val="FDFDFD"/>
            </a:solidFill>
            <a:ln w="6350" cap="flat" cmpd="sng" algn="ctr">
              <a:solidFill>
                <a:srgbClr val="FFFFFF"/>
              </a:solidFill>
              <a:prstDash val="solid"/>
              <a:miter lim="800000"/>
            </a:ln>
            <a:effectLst/>
          </p:spPr>
          <p:txBody>
            <a:bodyPr anchor="ctr"/>
            <a:lstStyle/>
            <a:p>
              <a:pPr algn="ctr" defTabSz="1218565">
                <a:defRPr/>
              </a:pPr>
              <a:endParaRPr lang="id-ID" sz="2400" kern="0">
                <a:solidFill>
                  <a:srgbClr val="FFFFFF"/>
                </a:solidFill>
                <a:latin typeface="Raleway Light" charset="0"/>
                <a:ea typeface="MS PGothic" panose="020B0600070205080204" pitchFamily="34" charset="-128"/>
              </a:endParaRPr>
            </a:p>
          </p:txBody>
        </p:sp>
        <p:sp>
          <p:nvSpPr>
            <p:cNvPr id="16" name="Rectangle 12"/>
            <p:cNvSpPr/>
            <p:nvPr/>
          </p:nvSpPr>
          <p:spPr>
            <a:xfrm>
              <a:off x="1387928" y="2453137"/>
              <a:ext cx="3058885" cy="348449"/>
            </a:xfrm>
            <a:prstGeom prst="rect">
              <a:avLst/>
            </a:prstGeom>
            <a:solidFill>
              <a:srgbClr val="7E7E7E">
                <a:alpha val="25000"/>
              </a:srgbClr>
            </a:solidFill>
            <a:ln w="6350" cap="flat" cmpd="sng" algn="ctr">
              <a:noFill/>
              <a:prstDash val="solid"/>
              <a:miter lim="800000"/>
            </a:ln>
            <a:effectLst/>
          </p:spPr>
          <p:txBody>
            <a:bodyPr anchor="ctr"/>
            <a:lstStyle/>
            <a:p>
              <a:pPr algn="ctr" defTabSz="1218565">
                <a:defRPr/>
              </a:pPr>
              <a:endParaRPr lang="id-ID" sz="2400" kern="0">
                <a:solidFill>
                  <a:srgbClr val="FFFFFF"/>
                </a:solidFill>
                <a:latin typeface="Raleway Light" charset="0"/>
                <a:ea typeface="MS PGothic" panose="020B0600070205080204" pitchFamily="34" charset="-128"/>
              </a:endParaRPr>
            </a:p>
          </p:txBody>
        </p:sp>
        <p:sp>
          <p:nvSpPr>
            <p:cNvPr id="19" name="Rectangle 13"/>
            <p:cNvSpPr/>
            <p:nvPr/>
          </p:nvSpPr>
          <p:spPr>
            <a:xfrm>
              <a:off x="1387928" y="2433294"/>
              <a:ext cx="3058885" cy="348448"/>
            </a:xfrm>
            <a:prstGeom prst="rect">
              <a:avLst/>
            </a:prstGeom>
            <a:solidFill>
              <a:srgbClr val="333333"/>
            </a:solidFill>
            <a:ln w="6350" cap="flat" cmpd="sng" algn="ctr">
              <a:noFill/>
              <a:prstDash val="solid"/>
              <a:miter lim="800000"/>
            </a:ln>
            <a:effectLst/>
          </p:spPr>
          <p:txBody>
            <a:bodyPr anchor="ctr"/>
            <a:lstStyle/>
            <a:p>
              <a:pPr algn="ctr" defTabSz="1218565">
                <a:defRPr/>
              </a:pPr>
              <a:endParaRPr lang="id-ID" sz="2400" kern="0">
                <a:solidFill>
                  <a:srgbClr val="FFFFFF"/>
                </a:solidFill>
                <a:latin typeface="Raleway Light" charset="0"/>
                <a:ea typeface="MS PGothic" panose="020B0600070205080204" pitchFamily="34" charset="-128"/>
              </a:endParaRPr>
            </a:p>
          </p:txBody>
        </p:sp>
        <p:sp>
          <p:nvSpPr>
            <p:cNvPr id="20" name="TextBox 14"/>
            <p:cNvSpPr txBox="1">
              <a:spLocks noChangeArrowheads="1"/>
            </p:cNvSpPr>
            <p:nvPr/>
          </p:nvSpPr>
          <p:spPr bwMode="auto">
            <a:xfrm>
              <a:off x="2662678" y="2453014"/>
              <a:ext cx="509396" cy="340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Lato Light" pitchFamily="34" charset="0"/>
                  <a:ea typeface="MS PGothic" panose="020B0600070205080204" pitchFamily="34" charset="-128"/>
                </a:defRPr>
              </a:lvl1pPr>
              <a:lvl2pPr marL="742950" indent="-285750" eaLnBrk="0" hangingPunct="0">
                <a:defRPr sz="3600">
                  <a:solidFill>
                    <a:schemeClr val="tx1"/>
                  </a:solidFill>
                  <a:latin typeface="Lato Light" pitchFamily="34" charset="0"/>
                  <a:ea typeface="MS PGothic" panose="020B0600070205080204" pitchFamily="34" charset="-128"/>
                </a:defRPr>
              </a:lvl2pPr>
              <a:lvl3pPr marL="1143000" indent="-228600" eaLnBrk="0" hangingPunct="0">
                <a:defRPr sz="3600">
                  <a:solidFill>
                    <a:schemeClr val="tx1"/>
                  </a:solidFill>
                  <a:latin typeface="Lato Light" pitchFamily="34" charset="0"/>
                  <a:ea typeface="MS PGothic" panose="020B0600070205080204" pitchFamily="34" charset="-128"/>
                </a:defRPr>
              </a:lvl3pPr>
              <a:lvl4pPr marL="1600200" indent="-228600" eaLnBrk="0" hangingPunct="0">
                <a:defRPr sz="3600">
                  <a:solidFill>
                    <a:schemeClr val="tx1"/>
                  </a:solidFill>
                  <a:latin typeface="Lato Light" pitchFamily="34" charset="0"/>
                  <a:ea typeface="MS PGothic" panose="020B0600070205080204" pitchFamily="34" charset="-128"/>
                </a:defRPr>
              </a:lvl4pPr>
              <a:lvl5pPr marL="2057400" indent="-228600" eaLnBrk="0" hangingPunct="0">
                <a:defRPr sz="3600">
                  <a:solidFill>
                    <a:schemeClr val="tx1"/>
                  </a:solidFill>
                  <a:latin typeface="Lato Light" pitchFamily="34" charset="0"/>
                  <a:ea typeface="MS PGothic" panose="020B0600070205080204" pitchFamily="34" charset="-128"/>
                </a:defRPr>
              </a:lvl5pPr>
              <a:lvl6pPr marL="25146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9pPr>
            </a:lstStyle>
            <a:p>
              <a:pPr algn="ctr" defTabSz="1218565" eaLnBrk="1" hangingPunct="1">
                <a:defRPr/>
              </a:pPr>
              <a:r>
                <a:rPr lang="en-US" altLang="zh-CN" sz="2000" kern="0" dirty="0">
                  <a:solidFill>
                    <a:srgbClr val="FFFFFF"/>
                  </a:solidFill>
                  <a:latin typeface="Raleway Light" charset="0"/>
                </a:rPr>
                <a:t>01</a:t>
              </a:r>
              <a:endParaRPr lang="id-ID" altLang="zh-CN" sz="2000" kern="0" dirty="0">
                <a:solidFill>
                  <a:srgbClr val="FFFFFF"/>
                </a:solidFill>
                <a:latin typeface="Raleway Light" charset="0"/>
              </a:endParaRPr>
            </a:p>
          </p:txBody>
        </p:sp>
        <p:sp>
          <p:nvSpPr>
            <p:cNvPr id="21" name="TextBox 15"/>
            <p:cNvSpPr txBox="1">
              <a:spLocks noChangeArrowheads="1"/>
            </p:cNvSpPr>
            <p:nvPr/>
          </p:nvSpPr>
          <p:spPr bwMode="auto">
            <a:xfrm>
              <a:off x="2039017" y="2941304"/>
              <a:ext cx="1829209" cy="330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Lato Light" pitchFamily="34" charset="0"/>
                  <a:ea typeface="MS PGothic" panose="020B0600070205080204" pitchFamily="34" charset="-128"/>
                </a:defRPr>
              </a:lvl1pPr>
              <a:lvl2pPr marL="742950" indent="-285750" eaLnBrk="0" hangingPunct="0">
                <a:defRPr sz="3600">
                  <a:solidFill>
                    <a:schemeClr val="tx1"/>
                  </a:solidFill>
                  <a:latin typeface="Lato Light" pitchFamily="34" charset="0"/>
                  <a:ea typeface="MS PGothic" panose="020B0600070205080204" pitchFamily="34" charset="-128"/>
                </a:defRPr>
              </a:lvl2pPr>
              <a:lvl3pPr marL="1143000" indent="-228600" eaLnBrk="0" hangingPunct="0">
                <a:defRPr sz="3600">
                  <a:solidFill>
                    <a:schemeClr val="tx1"/>
                  </a:solidFill>
                  <a:latin typeface="Lato Light" pitchFamily="34" charset="0"/>
                  <a:ea typeface="MS PGothic" panose="020B0600070205080204" pitchFamily="34" charset="-128"/>
                </a:defRPr>
              </a:lvl3pPr>
              <a:lvl4pPr marL="1600200" indent="-228600" eaLnBrk="0" hangingPunct="0">
                <a:defRPr sz="3600">
                  <a:solidFill>
                    <a:schemeClr val="tx1"/>
                  </a:solidFill>
                  <a:latin typeface="Lato Light" pitchFamily="34" charset="0"/>
                  <a:ea typeface="MS PGothic" panose="020B0600070205080204" pitchFamily="34" charset="-128"/>
                </a:defRPr>
              </a:lvl4pPr>
              <a:lvl5pPr marL="2057400" indent="-228600" eaLnBrk="0" hangingPunct="0">
                <a:defRPr sz="3600">
                  <a:solidFill>
                    <a:schemeClr val="tx1"/>
                  </a:solidFill>
                  <a:latin typeface="Lato Light" pitchFamily="34" charset="0"/>
                  <a:ea typeface="MS PGothic" panose="020B0600070205080204" pitchFamily="34" charset="-128"/>
                </a:defRPr>
              </a:lvl5pPr>
              <a:lvl6pPr marL="25146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9pPr>
            </a:lstStyle>
            <a:p>
              <a:pPr algn="ctr" defTabSz="1218565" eaLnBrk="1" hangingPunct="1">
                <a:defRPr/>
              </a:pPr>
              <a:r>
                <a:rPr lang="zh-CN" altLang="en-US" sz="2135" b="1" kern="0" dirty="0">
                  <a:solidFill>
                    <a:srgbClr val="FFFFFF"/>
                  </a:solidFill>
                  <a:latin typeface="微软雅黑" panose="020B0503020204020204" pitchFamily="34" charset="-122"/>
                  <a:ea typeface="微软雅黑" panose="020B0503020204020204" pitchFamily="34" charset="-122"/>
                </a:rPr>
                <a:t>单击输入标题</a:t>
              </a:r>
              <a:endParaRPr lang="id-ID" altLang="zh-CN" sz="2135" b="1" kern="0" dirty="0">
                <a:solidFill>
                  <a:srgbClr val="FFFFFF"/>
                </a:solidFill>
                <a:latin typeface="微软雅黑" panose="020B0503020204020204" pitchFamily="34" charset="-122"/>
                <a:ea typeface="微软雅黑" panose="020B0503020204020204" pitchFamily="34" charset="-122"/>
              </a:endParaRPr>
            </a:p>
          </p:txBody>
        </p:sp>
        <p:sp>
          <p:nvSpPr>
            <p:cNvPr id="22" name="Rectangle 1"/>
            <p:cNvSpPr/>
            <p:nvPr/>
          </p:nvSpPr>
          <p:spPr>
            <a:xfrm>
              <a:off x="1387928" y="3640826"/>
              <a:ext cx="3058885" cy="2470623"/>
            </a:xfrm>
            <a:prstGeom prst="rect">
              <a:avLst/>
            </a:prstGeom>
            <a:blipFill>
              <a:blip r:embed="rId1"/>
              <a:stretch>
                <a:fillRect/>
              </a:stretch>
            </a:blipFill>
            <a:ln w="6350" cap="flat" cmpd="sng" algn="ctr">
              <a:solidFill>
                <a:srgbClr val="003160"/>
              </a:solidFill>
              <a:prstDash val="solid"/>
              <a:miter lim="800000"/>
            </a:ln>
            <a:effectLst/>
          </p:spPr>
          <p:txBody>
            <a:bodyPr anchor="ctr"/>
            <a:lstStyle/>
            <a:p>
              <a:pPr algn="ctr" defTabSz="1218565">
                <a:defRPr/>
              </a:pPr>
              <a:endParaRPr lang="zh-CN" altLang="zh-CN" sz="2400" kern="0">
                <a:solidFill>
                  <a:srgbClr val="FFFFFF"/>
                </a:solidFill>
                <a:latin typeface="Raleway Light" charset="0"/>
                <a:ea typeface="MS PGothic" panose="020B0600070205080204" pitchFamily="34" charset="-128"/>
              </a:endParaRPr>
            </a:p>
          </p:txBody>
        </p:sp>
      </p:grpSp>
      <p:grpSp>
        <p:nvGrpSpPr>
          <p:cNvPr id="23" name="Group 67"/>
          <p:cNvGrpSpPr/>
          <p:nvPr/>
        </p:nvGrpSpPr>
        <p:grpSpPr bwMode="auto">
          <a:xfrm>
            <a:off x="4344334" y="1369218"/>
            <a:ext cx="3388164" cy="4960407"/>
            <a:chOff x="4615044" y="2433074"/>
            <a:chExt cx="3058885" cy="3517209"/>
          </a:xfrm>
        </p:grpSpPr>
        <p:sp>
          <p:nvSpPr>
            <p:cNvPr id="24" name="Rectangle 26"/>
            <p:cNvSpPr/>
            <p:nvPr/>
          </p:nvSpPr>
          <p:spPr>
            <a:xfrm>
              <a:off x="4615044" y="2781892"/>
              <a:ext cx="3058885" cy="810760"/>
            </a:xfrm>
            <a:prstGeom prst="rect">
              <a:avLst/>
            </a:prstGeom>
            <a:solidFill>
              <a:srgbClr val="9BC225"/>
            </a:solidFill>
            <a:ln w="6350" cap="flat" cmpd="sng" algn="ctr">
              <a:noFill/>
              <a:prstDash val="solid"/>
              <a:miter lim="800000"/>
            </a:ln>
            <a:effectLst/>
          </p:spPr>
          <p:txBody>
            <a:bodyPr anchor="ctr"/>
            <a:lstStyle/>
            <a:p>
              <a:pPr algn="ctr" defTabSz="1218565">
                <a:defRPr/>
              </a:pPr>
              <a:endParaRPr lang="id-ID" sz="2400" kern="0">
                <a:solidFill>
                  <a:srgbClr val="FFFFFF"/>
                </a:solidFill>
                <a:latin typeface="Raleway Light" charset="0"/>
                <a:ea typeface="MS PGothic" panose="020B0600070205080204" pitchFamily="34" charset="-128"/>
              </a:endParaRPr>
            </a:p>
          </p:txBody>
        </p:sp>
        <p:sp>
          <p:nvSpPr>
            <p:cNvPr id="25" name="Rectangle 27"/>
            <p:cNvSpPr/>
            <p:nvPr/>
          </p:nvSpPr>
          <p:spPr>
            <a:xfrm>
              <a:off x="4615044" y="4088421"/>
              <a:ext cx="3058885" cy="348461"/>
            </a:xfrm>
            <a:prstGeom prst="rect">
              <a:avLst/>
            </a:prstGeom>
            <a:solidFill>
              <a:srgbClr val="F9F9F9"/>
            </a:solidFill>
            <a:ln w="6350" cap="flat" cmpd="sng" algn="ctr">
              <a:solidFill>
                <a:srgbClr val="FFFFFF"/>
              </a:solidFill>
              <a:prstDash val="solid"/>
              <a:miter lim="800000"/>
            </a:ln>
            <a:effectLst/>
          </p:spPr>
          <p:txBody>
            <a:bodyPr anchor="ctr"/>
            <a:lstStyle/>
            <a:p>
              <a:pPr algn="ctr" defTabSz="1218565">
                <a:defRPr/>
              </a:pPr>
              <a:endParaRPr lang="id-ID" sz="2400" kern="0">
                <a:solidFill>
                  <a:srgbClr val="FFFFFF"/>
                </a:solidFill>
                <a:latin typeface="Raleway Light" charset="0"/>
                <a:ea typeface="MS PGothic" panose="020B0600070205080204" pitchFamily="34" charset="-128"/>
              </a:endParaRPr>
            </a:p>
          </p:txBody>
        </p:sp>
        <p:sp>
          <p:nvSpPr>
            <p:cNvPr id="26" name="Rectangle 28"/>
            <p:cNvSpPr/>
            <p:nvPr/>
          </p:nvSpPr>
          <p:spPr>
            <a:xfrm>
              <a:off x="4615044" y="4436882"/>
              <a:ext cx="3058885" cy="348460"/>
            </a:xfrm>
            <a:prstGeom prst="rect">
              <a:avLst/>
            </a:prstGeom>
            <a:solidFill>
              <a:srgbClr val="FDFDFD"/>
            </a:solidFill>
            <a:ln w="6350" cap="flat" cmpd="sng" algn="ctr">
              <a:solidFill>
                <a:srgbClr val="FFFFFF"/>
              </a:solidFill>
              <a:prstDash val="solid"/>
              <a:miter lim="800000"/>
            </a:ln>
            <a:effectLst/>
          </p:spPr>
          <p:txBody>
            <a:bodyPr anchor="ctr"/>
            <a:lstStyle/>
            <a:p>
              <a:pPr algn="ctr" defTabSz="1218565">
                <a:defRPr/>
              </a:pPr>
              <a:endParaRPr lang="id-ID" sz="2400" kern="0">
                <a:solidFill>
                  <a:srgbClr val="FFFFFF"/>
                </a:solidFill>
                <a:latin typeface="Raleway Light" charset="0"/>
                <a:ea typeface="MS PGothic" panose="020B0600070205080204" pitchFamily="34" charset="-128"/>
              </a:endParaRPr>
            </a:p>
          </p:txBody>
        </p:sp>
        <p:sp>
          <p:nvSpPr>
            <p:cNvPr id="27" name="Rectangle 29"/>
            <p:cNvSpPr/>
            <p:nvPr/>
          </p:nvSpPr>
          <p:spPr>
            <a:xfrm>
              <a:off x="4615044" y="4785342"/>
              <a:ext cx="3058885" cy="348461"/>
            </a:xfrm>
            <a:prstGeom prst="rect">
              <a:avLst/>
            </a:prstGeom>
            <a:solidFill>
              <a:srgbClr val="F9F9F9"/>
            </a:solidFill>
            <a:ln w="6350" cap="flat" cmpd="sng" algn="ctr">
              <a:solidFill>
                <a:srgbClr val="FFFFFF"/>
              </a:solidFill>
              <a:prstDash val="solid"/>
              <a:miter lim="800000"/>
            </a:ln>
            <a:effectLst/>
          </p:spPr>
          <p:txBody>
            <a:bodyPr anchor="ctr"/>
            <a:lstStyle/>
            <a:p>
              <a:pPr algn="ctr" defTabSz="1218565">
                <a:defRPr/>
              </a:pPr>
              <a:endParaRPr lang="id-ID" sz="2400" kern="0">
                <a:solidFill>
                  <a:srgbClr val="FFFFFF"/>
                </a:solidFill>
                <a:latin typeface="Raleway Light" charset="0"/>
                <a:ea typeface="MS PGothic" panose="020B0600070205080204" pitchFamily="34" charset="-128"/>
              </a:endParaRPr>
            </a:p>
          </p:txBody>
        </p:sp>
        <p:sp>
          <p:nvSpPr>
            <p:cNvPr id="28" name="Rectangle 30"/>
            <p:cNvSpPr/>
            <p:nvPr/>
          </p:nvSpPr>
          <p:spPr>
            <a:xfrm>
              <a:off x="4615044" y="5133803"/>
              <a:ext cx="3058885" cy="347667"/>
            </a:xfrm>
            <a:prstGeom prst="rect">
              <a:avLst/>
            </a:prstGeom>
            <a:solidFill>
              <a:srgbClr val="FDFDFD"/>
            </a:solidFill>
            <a:ln w="6350" cap="flat" cmpd="sng" algn="ctr">
              <a:solidFill>
                <a:srgbClr val="FFFFFF"/>
              </a:solidFill>
              <a:prstDash val="solid"/>
              <a:miter lim="800000"/>
            </a:ln>
            <a:effectLst/>
          </p:spPr>
          <p:txBody>
            <a:bodyPr anchor="ctr"/>
            <a:lstStyle/>
            <a:p>
              <a:pPr algn="ctr" defTabSz="1218565">
                <a:defRPr/>
              </a:pPr>
              <a:endParaRPr lang="id-ID" sz="2400" kern="0">
                <a:solidFill>
                  <a:srgbClr val="FFFFFF"/>
                </a:solidFill>
                <a:latin typeface="Raleway Light" charset="0"/>
                <a:ea typeface="MS PGothic" panose="020B0600070205080204" pitchFamily="34" charset="-128"/>
              </a:endParaRPr>
            </a:p>
          </p:txBody>
        </p:sp>
        <p:sp>
          <p:nvSpPr>
            <p:cNvPr id="29" name="Rectangle 31"/>
            <p:cNvSpPr/>
            <p:nvPr/>
          </p:nvSpPr>
          <p:spPr>
            <a:xfrm>
              <a:off x="4615044" y="2453275"/>
              <a:ext cx="3058885" cy="348461"/>
            </a:xfrm>
            <a:prstGeom prst="rect">
              <a:avLst/>
            </a:prstGeom>
            <a:solidFill>
              <a:srgbClr val="7E7E7E">
                <a:alpha val="25000"/>
              </a:srgbClr>
            </a:solidFill>
            <a:ln w="6350" cap="flat" cmpd="sng" algn="ctr">
              <a:noFill/>
              <a:prstDash val="solid"/>
              <a:miter lim="800000"/>
            </a:ln>
            <a:effectLst/>
          </p:spPr>
          <p:txBody>
            <a:bodyPr anchor="ctr"/>
            <a:lstStyle/>
            <a:p>
              <a:pPr algn="ctr" defTabSz="1218565">
                <a:defRPr/>
              </a:pPr>
              <a:endParaRPr lang="id-ID" sz="2400" kern="0">
                <a:solidFill>
                  <a:srgbClr val="FFFFFF"/>
                </a:solidFill>
                <a:latin typeface="Raleway Light" charset="0"/>
                <a:ea typeface="MS PGothic" panose="020B0600070205080204" pitchFamily="34" charset="-128"/>
              </a:endParaRPr>
            </a:p>
          </p:txBody>
        </p:sp>
        <p:sp>
          <p:nvSpPr>
            <p:cNvPr id="30" name="Rectangle 32"/>
            <p:cNvSpPr/>
            <p:nvPr/>
          </p:nvSpPr>
          <p:spPr>
            <a:xfrm>
              <a:off x="4615044" y="2433431"/>
              <a:ext cx="3058885" cy="348460"/>
            </a:xfrm>
            <a:prstGeom prst="rect">
              <a:avLst/>
            </a:prstGeom>
            <a:solidFill>
              <a:srgbClr val="333333"/>
            </a:solidFill>
            <a:ln w="6350" cap="flat" cmpd="sng" algn="ctr">
              <a:noFill/>
              <a:prstDash val="solid"/>
              <a:miter lim="800000"/>
            </a:ln>
            <a:effectLst/>
          </p:spPr>
          <p:txBody>
            <a:bodyPr anchor="ctr"/>
            <a:lstStyle/>
            <a:p>
              <a:pPr algn="ctr" defTabSz="1218565">
                <a:defRPr/>
              </a:pPr>
              <a:endParaRPr lang="id-ID" sz="2400" kern="0">
                <a:solidFill>
                  <a:srgbClr val="FFFFFF"/>
                </a:solidFill>
                <a:latin typeface="Raleway Light" charset="0"/>
                <a:ea typeface="MS PGothic" panose="020B0600070205080204" pitchFamily="34" charset="-128"/>
              </a:endParaRPr>
            </a:p>
          </p:txBody>
        </p:sp>
        <p:sp>
          <p:nvSpPr>
            <p:cNvPr id="31" name="TextBox 33"/>
            <p:cNvSpPr txBox="1">
              <a:spLocks noChangeArrowheads="1"/>
            </p:cNvSpPr>
            <p:nvPr/>
          </p:nvSpPr>
          <p:spPr bwMode="auto">
            <a:xfrm>
              <a:off x="5911619" y="2433074"/>
              <a:ext cx="476424" cy="327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Lato Light" pitchFamily="34" charset="0"/>
                  <a:ea typeface="MS PGothic" panose="020B0600070205080204" pitchFamily="34" charset="-128"/>
                </a:defRPr>
              </a:lvl1pPr>
              <a:lvl2pPr marL="742950" indent="-285750" eaLnBrk="0" hangingPunct="0">
                <a:defRPr sz="3600">
                  <a:solidFill>
                    <a:schemeClr val="tx1"/>
                  </a:solidFill>
                  <a:latin typeface="Lato Light" pitchFamily="34" charset="0"/>
                  <a:ea typeface="MS PGothic" panose="020B0600070205080204" pitchFamily="34" charset="-128"/>
                </a:defRPr>
              </a:lvl2pPr>
              <a:lvl3pPr marL="1143000" indent="-228600" eaLnBrk="0" hangingPunct="0">
                <a:defRPr sz="3600">
                  <a:solidFill>
                    <a:schemeClr val="tx1"/>
                  </a:solidFill>
                  <a:latin typeface="Lato Light" pitchFamily="34" charset="0"/>
                  <a:ea typeface="MS PGothic" panose="020B0600070205080204" pitchFamily="34" charset="-128"/>
                </a:defRPr>
              </a:lvl3pPr>
              <a:lvl4pPr marL="1600200" indent="-228600" eaLnBrk="0" hangingPunct="0">
                <a:defRPr sz="3600">
                  <a:solidFill>
                    <a:schemeClr val="tx1"/>
                  </a:solidFill>
                  <a:latin typeface="Lato Light" pitchFamily="34" charset="0"/>
                  <a:ea typeface="MS PGothic" panose="020B0600070205080204" pitchFamily="34" charset="-128"/>
                </a:defRPr>
              </a:lvl4pPr>
              <a:lvl5pPr marL="2057400" indent="-228600" eaLnBrk="0" hangingPunct="0">
                <a:defRPr sz="3600">
                  <a:solidFill>
                    <a:schemeClr val="tx1"/>
                  </a:solidFill>
                  <a:latin typeface="Lato Light" pitchFamily="34" charset="0"/>
                  <a:ea typeface="MS PGothic" panose="020B0600070205080204" pitchFamily="34" charset="-128"/>
                </a:defRPr>
              </a:lvl5pPr>
              <a:lvl6pPr marL="25146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9pPr>
            </a:lstStyle>
            <a:p>
              <a:pPr algn="ctr" defTabSz="1218565" eaLnBrk="1" hangingPunct="1">
                <a:defRPr/>
              </a:pPr>
              <a:r>
                <a:rPr lang="en-US" altLang="zh-CN" sz="2400" kern="0" dirty="0">
                  <a:solidFill>
                    <a:srgbClr val="FFFFFF"/>
                  </a:solidFill>
                  <a:latin typeface="Raleway Light" charset="0"/>
                </a:rPr>
                <a:t>02</a:t>
              </a:r>
              <a:endParaRPr lang="id-ID" altLang="zh-CN" sz="2400" kern="0" dirty="0">
                <a:solidFill>
                  <a:srgbClr val="FFFFFF"/>
                </a:solidFill>
                <a:latin typeface="Raleway Light" charset="0"/>
              </a:endParaRPr>
            </a:p>
          </p:txBody>
        </p:sp>
        <p:sp>
          <p:nvSpPr>
            <p:cNvPr id="32" name="TextBox 34"/>
            <p:cNvSpPr txBox="1">
              <a:spLocks noChangeArrowheads="1"/>
            </p:cNvSpPr>
            <p:nvPr/>
          </p:nvSpPr>
          <p:spPr bwMode="auto">
            <a:xfrm>
              <a:off x="5303856" y="2941459"/>
              <a:ext cx="1691952" cy="302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Lato Light" pitchFamily="34" charset="0"/>
                  <a:ea typeface="MS PGothic" panose="020B0600070205080204" pitchFamily="34" charset="-128"/>
                </a:defRPr>
              </a:lvl1pPr>
              <a:lvl2pPr marL="742950" indent="-285750" eaLnBrk="0" hangingPunct="0">
                <a:defRPr sz="3600">
                  <a:solidFill>
                    <a:schemeClr val="tx1"/>
                  </a:solidFill>
                  <a:latin typeface="Lato Light" pitchFamily="34" charset="0"/>
                  <a:ea typeface="MS PGothic" panose="020B0600070205080204" pitchFamily="34" charset="-128"/>
                </a:defRPr>
              </a:lvl2pPr>
              <a:lvl3pPr marL="1143000" indent="-228600" eaLnBrk="0" hangingPunct="0">
                <a:defRPr sz="3600">
                  <a:solidFill>
                    <a:schemeClr val="tx1"/>
                  </a:solidFill>
                  <a:latin typeface="Lato Light" pitchFamily="34" charset="0"/>
                  <a:ea typeface="MS PGothic" panose="020B0600070205080204" pitchFamily="34" charset="-128"/>
                </a:defRPr>
              </a:lvl3pPr>
              <a:lvl4pPr marL="1600200" indent="-228600" eaLnBrk="0" hangingPunct="0">
                <a:defRPr sz="3600">
                  <a:solidFill>
                    <a:schemeClr val="tx1"/>
                  </a:solidFill>
                  <a:latin typeface="Lato Light" pitchFamily="34" charset="0"/>
                  <a:ea typeface="MS PGothic" panose="020B0600070205080204" pitchFamily="34" charset="-128"/>
                </a:defRPr>
              </a:lvl4pPr>
              <a:lvl5pPr marL="2057400" indent="-228600" eaLnBrk="0" hangingPunct="0">
                <a:defRPr sz="3600">
                  <a:solidFill>
                    <a:schemeClr val="tx1"/>
                  </a:solidFill>
                  <a:latin typeface="Lato Light" pitchFamily="34" charset="0"/>
                  <a:ea typeface="MS PGothic" panose="020B0600070205080204" pitchFamily="34" charset="-128"/>
                </a:defRPr>
              </a:lvl5pPr>
              <a:lvl6pPr marL="25146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9pPr>
            </a:lstStyle>
            <a:p>
              <a:pPr lvl="0" algn="ctr" eaLnBrk="1" hangingPunct="1">
                <a:defRPr/>
              </a:pPr>
              <a:r>
                <a:rPr lang="zh-CN" altLang="en-US" sz="2400" b="1" kern="0" dirty="0">
                  <a:solidFill>
                    <a:srgbClr val="FFFFFF"/>
                  </a:solidFill>
                  <a:latin typeface="微软雅黑" panose="020B0503020204020204" pitchFamily="34" charset="-122"/>
                  <a:ea typeface="微软雅黑" panose="020B0503020204020204" pitchFamily="34" charset="-122"/>
                </a:rPr>
                <a:t>单击输入标题</a:t>
              </a:r>
              <a:endParaRPr lang="id-ID" altLang="zh-CN" sz="2400" b="1" kern="0" dirty="0">
                <a:solidFill>
                  <a:srgbClr val="FFFFFF"/>
                </a:solidFill>
                <a:latin typeface="微软雅黑" panose="020B0503020204020204" pitchFamily="34" charset="-122"/>
                <a:ea typeface="微软雅黑" panose="020B0503020204020204" pitchFamily="34" charset="-122"/>
              </a:endParaRPr>
            </a:p>
          </p:txBody>
        </p:sp>
        <p:sp>
          <p:nvSpPr>
            <p:cNvPr id="33" name="Rectangle 2"/>
            <p:cNvSpPr/>
            <p:nvPr/>
          </p:nvSpPr>
          <p:spPr>
            <a:xfrm>
              <a:off x="4615044" y="3618983"/>
              <a:ext cx="3058885" cy="2331300"/>
            </a:xfrm>
            <a:prstGeom prst="rect">
              <a:avLst/>
            </a:prstGeom>
            <a:blipFill>
              <a:blip r:embed="rId2"/>
              <a:stretch>
                <a:fillRect/>
              </a:stretch>
            </a:blipFill>
            <a:ln w="6350" cap="flat" cmpd="sng" algn="ctr">
              <a:solidFill>
                <a:srgbClr val="003363"/>
              </a:solidFill>
              <a:prstDash val="solid"/>
              <a:miter lim="800000"/>
            </a:ln>
            <a:effectLst/>
          </p:spPr>
          <p:txBody>
            <a:bodyPr anchor="ctr"/>
            <a:lstStyle/>
            <a:p>
              <a:pPr algn="ctr" defTabSz="1218565">
                <a:defRPr/>
              </a:pPr>
              <a:endParaRPr lang="zh-CN" altLang="zh-CN" sz="2400" kern="0">
                <a:solidFill>
                  <a:srgbClr val="FFFFFF"/>
                </a:solidFill>
                <a:latin typeface="Raleway Light" charset="0"/>
                <a:ea typeface="MS PGothic" panose="020B0600070205080204" pitchFamily="34" charset="-128"/>
              </a:endParaRPr>
            </a:p>
          </p:txBody>
        </p:sp>
      </p:grpSp>
      <p:grpSp>
        <p:nvGrpSpPr>
          <p:cNvPr id="34" name="Group 68"/>
          <p:cNvGrpSpPr/>
          <p:nvPr/>
        </p:nvGrpSpPr>
        <p:grpSpPr bwMode="auto">
          <a:xfrm>
            <a:off x="8006980" y="1680248"/>
            <a:ext cx="2822316" cy="4320089"/>
            <a:chOff x="7842672" y="2433294"/>
            <a:chExt cx="3058885" cy="3678154"/>
          </a:xfrm>
        </p:grpSpPr>
        <p:sp>
          <p:nvSpPr>
            <p:cNvPr id="35" name="Rectangle 45"/>
            <p:cNvSpPr/>
            <p:nvPr/>
          </p:nvSpPr>
          <p:spPr>
            <a:xfrm>
              <a:off x="7842672" y="2781742"/>
              <a:ext cx="3058885" cy="810731"/>
            </a:xfrm>
            <a:prstGeom prst="rect">
              <a:avLst/>
            </a:prstGeom>
            <a:solidFill>
              <a:srgbClr val="9BC225"/>
            </a:solidFill>
            <a:ln w="6350" cap="flat" cmpd="sng" algn="ctr">
              <a:noFill/>
              <a:prstDash val="solid"/>
              <a:miter lim="800000"/>
            </a:ln>
            <a:effectLst/>
          </p:spPr>
          <p:txBody>
            <a:bodyPr anchor="ctr"/>
            <a:lstStyle/>
            <a:p>
              <a:pPr algn="ctr" defTabSz="1218565">
                <a:defRPr/>
              </a:pPr>
              <a:endParaRPr lang="id-ID" sz="2400" kern="0">
                <a:solidFill>
                  <a:srgbClr val="FFFFFF"/>
                </a:solidFill>
                <a:latin typeface="Raleway Light" charset="0"/>
                <a:ea typeface="MS PGothic" panose="020B0600070205080204" pitchFamily="34" charset="-128"/>
              </a:endParaRPr>
            </a:p>
          </p:txBody>
        </p:sp>
        <p:sp>
          <p:nvSpPr>
            <p:cNvPr id="36" name="Rectangle 50"/>
            <p:cNvSpPr/>
            <p:nvPr/>
          </p:nvSpPr>
          <p:spPr>
            <a:xfrm>
              <a:off x="7842672" y="2453137"/>
              <a:ext cx="3058885" cy="348449"/>
            </a:xfrm>
            <a:prstGeom prst="rect">
              <a:avLst/>
            </a:prstGeom>
            <a:solidFill>
              <a:srgbClr val="7E7E7E">
                <a:alpha val="25000"/>
              </a:srgbClr>
            </a:solidFill>
            <a:ln w="6350" cap="flat" cmpd="sng" algn="ctr">
              <a:noFill/>
              <a:prstDash val="solid"/>
              <a:miter lim="800000"/>
            </a:ln>
            <a:effectLst/>
          </p:spPr>
          <p:txBody>
            <a:bodyPr anchor="ctr"/>
            <a:lstStyle/>
            <a:p>
              <a:pPr algn="ctr" defTabSz="1218565">
                <a:defRPr/>
              </a:pPr>
              <a:endParaRPr lang="id-ID" sz="2400" kern="0">
                <a:solidFill>
                  <a:srgbClr val="FFFFFF"/>
                </a:solidFill>
                <a:latin typeface="Raleway Light" charset="0"/>
                <a:ea typeface="MS PGothic" panose="020B0600070205080204" pitchFamily="34" charset="-128"/>
              </a:endParaRPr>
            </a:p>
          </p:txBody>
        </p:sp>
        <p:sp>
          <p:nvSpPr>
            <p:cNvPr id="37" name="Rectangle 51"/>
            <p:cNvSpPr/>
            <p:nvPr/>
          </p:nvSpPr>
          <p:spPr>
            <a:xfrm>
              <a:off x="7842672" y="2433294"/>
              <a:ext cx="3058885" cy="348448"/>
            </a:xfrm>
            <a:prstGeom prst="rect">
              <a:avLst/>
            </a:prstGeom>
            <a:solidFill>
              <a:srgbClr val="333333"/>
            </a:solidFill>
            <a:ln w="6350" cap="flat" cmpd="sng" algn="ctr">
              <a:noFill/>
              <a:prstDash val="solid"/>
              <a:miter lim="800000"/>
            </a:ln>
            <a:effectLst/>
          </p:spPr>
          <p:txBody>
            <a:bodyPr anchor="ctr"/>
            <a:lstStyle/>
            <a:p>
              <a:pPr algn="ctr" defTabSz="1218565">
                <a:defRPr/>
              </a:pPr>
              <a:endParaRPr lang="id-ID" sz="2400" kern="0">
                <a:solidFill>
                  <a:srgbClr val="FFFFFF"/>
                </a:solidFill>
                <a:latin typeface="Raleway Light" charset="0"/>
                <a:ea typeface="MS PGothic" panose="020B0600070205080204" pitchFamily="34" charset="-128"/>
              </a:endParaRPr>
            </a:p>
          </p:txBody>
        </p:sp>
        <p:sp>
          <p:nvSpPr>
            <p:cNvPr id="38" name="TextBox 52"/>
            <p:cNvSpPr txBox="1">
              <a:spLocks noChangeArrowheads="1"/>
            </p:cNvSpPr>
            <p:nvPr/>
          </p:nvSpPr>
          <p:spPr bwMode="auto">
            <a:xfrm>
              <a:off x="9117421" y="2453014"/>
              <a:ext cx="509396" cy="340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Lato Light" pitchFamily="34" charset="0"/>
                  <a:ea typeface="MS PGothic" panose="020B0600070205080204" pitchFamily="34" charset="-128"/>
                </a:defRPr>
              </a:lvl1pPr>
              <a:lvl2pPr marL="742950" indent="-285750" eaLnBrk="0" hangingPunct="0">
                <a:defRPr sz="3600">
                  <a:solidFill>
                    <a:schemeClr val="tx1"/>
                  </a:solidFill>
                  <a:latin typeface="Lato Light" pitchFamily="34" charset="0"/>
                  <a:ea typeface="MS PGothic" panose="020B0600070205080204" pitchFamily="34" charset="-128"/>
                </a:defRPr>
              </a:lvl2pPr>
              <a:lvl3pPr marL="1143000" indent="-228600" eaLnBrk="0" hangingPunct="0">
                <a:defRPr sz="3600">
                  <a:solidFill>
                    <a:schemeClr val="tx1"/>
                  </a:solidFill>
                  <a:latin typeface="Lato Light" pitchFamily="34" charset="0"/>
                  <a:ea typeface="MS PGothic" panose="020B0600070205080204" pitchFamily="34" charset="-128"/>
                </a:defRPr>
              </a:lvl3pPr>
              <a:lvl4pPr marL="1600200" indent="-228600" eaLnBrk="0" hangingPunct="0">
                <a:defRPr sz="3600">
                  <a:solidFill>
                    <a:schemeClr val="tx1"/>
                  </a:solidFill>
                  <a:latin typeface="Lato Light" pitchFamily="34" charset="0"/>
                  <a:ea typeface="MS PGothic" panose="020B0600070205080204" pitchFamily="34" charset="-128"/>
                </a:defRPr>
              </a:lvl4pPr>
              <a:lvl5pPr marL="2057400" indent="-228600" eaLnBrk="0" hangingPunct="0">
                <a:defRPr sz="3600">
                  <a:solidFill>
                    <a:schemeClr val="tx1"/>
                  </a:solidFill>
                  <a:latin typeface="Lato Light" pitchFamily="34" charset="0"/>
                  <a:ea typeface="MS PGothic" panose="020B0600070205080204" pitchFamily="34" charset="-128"/>
                </a:defRPr>
              </a:lvl5pPr>
              <a:lvl6pPr marL="25146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9pPr>
            </a:lstStyle>
            <a:p>
              <a:pPr algn="ctr" defTabSz="1218565" eaLnBrk="1" hangingPunct="1">
                <a:defRPr/>
              </a:pPr>
              <a:r>
                <a:rPr lang="en-US" altLang="zh-CN" sz="2000" kern="0" dirty="0">
                  <a:solidFill>
                    <a:srgbClr val="FFFFFF"/>
                  </a:solidFill>
                  <a:latin typeface="Raleway Light" charset="0"/>
                </a:rPr>
                <a:t>03</a:t>
              </a:r>
              <a:endParaRPr lang="id-ID" altLang="zh-CN" sz="2000" kern="0" dirty="0">
                <a:solidFill>
                  <a:srgbClr val="FFFFFF"/>
                </a:solidFill>
                <a:latin typeface="Raleway Light" charset="0"/>
              </a:endParaRPr>
            </a:p>
          </p:txBody>
        </p:sp>
        <p:sp>
          <p:nvSpPr>
            <p:cNvPr id="39" name="TextBox 53"/>
            <p:cNvSpPr txBox="1">
              <a:spLocks noChangeArrowheads="1"/>
            </p:cNvSpPr>
            <p:nvPr/>
          </p:nvSpPr>
          <p:spPr bwMode="auto">
            <a:xfrm>
              <a:off x="8356532" y="2917557"/>
              <a:ext cx="2031172" cy="362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Lato Light" pitchFamily="34" charset="0"/>
                  <a:ea typeface="MS PGothic" panose="020B0600070205080204" pitchFamily="34" charset="-128"/>
                </a:defRPr>
              </a:lvl1pPr>
              <a:lvl2pPr marL="742950" indent="-285750" eaLnBrk="0" hangingPunct="0">
                <a:defRPr sz="3600">
                  <a:solidFill>
                    <a:schemeClr val="tx1"/>
                  </a:solidFill>
                  <a:latin typeface="Lato Light" pitchFamily="34" charset="0"/>
                  <a:ea typeface="MS PGothic" panose="020B0600070205080204" pitchFamily="34" charset="-128"/>
                </a:defRPr>
              </a:lvl2pPr>
              <a:lvl3pPr marL="1143000" indent="-228600" eaLnBrk="0" hangingPunct="0">
                <a:defRPr sz="3600">
                  <a:solidFill>
                    <a:schemeClr val="tx1"/>
                  </a:solidFill>
                  <a:latin typeface="Lato Light" pitchFamily="34" charset="0"/>
                  <a:ea typeface="MS PGothic" panose="020B0600070205080204" pitchFamily="34" charset="-128"/>
                </a:defRPr>
              </a:lvl3pPr>
              <a:lvl4pPr marL="1600200" indent="-228600" eaLnBrk="0" hangingPunct="0">
                <a:defRPr sz="3600">
                  <a:solidFill>
                    <a:schemeClr val="tx1"/>
                  </a:solidFill>
                  <a:latin typeface="Lato Light" pitchFamily="34" charset="0"/>
                  <a:ea typeface="MS PGothic" panose="020B0600070205080204" pitchFamily="34" charset="-128"/>
                </a:defRPr>
              </a:lvl4pPr>
              <a:lvl5pPr marL="2057400" indent="-228600" eaLnBrk="0" hangingPunct="0">
                <a:defRPr sz="3600">
                  <a:solidFill>
                    <a:schemeClr val="tx1"/>
                  </a:solidFill>
                  <a:latin typeface="Lato Light" pitchFamily="34" charset="0"/>
                  <a:ea typeface="MS PGothic" panose="020B0600070205080204" pitchFamily="34" charset="-128"/>
                </a:defRPr>
              </a:lvl5pPr>
              <a:lvl6pPr marL="25146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9pPr>
            </a:lstStyle>
            <a:p>
              <a:pPr lvl="0" algn="ctr" eaLnBrk="1" hangingPunct="1">
                <a:defRPr/>
              </a:pPr>
              <a:r>
                <a:rPr lang="zh-CN" altLang="en-US" sz="2400" b="1" kern="0" dirty="0">
                  <a:solidFill>
                    <a:srgbClr val="FFFFFF"/>
                  </a:solidFill>
                  <a:latin typeface="微软雅黑" panose="020B0503020204020204" pitchFamily="34" charset="-122"/>
                  <a:ea typeface="微软雅黑" panose="020B0503020204020204" pitchFamily="34" charset="-122"/>
                </a:rPr>
                <a:t>单击输入标题</a:t>
              </a:r>
              <a:endParaRPr lang="id-ID" altLang="zh-CN" sz="2400" b="1" kern="0" dirty="0">
                <a:solidFill>
                  <a:srgbClr val="FFFFFF"/>
                </a:solidFill>
                <a:latin typeface="微软雅黑" panose="020B0503020204020204" pitchFamily="34" charset="-122"/>
                <a:ea typeface="微软雅黑" panose="020B0503020204020204" pitchFamily="34" charset="-122"/>
              </a:endParaRPr>
            </a:p>
          </p:txBody>
        </p:sp>
        <p:sp>
          <p:nvSpPr>
            <p:cNvPr id="40" name="Rectangle 65"/>
            <p:cNvSpPr/>
            <p:nvPr/>
          </p:nvSpPr>
          <p:spPr>
            <a:xfrm>
              <a:off x="7842672" y="3628458"/>
              <a:ext cx="3058885" cy="2482990"/>
            </a:xfrm>
            <a:prstGeom prst="rect">
              <a:avLst/>
            </a:prstGeom>
            <a:blipFill>
              <a:blip r:embed="rId3"/>
              <a:stretch>
                <a:fillRect/>
              </a:stretch>
            </a:blipFill>
            <a:ln w="6350" cap="flat" cmpd="sng" algn="ctr">
              <a:solidFill>
                <a:srgbClr val="003160"/>
              </a:solidFill>
              <a:prstDash val="solid"/>
              <a:miter lim="800000"/>
            </a:ln>
            <a:effectLst/>
          </p:spPr>
          <p:txBody>
            <a:bodyPr anchor="ctr"/>
            <a:lstStyle/>
            <a:p>
              <a:pPr algn="ctr" defTabSz="1218565">
                <a:defRPr/>
              </a:pPr>
              <a:endParaRPr lang="zh-CN" altLang="zh-CN" sz="2400" kern="0">
                <a:solidFill>
                  <a:srgbClr val="FFFFFF"/>
                </a:solidFill>
                <a:latin typeface="Raleway Light" charset="0"/>
                <a:ea typeface="MS PGothic" panose="020B0600070205080204" pitchFamily="34" charset="-128"/>
              </a:endParaRPr>
            </a:p>
          </p:txBody>
        </p:sp>
      </p:grpSp>
    </p:spTree>
  </p:cSld>
  <p:clrMapOvr>
    <a:masterClrMapping/>
  </p:clrMapOvr>
  <mc:AlternateContent xmlns:mc="http://schemas.openxmlformats.org/markup-compatibility/2006">
    <mc:Choice xmlns:p14="http://schemas.microsoft.com/office/powerpoint/2010/main" Requires="p14">
      <p:transition spd="slow" p14:dur="1250" advClick="0" advTm="0">
        <p14:switch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25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1000"/>
                                        <p:tgtEl>
                                          <p:spTgt spid="23"/>
                                        </p:tgtEl>
                                      </p:cBhvr>
                                    </p:animEffect>
                                    <p:anim calcmode="lin" valueType="num">
                                      <p:cBhvr>
                                        <p:cTn id="14" dur="1000" fill="hold"/>
                                        <p:tgtEl>
                                          <p:spTgt spid="23"/>
                                        </p:tgtEl>
                                        <p:attrNameLst>
                                          <p:attrName>ppt_x</p:attrName>
                                        </p:attrNameLst>
                                      </p:cBhvr>
                                      <p:tavLst>
                                        <p:tav tm="0">
                                          <p:val>
                                            <p:strVal val="#ppt_x"/>
                                          </p:val>
                                        </p:tav>
                                        <p:tav tm="100000">
                                          <p:val>
                                            <p:strVal val="#ppt_x"/>
                                          </p:val>
                                        </p:tav>
                                      </p:tavLst>
                                    </p:anim>
                                    <p:anim calcmode="lin" valueType="num">
                                      <p:cBhvr>
                                        <p:cTn id="15" dur="900" decel="100000" fill="hold"/>
                                        <p:tgtEl>
                                          <p:spTgt spid="23"/>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50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1000"/>
                                        <p:tgtEl>
                                          <p:spTgt spid="34"/>
                                        </p:tgtEl>
                                      </p:cBhvr>
                                    </p:animEffect>
                                    <p:anim calcmode="lin" valueType="num">
                                      <p:cBhvr>
                                        <p:cTn id="20" dur="1000" fill="hold"/>
                                        <p:tgtEl>
                                          <p:spTgt spid="34"/>
                                        </p:tgtEl>
                                        <p:attrNameLst>
                                          <p:attrName>ppt_x</p:attrName>
                                        </p:attrNameLst>
                                      </p:cBhvr>
                                      <p:tavLst>
                                        <p:tav tm="0">
                                          <p:val>
                                            <p:strVal val="#ppt_x"/>
                                          </p:val>
                                        </p:tav>
                                        <p:tav tm="100000">
                                          <p:val>
                                            <p:strVal val="#ppt_x"/>
                                          </p:val>
                                        </p:tav>
                                      </p:tavLst>
                                    </p:anim>
                                    <p:anim calcmode="lin" valueType="num">
                                      <p:cBhvr>
                                        <p:cTn id="21" dur="900" decel="100000" fill="hold"/>
                                        <p:tgtEl>
                                          <p:spTgt spid="34"/>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flipH="1">
            <a:off x="0" y="1951828"/>
            <a:ext cx="3639447" cy="2884906"/>
            <a:chOff x="9658590" y="2383972"/>
            <a:chExt cx="2533411" cy="2008176"/>
          </a:xfrm>
          <a:solidFill>
            <a:srgbClr val="333333"/>
          </a:solidFill>
        </p:grpSpPr>
        <p:sp>
          <p:nvSpPr>
            <p:cNvPr id="5" name="任意多边形 4"/>
            <p:cNvSpPr/>
            <p:nvPr/>
          </p:nvSpPr>
          <p:spPr>
            <a:xfrm>
              <a:off x="11691258" y="2383972"/>
              <a:ext cx="500743" cy="751114"/>
            </a:xfrm>
            <a:custGeom>
              <a:avLst/>
              <a:gdLst>
                <a:gd name="connsiteX0" fmla="*/ 375557 w 500743"/>
                <a:gd name="connsiteY0" fmla="*/ 0 h 751114"/>
                <a:gd name="connsiteX1" fmla="*/ 500743 w 500743"/>
                <a:gd name="connsiteY1" fmla="*/ 25274 h 751114"/>
                <a:gd name="connsiteX2" fmla="*/ 500743 w 500743"/>
                <a:gd name="connsiteY2" fmla="*/ 725840 h 751114"/>
                <a:gd name="connsiteX3" fmla="*/ 375557 w 500743"/>
                <a:gd name="connsiteY3" fmla="*/ 751114 h 751114"/>
                <a:gd name="connsiteX4" fmla="*/ 0 w 500743"/>
                <a:gd name="connsiteY4" fmla="*/ 375557 h 751114"/>
                <a:gd name="connsiteX5" fmla="*/ 375557 w 500743"/>
                <a:gd name="connsiteY5" fmla="*/ 0 h 751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0743" h="751114">
                  <a:moveTo>
                    <a:pt x="375557" y="0"/>
                  </a:moveTo>
                  <a:lnTo>
                    <a:pt x="500743" y="25274"/>
                  </a:lnTo>
                  <a:lnTo>
                    <a:pt x="500743" y="725840"/>
                  </a:lnTo>
                  <a:lnTo>
                    <a:pt x="375557" y="751114"/>
                  </a:lnTo>
                  <a:cubicBezTo>
                    <a:pt x="168143" y="751114"/>
                    <a:pt x="0" y="582971"/>
                    <a:pt x="0" y="375557"/>
                  </a:cubicBezTo>
                  <a:cubicBezTo>
                    <a:pt x="0" y="168143"/>
                    <a:pt x="168143" y="0"/>
                    <a:pt x="37555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11173936" y="2438151"/>
              <a:ext cx="647949" cy="64794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10683336" y="2514351"/>
              <a:ext cx="495548" cy="49554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10187292" y="2628654"/>
              <a:ext cx="314700" cy="3147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a:spLocks noChangeAspect="1"/>
            </p:cNvSpPr>
            <p:nvPr/>
          </p:nvSpPr>
          <p:spPr>
            <a:xfrm>
              <a:off x="9658590" y="2666252"/>
              <a:ext cx="252000" cy="25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a:off x="11691258" y="3015592"/>
              <a:ext cx="500743" cy="751114"/>
            </a:xfrm>
            <a:custGeom>
              <a:avLst/>
              <a:gdLst>
                <a:gd name="connsiteX0" fmla="*/ 375557 w 500743"/>
                <a:gd name="connsiteY0" fmla="*/ 0 h 751114"/>
                <a:gd name="connsiteX1" fmla="*/ 500743 w 500743"/>
                <a:gd name="connsiteY1" fmla="*/ 25274 h 751114"/>
                <a:gd name="connsiteX2" fmla="*/ 500743 w 500743"/>
                <a:gd name="connsiteY2" fmla="*/ 725840 h 751114"/>
                <a:gd name="connsiteX3" fmla="*/ 375557 w 500743"/>
                <a:gd name="connsiteY3" fmla="*/ 751114 h 751114"/>
                <a:gd name="connsiteX4" fmla="*/ 0 w 500743"/>
                <a:gd name="connsiteY4" fmla="*/ 375557 h 751114"/>
                <a:gd name="connsiteX5" fmla="*/ 375557 w 500743"/>
                <a:gd name="connsiteY5" fmla="*/ 0 h 751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0743" h="751114">
                  <a:moveTo>
                    <a:pt x="375557" y="0"/>
                  </a:moveTo>
                  <a:lnTo>
                    <a:pt x="500743" y="25274"/>
                  </a:lnTo>
                  <a:lnTo>
                    <a:pt x="500743" y="725840"/>
                  </a:lnTo>
                  <a:lnTo>
                    <a:pt x="375557" y="751114"/>
                  </a:lnTo>
                  <a:cubicBezTo>
                    <a:pt x="168143" y="751114"/>
                    <a:pt x="0" y="582971"/>
                    <a:pt x="0" y="375557"/>
                  </a:cubicBezTo>
                  <a:cubicBezTo>
                    <a:pt x="0" y="168143"/>
                    <a:pt x="168143" y="0"/>
                    <a:pt x="37555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11173936" y="3069771"/>
              <a:ext cx="647949" cy="64794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10683336" y="3145971"/>
              <a:ext cx="495548" cy="49554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10187292" y="3260274"/>
              <a:ext cx="314700" cy="3147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a:spLocks noChangeAspect="1"/>
            </p:cNvSpPr>
            <p:nvPr/>
          </p:nvSpPr>
          <p:spPr>
            <a:xfrm>
              <a:off x="9658590" y="3297872"/>
              <a:ext cx="252000" cy="25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14"/>
            <p:cNvSpPr/>
            <p:nvPr/>
          </p:nvSpPr>
          <p:spPr>
            <a:xfrm>
              <a:off x="11691258" y="3641034"/>
              <a:ext cx="500743" cy="751114"/>
            </a:xfrm>
            <a:custGeom>
              <a:avLst/>
              <a:gdLst>
                <a:gd name="connsiteX0" fmla="*/ 375557 w 500743"/>
                <a:gd name="connsiteY0" fmla="*/ 0 h 751114"/>
                <a:gd name="connsiteX1" fmla="*/ 500743 w 500743"/>
                <a:gd name="connsiteY1" fmla="*/ 25274 h 751114"/>
                <a:gd name="connsiteX2" fmla="*/ 500743 w 500743"/>
                <a:gd name="connsiteY2" fmla="*/ 725840 h 751114"/>
                <a:gd name="connsiteX3" fmla="*/ 375557 w 500743"/>
                <a:gd name="connsiteY3" fmla="*/ 751114 h 751114"/>
                <a:gd name="connsiteX4" fmla="*/ 0 w 500743"/>
                <a:gd name="connsiteY4" fmla="*/ 375557 h 751114"/>
                <a:gd name="connsiteX5" fmla="*/ 375557 w 500743"/>
                <a:gd name="connsiteY5" fmla="*/ 0 h 751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0743" h="751114">
                  <a:moveTo>
                    <a:pt x="375557" y="0"/>
                  </a:moveTo>
                  <a:lnTo>
                    <a:pt x="500743" y="25274"/>
                  </a:lnTo>
                  <a:lnTo>
                    <a:pt x="500743" y="725840"/>
                  </a:lnTo>
                  <a:lnTo>
                    <a:pt x="375557" y="751114"/>
                  </a:lnTo>
                  <a:cubicBezTo>
                    <a:pt x="168143" y="751114"/>
                    <a:pt x="0" y="582971"/>
                    <a:pt x="0" y="375557"/>
                  </a:cubicBezTo>
                  <a:cubicBezTo>
                    <a:pt x="0" y="168143"/>
                    <a:pt x="168143" y="0"/>
                    <a:pt x="37555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11173936" y="3695213"/>
              <a:ext cx="647949" cy="64794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10683336" y="3771413"/>
              <a:ext cx="495548" cy="49554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10187292" y="3885716"/>
              <a:ext cx="314700" cy="3147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a:spLocks noChangeAspect="1"/>
            </p:cNvSpPr>
            <p:nvPr/>
          </p:nvSpPr>
          <p:spPr>
            <a:xfrm>
              <a:off x="9658590" y="3923314"/>
              <a:ext cx="252000" cy="25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2" name="圆角矩形 51"/>
          <p:cNvSpPr/>
          <p:nvPr/>
        </p:nvSpPr>
        <p:spPr>
          <a:xfrm>
            <a:off x="4036952" y="2029660"/>
            <a:ext cx="2808385" cy="2808385"/>
          </a:xfrm>
          <a:prstGeom prst="roundRect">
            <a:avLst>
              <a:gd name="adj" fmla="val 50000"/>
            </a:avLst>
          </a:prstGeom>
          <a:solidFill>
            <a:srgbClr val="9BC2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5" name="文本框 54" descr="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
          <p:cNvSpPr txBox="1"/>
          <p:nvPr/>
        </p:nvSpPr>
        <p:spPr>
          <a:xfrm>
            <a:off x="7446143" y="3025740"/>
            <a:ext cx="4515980" cy="830997"/>
          </a:xfrm>
          <a:prstGeom prst="rect">
            <a:avLst/>
          </a:prstGeom>
          <a:noFill/>
          <a:effectLst/>
        </p:spPr>
        <p:txBody>
          <a:bodyPr wrap="none" rtlCol="0">
            <a:spAutoFit/>
          </a:bodyPr>
          <a:lstStyle/>
          <a:p>
            <a:pPr algn="ctr"/>
            <a:r>
              <a:rPr lang="zh-CN" altLang="en-US" sz="4800" b="1" dirty="0">
                <a:solidFill>
                  <a:srgbClr val="333333"/>
                </a:solidFill>
                <a:latin typeface="幼圆" panose="02010509060101010101" pitchFamily="49" charset="-122"/>
                <a:ea typeface="幼圆" panose="02010509060101010101" pitchFamily="49" charset="-122"/>
              </a:rPr>
              <a:t>研究思路与方法</a:t>
            </a:r>
            <a:endParaRPr lang="zh-CN" altLang="en-US" sz="4800" b="1" dirty="0">
              <a:solidFill>
                <a:srgbClr val="333333"/>
              </a:solidFill>
              <a:latin typeface="幼圆" panose="02010509060101010101" pitchFamily="49" charset="-122"/>
              <a:ea typeface="幼圆" panose="02010509060101010101" pitchFamily="49" charset="-122"/>
            </a:endParaRPr>
          </a:p>
        </p:txBody>
      </p:sp>
      <p:sp>
        <p:nvSpPr>
          <p:cNvPr id="56" name="文本框 55" descr="e7d195523061f1c0deeec63e560781cfd59afb0ea006f2a87ABB68BF51EA6619813959095094C18C62A12F549504892A4AAA8C1554C6663626E05CA27F281A14E6983772AFC3FB97135759321DEA3D70CCCB10945EC5A0328596DD82A592BE62395600E7AE41709863136E5693E139E71C97B0505B6497F6EA0FFE905022212355C75CED024E8489CA1AE83B75F1FECE"/>
          <p:cNvSpPr txBox="1"/>
          <p:nvPr/>
        </p:nvSpPr>
        <p:spPr>
          <a:xfrm>
            <a:off x="4708097" y="2347334"/>
            <a:ext cx="1553630" cy="1815882"/>
          </a:xfrm>
          <a:prstGeom prst="rect">
            <a:avLst/>
          </a:prstGeom>
          <a:noFill/>
        </p:spPr>
        <p:txBody>
          <a:bodyPr wrap="none" rtlCol="0">
            <a:spAutoFit/>
          </a:bodyPr>
          <a:lstStyle/>
          <a:p>
            <a:pPr defTabSz="1218565">
              <a:defRPr/>
            </a:pPr>
            <a:r>
              <a:rPr lang="zh-CN" altLang="en-US" sz="3200" b="1" kern="0" dirty="0" smtClean="0">
                <a:solidFill>
                  <a:schemeClr val="tx1">
                    <a:lumMod val="85000"/>
                    <a:lumOff val="15000"/>
                  </a:schemeClr>
                </a:solidFill>
                <a:latin typeface="幼圆" panose="02010509060101010101" pitchFamily="49" charset="-122"/>
                <a:ea typeface="幼圆" panose="02010509060101010101" pitchFamily="49" charset="-122"/>
              </a:rPr>
              <a:t>  </a:t>
            </a:r>
            <a:endParaRPr lang="en-US" altLang="zh-CN" sz="3200" b="1" kern="0" dirty="0" smtClean="0">
              <a:solidFill>
                <a:schemeClr val="tx1">
                  <a:lumMod val="85000"/>
                  <a:lumOff val="15000"/>
                </a:schemeClr>
              </a:solidFill>
              <a:latin typeface="幼圆" panose="02010509060101010101" pitchFamily="49" charset="-122"/>
              <a:ea typeface="幼圆" panose="02010509060101010101" pitchFamily="49" charset="-122"/>
            </a:endParaRPr>
          </a:p>
          <a:p>
            <a:r>
              <a:rPr lang="en-US" altLang="zh-CN" sz="8000" dirty="0" smtClean="0">
                <a:solidFill>
                  <a:schemeClr val="bg1"/>
                </a:solidFill>
                <a:latin typeface="Arial Black" panose="020B0A04020102020204" pitchFamily="34" charset="0"/>
                <a:ea typeface="幼圆" panose="02010509060101010101" pitchFamily="49" charset="-122"/>
                <a:cs typeface="Kartika" panose="02020503030404060203" pitchFamily="18" charset="0"/>
              </a:rPr>
              <a:t>03</a:t>
            </a:r>
            <a:endParaRPr lang="en-US" altLang="zh-CN" sz="8000" dirty="0">
              <a:solidFill>
                <a:schemeClr val="bg1"/>
              </a:solidFill>
              <a:latin typeface="Arial Black" panose="020B0A04020102020204" pitchFamily="34" charset="0"/>
              <a:ea typeface="幼圆" panose="02010509060101010101" pitchFamily="49" charset="-122"/>
              <a:cs typeface="Kartika" panose="02020503030404060203"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blinds dir="vert"/>
      </p:transition>
    </mc:Choice>
    <mc:Fallback>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fade">
                                      <p:cBhvr>
                                        <p:cTn id="17" dur="500"/>
                                        <p:tgtEl>
                                          <p:spTgt spid="56"/>
                                        </p:tgtEl>
                                      </p:cBhvr>
                                    </p:animEffect>
                                  </p:childTnLst>
                                </p:cTn>
                              </p:par>
                            </p:childTnLst>
                          </p:cTn>
                        </p:par>
                        <p:par>
                          <p:cTn id="18" fill="hold">
                            <p:stCondLst>
                              <p:cond delay="2000"/>
                            </p:stCondLst>
                            <p:childTnLst>
                              <p:par>
                                <p:cTn id="19" presetID="37" presetClass="entr" presetSubtype="0"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900" decel="100000" fill="hold"/>
                                        <p:tgtEl>
                                          <p:spTgt spid="55"/>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5" grpId="0"/>
      <p:bldP spid="5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圆角矩形 11"/>
          <p:cNvSpPr/>
          <p:nvPr/>
        </p:nvSpPr>
        <p:spPr>
          <a:xfrm>
            <a:off x="-775263" y="169290"/>
            <a:ext cx="2067951" cy="798521"/>
          </a:xfrm>
          <a:prstGeom prst="roundRect">
            <a:avLst>
              <a:gd name="adj" fmla="val 50000"/>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1392632" y="169290"/>
            <a:ext cx="798521" cy="798521"/>
          </a:xfrm>
          <a:prstGeom prst="ellipse">
            <a:avLst/>
          </a:prstGeom>
          <a:solidFill>
            <a:srgbClr val="9BC2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descr="e7d195523061f1c0deeec63e560781cfd59afb0ea006f2a87ABB68BF51EA6619813959095094C18C62A12F549504892A4AAA8C1554C6663626E05CA27F281A14E6983772AFC3FB97135759321DEA3D70CCCB10945EC5A0328596DD82A592BE62395600E7AE41709863136E5693E139E71C97B0505B6497F6EA0FFE905022212355C75CED024E8489CA1AE83B75F1FECE"/>
          <p:cNvSpPr txBox="1"/>
          <p:nvPr/>
        </p:nvSpPr>
        <p:spPr>
          <a:xfrm>
            <a:off x="108440" y="-147710"/>
            <a:ext cx="1005403" cy="954107"/>
          </a:xfrm>
          <a:prstGeom prst="rect">
            <a:avLst/>
          </a:prstGeom>
          <a:noFill/>
        </p:spPr>
        <p:txBody>
          <a:bodyPr wrap="none" rtlCol="0">
            <a:spAutoFit/>
          </a:bodyPr>
          <a:lstStyle/>
          <a:p>
            <a:pPr defTabSz="1218565">
              <a:defRPr/>
            </a:pPr>
            <a:r>
              <a:rPr lang="zh-CN" altLang="en-US" sz="3200" b="1" kern="0" dirty="0" smtClean="0">
                <a:solidFill>
                  <a:schemeClr val="tx1">
                    <a:lumMod val="85000"/>
                    <a:lumOff val="15000"/>
                  </a:schemeClr>
                </a:solidFill>
                <a:latin typeface="幼圆" panose="02010509060101010101" pitchFamily="49" charset="-122"/>
                <a:ea typeface="幼圆" panose="02010509060101010101" pitchFamily="49" charset="-122"/>
              </a:rPr>
              <a:t>  </a:t>
            </a:r>
            <a:endParaRPr lang="en-US" altLang="zh-CN" sz="3200" b="1" kern="0" dirty="0" smtClean="0">
              <a:solidFill>
                <a:schemeClr val="tx1">
                  <a:lumMod val="85000"/>
                  <a:lumOff val="15000"/>
                </a:schemeClr>
              </a:solidFill>
              <a:latin typeface="幼圆" panose="02010509060101010101" pitchFamily="49" charset="-122"/>
              <a:ea typeface="幼圆" panose="02010509060101010101" pitchFamily="49" charset="-122"/>
            </a:endParaRPr>
          </a:p>
          <a:p>
            <a:r>
              <a:rPr lang="en-US" altLang="zh-CN" sz="2400" dirty="0" smtClean="0">
                <a:solidFill>
                  <a:schemeClr val="bg1"/>
                </a:solidFill>
                <a:latin typeface="Arial Black" panose="020B0A04020102020204" pitchFamily="34" charset="0"/>
                <a:ea typeface="幼圆" panose="02010509060101010101" pitchFamily="49" charset="-122"/>
                <a:cs typeface="Kartika" panose="02020503030404060203" pitchFamily="18" charset="0"/>
              </a:rPr>
              <a:t>2017</a:t>
            </a:r>
            <a:endParaRPr lang="en-US" altLang="zh-CN" sz="2400" dirty="0">
              <a:solidFill>
                <a:schemeClr val="bg1"/>
              </a:solidFill>
              <a:latin typeface="Arial Black" panose="020B0A04020102020204" pitchFamily="34" charset="0"/>
              <a:ea typeface="幼圆" panose="02010509060101010101" pitchFamily="49" charset="-122"/>
              <a:cs typeface="Kartika" panose="02020503030404060203" pitchFamily="18" charset="0"/>
            </a:endParaRPr>
          </a:p>
        </p:txBody>
      </p:sp>
      <p:sp>
        <p:nvSpPr>
          <p:cNvPr id="18" name="Freeform 22"/>
          <p:cNvSpPr>
            <a:spLocks noEditPoints="1"/>
          </p:cNvSpPr>
          <p:nvPr/>
        </p:nvSpPr>
        <p:spPr bwMode="auto">
          <a:xfrm>
            <a:off x="1631851" y="354863"/>
            <a:ext cx="323491" cy="379890"/>
          </a:xfrm>
          <a:custGeom>
            <a:avLst/>
            <a:gdLst>
              <a:gd name="T0" fmla="*/ 90 w 641"/>
              <a:gd name="T1" fmla="*/ 424 h 748"/>
              <a:gd name="T2" fmla="*/ 158 w 641"/>
              <a:gd name="T3" fmla="*/ 424 h 748"/>
              <a:gd name="T4" fmla="*/ 205 w 641"/>
              <a:gd name="T5" fmla="*/ 408 h 748"/>
              <a:gd name="T6" fmla="*/ 291 w 641"/>
              <a:gd name="T7" fmla="*/ 588 h 748"/>
              <a:gd name="T8" fmla="*/ 312 w 641"/>
              <a:gd name="T9" fmla="*/ 475 h 748"/>
              <a:gd name="T10" fmla="*/ 297 w 641"/>
              <a:gd name="T11" fmla="*/ 468 h 748"/>
              <a:gd name="T12" fmla="*/ 298 w 641"/>
              <a:gd name="T13" fmla="*/ 452 h 748"/>
              <a:gd name="T14" fmla="*/ 360 w 641"/>
              <a:gd name="T15" fmla="*/ 452 h 748"/>
              <a:gd name="T16" fmla="*/ 360 w 641"/>
              <a:gd name="T17" fmla="*/ 468 h 748"/>
              <a:gd name="T18" fmla="*/ 346 w 641"/>
              <a:gd name="T19" fmla="*/ 475 h 748"/>
              <a:gd name="T20" fmla="*/ 365 w 641"/>
              <a:gd name="T21" fmla="*/ 583 h 748"/>
              <a:gd name="T22" fmla="*/ 439 w 641"/>
              <a:gd name="T23" fmla="*/ 415 h 748"/>
              <a:gd name="T24" fmla="*/ 482 w 641"/>
              <a:gd name="T25" fmla="*/ 420 h 748"/>
              <a:gd name="T26" fmla="*/ 545 w 641"/>
              <a:gd name="T27" fmla="*/ 420 h 748"/>
              <a:gd name="T28" fmla="*/ 632 w 641"/>
              <a:gd name="T29" fmla="*/ 691 h 748"/>
              <a:gd name="T30" fmla="*/ 544 w 641"/>
              <a:gd name="T31" fmla="*/ 722 h 748"/>
              <a:gd name="T32" fmla="*/ 532 w 641"/>
              <a:gd name="T33" fmla="*/ 681 h 748"/>
              <a:gd name="T34" fmla="*/ 504 w 641"/>
              <a:gd name="T35" fmla="*/ 729 h 748"/>
              <a:gd name="T36" fmla="*/ 123 w 641"/>
              <a:gd name="T37" fmla="*/ 731 h 748"/>
              <a:gd name="T38" fmla="*/ 94 w 641"/>
              <a:gd name="T39" fmla="*/ 681 h 748"/>
              <a:gd name="T40" fmla="*/ 81 w 641"/>
              <a:gd name="T41" fmla="*/ 724 h 748"/>
              <a:gd name="T42" fmla="*/ 0 w 641"/>
              <a:gd name="T43" fmla="*/ 691 h 748"/>
              <a:gd name="T44" fmla="*/ 90 w 641"/>
              <a:gd name="T45" fmla="*/ 424 h 748"/>
              <a:gd name="T46" fmla="*/ 185 w 641"/>
              <a:gd name="T47" fmla="*/ 289 h 748"/>
              <a:gd name="T48" fmla="*/ 185 w 641"/>
              <a:gd name="T49" fmla="*/ 289 h 748"/>
              <a:gd name="T50" fmla="*/ 163 w 641"/>
              <a:gd name="T51" fmla="*/ 264 h 748"/>
              <a:gd name="T52" fmla="*/ 155 w 641"/>
              <a:gd name="T53" fmla="*/ 214 h 748"/>
              <a:gd name="T54" fmla="*/ 155 w 641"/>
              <a:gd name="T55" fmla="*/ 207 h 748"/>
              <a:gd name="T56" fmla="*/ 160 w 641"/>
              <a:gd name="T57" fmla="*/ 204 h 748"/>
              <a:gd name="T58" fmla="*/ 164 w 641"/>
              <a:gd name="T59" fmla="*/ 202 h 748"/>
              <a:gd name="T60" fmla="*/ 199 w 641"/>
              <a:gd name="T61" fmla="*/ 47 h 748"/>
              <a:gd name="T62" fmla="*/ 423 w 641"/>
              <a:gd name="T63" fmla="*/ 43 h 748"/>
              <a:gd name="T64" fmla="*/ 466 w 641"/>
              <a:gd name="T65" fmla="*/ 200 h 748"/>
              <a:gd name="T66" fmla="*/ 472 w 641"/>
              <a:gd name="T67" fmla="*/ 204 h 748"/>
              <a:gd name="T68" fmla="*/ 478 w 641"/>
              <a:gd name="T69" fmla="*/ 207 h 748"/>
              <a:gd name="T70" fmla="*/ 478 w 641"/>
              <a:gd name="T71" fmla="*/ 214 h 748"/>
              <a:gd name="T72" fmla="*/ 471 w 641"/>
              <a:gd name="T73" fmla="*/ 263 h 748"/>
              <a:gd name="T74" fmla="*/ 449 w 641"/>
              <a:gd name="T75" fmla="*/ 288 h 748"/>
              <a:gd name="T76" fmla="*/ 328 w 641"/>
              <a:gd name="T77" fmla="*/ 397 h 748"/>
              <a:gd name="T78" fmla="*/ 299 w 641"/>
              <a:gd name="T79" fmla="*/ 395 h 748"/>
              <a:gd name="T80" fmla="*/ 185 w 641"/>
              <a:gd name="T81" fmla="*/ 289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1" h="748">
                <a:moveTo>
                  <a:pt x="90" y="424"/>
                </a:moveTo>
                <a:cubicBezTo>
                  <a:pt x="114" y="424"/>
                  <a:pt x="137" y="424"/>
                  <a:pt x="158" y="424"/>
                </a:cubicBezTo>
                <a:cubicBezTo>
                  <a:pt x="178" y="425"/>
                  <a:pt x="194" y="421"/>
                  <a:pt x="205" y="408"/>
                </a:cubicBezTo>
                <a:lnTo>
                  <a:pt x="291" y="588"/>
                </a:lnTo>
                <a:lnTo>
                  <a:pt x="312" y="475"/>
                </a:lnTo>
                <a:lnTo>
                  <a:pt x="297" y="468"/>
                </a:lnTo>
                <a:lnTo>
                  <a:pt x="298" y="452"/>
                </a:lnTo>
                <a:lnTo>
                  <a:pt x="360" y="452"/>
                </a:lnTo>
                <a:lnTo>
                  <a:pt x="360" y="468"/>
                </a:lnTo>
                <a:lnTo>
                  <a:pt x="346" y="475"/>
                </a:lnTo>
                <a:lnTo>
                  <a:pt x="365" y="583"/>
                </a:lnTo>
                <a:lnTo>
                  <a:pt x="439" y="415"/>
                </a:lnTo>
                <a:cubicBezTo>
                  <a:pt x="450" y="420"/>
                  <a:pt x="464" y="422"/>
                  <a:pt x="482" y="420"/>
                </a:cubicBezTo>
                <a:cubicBezTo>
                  <a:pt x="502" y="420"/>
                  <a:pt x="523" y="420"/>
                  <a:pt x="545" y="420"/>
                </a:cubicBezTo>
                <a:cubicBezTo>
                  <a:pt x="604" y="475"/>
                  <a:pt x="641" y="606"/>
                  <a:pt x="632" y="691"/>
                </a:cubicBezTo>
                <a:cubicBezTo>
                  <a:pt x="614" y="704"/>
                  <a:pt x="583" y="714"/>
                  <a:pt x="544" y="722"/>
                </a:cubicBezTo>
                <a:lnTo>
                  <a:pt x="532" y="681"/>
                </a:lnTo>
                <a:lnTo>
                  <a:pt x="504" y="729"/>
                </a:lnTo>
                <a:cubicBezTo>
                  <a:pt x="390" y="746"/>
                  <a:pt x="233" y="748"/>
                  <a:pt x="123" y="731"/>
                </a:cubicBezTo>
                <a:lnTo>
                  <a:pt x="94" y="681"/>
                </a:lnTo>
                <a:lnTo>
                  <a:pt x="81" y="724"/>
                </a:lnTo>
                <a:cubicBezTo>
                  <a:pt x="43" y="716"/>
                  <a:pt x="14" y="705"/>
                  <a:pt x="0" y="691"/>
                </a:cubicBezTo>
                <a:cubicBezTo>
                  <a:pt x="1" y="616"/>
                  <a:pt x="15" y="489"/>
                  <a:pt x="90" y="424"/>
                </a:cubicBezTo>
                <a:close/>
                <a:moveTo>
                  <a:pt x="185" y="289"/>
                </a:moveTo>
                <a:lnTo>
                  <a:pt x="185" y="289"/>
                </a:lnTo>
                <a:cubicBezTo>
                  <a:pt x="175" y="284"/>
                  <a:pt x="168" y="275"/>
                  <a:pt x="163" y="264"/>
                </a:cubicBezTo>
                <a:cubicBezTo>
                  <a:pt x="157" y="251"/>
                  <a:pt x="155" y="234"/>
                  <a:pt x="155" y="214"/>
                </a:cubicBezTo>
                <a:lnTo>
                  <a:pt x="155" y="207"/>
                </a:lnTo>
                <a:lnTo>
                  <a:pt x="160" y="204"/>
                </a:lnTo>
                <a:cubicBezTo>
                  <a:pt x="162" y="203"/>
                  <a:pt x="163" y="202"/>
                  <a:pt x="164" y="202"/>
                </a:cubicBezTo>
                <a:cubicBezTo>
                  <a:pt x="152" y="117"/>
                  <a:pt x="162" y="78"/>
                  <a:pt x="199" y="47"/>
                </a:cubicBezTo>
                <a:cubicBezTo>
                  <a:pt x="256" y="0"/>
                  <a:pt x="365" y="0"/>
                  <a:pt x="423" y="43"/>
                </a:cubicBezTo>
                <a:cubicBezTo>
                  <a:pt x="463" y="72"/>
                  <a:pt x="477" y="123"/>
                  <a:pt x="466" y="200"/>
                </a:cubicBezTo>
                <a:cubicBezTo>
                  <a:pt x="468" y="201"/>
                  <a:pt x="470" y="202"/>
                  <a:pt x="472" y="204"/>
                </a:cubicBezTo>
                <a:lnTo>
                  <a:pt x="478" y="207"/>
                </a:lnTo>
                <a:lnTo>
                  <a:pt x="478" y="214"/>
                </a:lnTo>
                <a:cubicBezTo>
                  <a:pt x="478" y="233"/>
                  <a:pt x="476" y="250"/>
                  <a:pt x="471" y="263"/>
                </a:cubicBezTo>
                <a:cubicBezTo>
                  <a:pt x="466" y="275"/>
                  <a:pt x="459" y="283"/>
                  <a:pt x="449" y="288"/>
                </a:cubicBezTo>
                <a:cubicBezTo>
                  <a:pt x="434" y="338"/>
                  <a:pt x="381" y="392"/>
                  <a:pt x="328" y="397"/>
                </a:cubicBezTo>
                <a:cubicBezTo>
                  <a:pt x="319" y="398"/>
                  <a:pt x="308" y="398"/>
                  <a:pt x="299" y="395"/>
                </a:cubicBezTo>
                <a:cubicBezTo>
                  <a:pt x="241" y="374"/>
                  <a:pt x="203" y="350"/>
                  <a:pt x="185" y="289"/>
                </a:cubicBezTo>
                <a:close/>
              </a:path>
            </a:pathLst>
          </a:custGeom>
          <a:solidFill>
            <a:srgbClr val="FFFFFF"/>
          </a:solidFill>
          <a:ln>
            <a:noFill/>
          </a:ln>
        </p:spPr>
        <p:txBody>
          <a:bodyPr vert="horz" wrap="square" lIns="91440" tIns="45720" rIns="91440" bIns="45720" numCol="1" anchor="t" anchorCtr="0" compatLnSpc="1"/>
          <a:lstStyle/>
          <a:p>
            <a:endParaRPr lang="zh-CN" altLang="en-US"/>
          </a:p>
        </p:txBody>
      </p:sp>
      <p:sp>
        <p:nvSpPr>
          <p:cNvPr id="8" name="文本框 7"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2577745" y="190865"/>
            <a:ext cx="4815742" cy="707886"/>
          </a:xfrm>
          <a:prstGeom prst="rect">
            <a:avLst/>
          </a:prstGeom>
          <a:noFill/>
          <a:effectLst/>
        </p:spPr>
        <p:txBody>
          <a:bodyPr wrap="none" rtlCol="0">
            <a:spAutoFit/>
          </a:bodyPr>
          <a:lstStyle/>
          <a:p>
            <a:r>
              <a:rPr lang="zh-CN" altLang="en-US" sz="4000" b="1" dirty="0" smtClean="0">
                <a:solidFill>
                  <a:schemeClr val="tx1">
                    <a:lumMod val="75000"/>
                    <a:lumOff val="25000"/>
                  </a:schemeClr>
                </a:solidFill>
                <a:latin typeface="幼圆" panose="02010509060101010101" pitchFamily="49" charset="-122"/>
                <a:ea typeface="幼圆" panose="02010509060101010101" pitchFamily="49" charset="-122"/>
                <a:cs typeface="Kartika" panose="02020503030404060203" pitchFamily="18" charset="0"/>
              </a:rPr>
              <a:t>请在此输入您的标题</a:t>
            </a:r>
            <a:endParaRPr lang="en-US" altLang="zh-CN" sz="4000" b="1" dirty="0">
              <a:solidFill>
                <a:schemeClr val="tx1">
                  <a:lumMod val="75000"/>
                  <a:lumOff val="25000"/>
                </a:schemeClr>
              </a:solidFill>
              <a:latin typeface="幼圆" panose="02010509060101010101" pitchFamily="49" charset="-122"/>
              <a:ea typeface="幼圆" panose="02010509060101010101" pitchFamily="49" charset="-122"/>
              <a:cs typeface="Kartika" panose="02020503030404060203" pitchFamily="18" charset="0"/>
            </a:endParaRPr>
          </a:p>
        </p:txBody>
      </p:sp>
      <p:grpSp>
        <p:nvGrpSpPr>
          <p:cNvPr id="7" name="组合 6"/>
          <p:cNvGrpSpPr/>
          <p:nvPr/>
        </p:nvGrpSpPr>
        <p:grpSpPr>
          <a:xfrm>
            <a:off x="3394355" y="5209374"/>
            <a:ext cx="2164549" cy="1077674"/>
            <a:chOff x="3394355" y="5209374"/>
            <a:chExt cx="2164549" cy="1077674"/>
          </a:xfrm>
        </p:grpSpPr>
        <p:sp>
          <p:nvSpPr>
            <p:cNvPr id="9" name="任意多边形 8"/>
            <p:cNvSpPr/>
            <p:nvPr/>
          </p:nvSpPr>
          <p:spPr>
            <a:xfrm>
              <a:off x="3394355" y="5218068"/>
              <a:ext cx="2164549" cy="1068980"/>
            </a:xfrm>
            <a:custGeom>
              <a:avLst/>
              <a:gdLst>
                <a:gd name="connsiteX0" fmla="*/ 613485 w 2355806"/>
                <a:gd name="connsiteY0" fmla="*/ 0 h 1163434"/>
                <a:gd name="connsiteX1" fmla="*/ 1043154 w 2355806"/>
                <a:gd name="connsiteY1" fmla="*/ 0 h 1163434"/>
                <a:gd name="connsiteX2" fmla="*/ 1312652 w 2355806"/>
                <a:gd name="connsiteY2" fmla="*/ 0 h 1163434"/>
                <a:gd name="connsiteX3" fmla="*/ 2355806 w 2355806"/>
                <a:gd name="connsiteY3" fmla="*/ 0 h 1163434"/>
                <a:gd name="connsiteX4" fmla="*/ 2355806 w 2355806"/>
                <a:gd name="connsiteY4" fmla="*/ 549949 h 1163434"/>
                <a:gd name="connsiteX5" fmla="*/ 1742321 w 2355806"/>
                <a:gd name="connsiteY5" fmla="*/ 1163434 h 1163434"/>
                <a:gd name="connsiteX6" fmla="*/ 1312652 w 2355806"/>
                <a:gd name="connsiteY6" fmla="*/ 1163434 h 1163434"/>
                <a:gd name="connsiteX7" fmla="*/ 1043154 w 2355806"/>
                <a:gd name="connsiteY7" fmla="*/ 1163434 h 1163434"/>
                <a:gd name="connsiteX8" fmla="*/ 0 w 2355806"/>
                <a:gd name="connsiteY8" fmla="*/ 1163434 h 1163434"/>
                <a:gd name="connsiteX9" fmla="*/ 0 w 2355806"/>
                <a:gd name="connsiteY9" fmla="*/ 613485 h 1163434"/>
                <a:gd name="connsiteX10" fmla="*/ 613485 w 2355806"/>
                <a:gd name="connsiteY10" fmla="*/ 0 h 1163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5806" h="1163434">
                  <a:moveTo>
                    <a:pt x="613485" y="0"/>
                  </a:moveTo>
                  <a:lnTo>
                    <a:pt x="1043154" y="0"/>
                  </a:lnTo>
                  <a:lnTo>
                    <a:pt x="1312652" y="0"/>
                  </a:lnTo>
                  <a:lnTo>
                    <a:pt x="2355806" y="0"/>
                  </a:lnTo>
                  <a:lnTo>
                    <a:pt x="2355806" y="549949"/>
                  </a:lnTo>
                  <a:cubicBezTo>
                    <a:pt x="2355806" y="888767"/>
                    <a:pt x="2081139" y="1163434"/>
                    <a:pt x="1742321" y="1163434"/>
                  </a:cubicBezTo>
                  <a:lnTo>
                    <a:pt x="1312652" y="1163434"/>
                  </a:lnTo>
                  <a:lnTo>
                    <a:pt x="1043154" y="1163434"/>
                  </a:lnTo>
                  <a:lnTo>
                    <a:pt x="0" y="1163434"/>
                  </a:lnTo>
                  <a:lnTo>
                    <a:pt x="0" y="613485"/>
                  </a:lnTo>
                  <a:cubicBezTo>
                    <a:pt x="0" y="274667"/>
                    <a:pt x="274667" y="0"/>
                    <a:pt x="613485" y="0"/>
                  </a:cubicBezTo>
                  <a:close/>
                </a:path>
              </a:pathLst>
            </a:custGeom>
            <a:solidFill>
              <a:srgbClr val="9BC2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p:nvPr/>
          </p:nvPicPr>
          <p:blipFill rotWithShape="1">
            <a:blip r:embed="rId1">
              <a:extLst>
                <a:ext uri="{BEBA8EAE-BF5A-486C-A8C5-ECC9F3942E4B}">
                  <a14:imgProps xmlns:a14="http://schemas.microsoft.com/office/drawing/2010/main">
                    <a14:imgLayer r:embed="rId2">
                      <a14:imgEffect>
                        <a14:saturation sat="66000"/>
                      </a14:imgEffect>
                    </a14:imgLayer>
                  </a14:imgProps>
                </a:ext>
              </a:extLst>
            </a:blip>
            <a:srcRect t="76775"/>
            <a:stretch>
              <a:fillRect/>
            </a:stretch>
          </p:blipFill>
          <p:spPr>
            <a:xfrm rot="16200000">
              <a:off x="4026242" y="5659762"/>
              <a:ext cx="1000008" cy="99232"/>
            </a:xfrm>
            <a:prstGeom prst="rect">
              <a:avLst/>
            </a:prstGeom>
          </p:spPr>
        </p:pic>
        <p:sp>
          <p:nvSpPr>
            <p:cNvPr id="11" name="文本框 10"/>
            <p:cNvSpPr txBox="1"/>
            <p:nvPr/>
          </p:nvSpPr>
          <p:spPr>
            <a:xfrm>
              <a:off x="3709578" y="5327611"/>
              <a:ext cx="530915" cy="769441"/>
            </a:xfrm>
            <a:prstGeom prst="rect">
              <a:avLst/>
            </a:prstGeom>
            <a:noFill/>
          </p:spPr>
          <p:txBody>
            <a:bodyPr wrap="none" rtlCol="0">
              <a:spAutoFit/>
            </a:bodyPr>
            <a:lstStyle/>
            <a:p>
              <a:r>
                <a:rPr lang="en-US" altLang="zh-CN" sz="4400" b="1" dirty="0" smtClean="0">
                  <a:solidFill>
                    <a:schemeClr val="bg1"/>
                  </a:solidFill>
                  <a:effectLst>
                    <a:innerShdw blurRad="63500" dist="25400" dir="13500000">
                      <a:prstClr val="black">
                        <a:alpha val="50000"/>
                      </a:prstClr>
                    </a:innerShdw>
                  </a:effectLst>
                  <a:latin typeface="方正姚体" panose="02010601030101010101" pitchFamily="2" charset="-122"/>
                  <a:ea typeface="方正姚体" panose="02010601030101010101" pitchFamily="2" charset="-122"/>
                </a:rPr>
                <a:t>D</a:t>
              </a:r>
              <a:endParaRPr lang="zh-CN" altLang="en-US" sz="4400" b="1" dirty="0">
                <a:solidFill>
                  <a:schemeClr val="bg1"/>
                </a:solidFill>
                <a:effectLst>
                  <a:innerShdw blurRad="63500" dist="25400" dir="13500000">
                    <a:prstClr val="black">
                      <a:alpha val="50000"/>
                    </a:prstClr>
                  </a:innerShdw>
                </a:effectLst>
                <a:latin typeface="方正姚体" panose="02010601030101010101" pitchFamily="2" charset="-122"/>
                <a:ea typeface="方正姚体" panose="02010601030101010101" pitchFamily="2" charset="-122"/>
              </a:endParaRPr>
            </a:p>
          </p:txBody>
        </p:sp>
        <p:sp>
          <p:nvSpPr>
            <p:cNvPr id="14" name="Freeform 33"/>
            <p:cNvSpPr>
              <a:spLocks noEditPoints="1"/>
            </p:cNvSpPr>
            <p:nvPr/>
          </p:nvSpPr>
          <p:spPr bwMode="auto">
            <a:xfrm>
              <a:off x="4764998" y="5465392"/>
              <a:ext cx="519575" cy="487969"/>
            </a:xfrm>
            <a:custGeom>
              <a:avLst/>
              <a:gdLst>
                <a:gd name="T0" fmla="*/ 21 w 643"/>
                <a:gd name="T1" fmla="*/ 477 h 603"/>
                <a:gd name="T2" fmla="*/ 459 w 643"/>
                <a:gd name="T3" fmla="*/ 359 h 603"/>
                <a:gd name="T4" fmla="*/ 420 w 643"/>
                <a:gd name="T5" fmla="*/ 494 h 603"/>
                <a:gd name="T6" fmla="*/ 407 w 643"/>
                <a:gd name="T7" fmla="*/ 377 h 603"/>
                <a:gd name="T8" fmla="*/ 408 w 643"/>
                <a:gd name="T9" fmla="*/ 272 h 603"/>
                <a:gd name="T10" fmla="*/ 397 w 643"/>
                <a:gd name="T11" fmla="*/ 276 h 603"/>
                <a:gd name="T12" fmla="*/ 405 w 643"/>
                <a:gd name="T13" fmla="*/ 292 h 603"/>
                <a:gd name="T14" fmla="*/ 415 w 643"/>
                <a:gd name="T15" fmla="*/ 288 h 603"/>
                <a:gd name="T16" fmla="*/ 356 w 643"/>
                <a:gd name="T17" fmla="*/ 302 h 603"/>
                <a:gd name="T18" fmla="*/ 360 w 643"/>
                <a:gd name="T19" fmla="*/ 322 h 603"/>
                <a:gd name="T20" fmla="*/ 368 w 643"/>
                <a:gd name="T21" fmla="*/ 315 h 603"/>
                <a:gd name="T22" fmla="*/ 324 w 643"/>
                <a:gd name="T23" fmla="*/ 341 h 603"/>
                <a:gd name="T24" fmla="*/ 319 w 643"/>
                <a:gd name="T25" fmla="*/ 351 h 603"/>
                <a:gd name="T26" fmla="*/ 335 w 643"/>
                <a:gd name="T27" fmla="*/ 359 h 603"/>
                <a:gd name="T28" fmla="*/ 340 w 643"/>
                <a:gd name="T29" fmla="*/ 349 h 603"/>
                <a:gd name="T30" fmla="*/ 305 w 643"/>
                <a:gd name="T31" fmla="*/ 399 h 603"/>
                <a:gd name="T32" fmla="*/ 322 w 643"/>
                <a:gd name="T33" fmla="*/ 411 h 603"/>
                <a:gd name="T34" fmla="*/ 323 w 643"/>
                <a:gd name="T35" fmla="*/ 400 h 603"/>
                <a:gd name="T36" fmla="*/ 308 w 643"/>
                <a:gd name="T37" fmla="*/ 450 h 603"/>
                <a:gd name="T38" fmla="*/ 311 w 643"/>
                <a:gd name="T39" fmla="*/ 461 h 603"/>
                <a:gd name="T40" fmla="*/ 327 w 643"/>
                <a:gd name="T41" fmla="*/ 455 h 603"/>
                <a:gd name="T42" fmla="*/ 324 w 643"/>
                <a:gd name="T43" fmla="*/ 444 h 603"/>
                <a:gd name="T44" fmla="*/ 332 w 643"/>
                <a:gd name="T45" fmla="*/ 505 h 603"/>
                <a:gd name="T46" fmla="*/ 353 w 643"/>
                <a:gd name="T47" fmla="*/ 503 h 603"/>
                <a:gd name="T48" fmla="*/ 346 w 643"/>
                <a:gd name="T49" fmla="*/ 495 h 603"/>
                <a:gd name="T50" fmla="*/ 367 w 643"/>
                <a:gd name="T51" fmla="*/ 541 h 603"/>
                <a:gd name="T52" fmla="*/ 377 w 643"/>
                <a:gd name="T53" fmla="*/ 547 h 603"/>
                <a:gd name="T54" fmla="*/ 386 w 643"/>
                <a:gd name="T55" fmla="*/ 532 h 603"/>
                <a:gd name="T56" fmla="*/ 377 w 643"/>
                <a:gd name="T57" fmla="*/ 526 h 603"/>
                <a:gd name="T58" fmla="*/ 423 w 643"/>
                <a:gd name="T59" fmla="*/ 566 h 603"/>
                <a:gd name="T60" fmla="*/ 434 w 643"/>
                <a:gd name="T61" fmla="*/ 568 h 603"/>
                <a:gd name="T62" fmla="*/ 427 w 643"/>
                <a:gd name="T63" fmla="*/ 549 h 603"/>
                <a:gd name="T64" fmla="*/ 472 w 643"/>
                <a:gd name="T65" fmla="*/ 569 h 603"/>
                <a:gd name="T66" fmla="*/ 484 w 643"/>
                <a:gd name="T67" fmla="*/ 568 h 603"/>
                <a:gd name="T68" fmla="*/ 483 w 643"/>
                <a:gd name="T69" fmla="*/ 550 h 603"/>
                <a:gd name="T70" fmla="*/ 472 w 643"/>
                <a:gd name="T71" fmla="*/ 552 h 603"/>
                <a:gd name="T72" fmla="*/ 530 w 643"/>
                <a:gd name="T73" fmla="*/ 551 h 603"/>
                <a:gd name="T74" fmla="*/ 540 w 643"/>
                <a:gd name="T75" fmla="*/ 545 h 603"/>
                <a:gd name="T76" fmla="*/ 524 w 643"/>
                <a:gd name="T77" fmla="*/ 535 h 603"/>
                <a:gd name="T78" fmla="*/ 570 w 643"/>
                <a:gd name="T79" fmla="*/ 521 h 603"/>
                <a:gd name="T80" fmla="*/ 577 w 643"/>
                <a:gd name="T81" fmla="*/ 512 h 603"/>
                <a:gd name="T82" fmla="*/ 565 w 643"/>
                <a:gd name="T83" fmla="*/ 499 h 603"/>
                <a:gd name="T84" fmla="*/ 559 w 643"/>
                <a:gd name="T85" fmla="*/ 507 h 603"/>
                <a:gd name="T86" fmla="*/ 601 w 643"/>
                <a:gd name="T87" fmla="*/ 469 h 603"/>
                <a:gd name="T88" fmla="*/ 605 w 643"/>
                <a:gd name="T89" fmla="*/ 457 h 603"/>
                <a:gd name="T90" fmla="*/ 586 w 643"/>
                <a:gd name="T91" fmla="*/ 459 h 603"/>
                <a:gd name="T92" fmla="*/ 610 w 643"/>
                <a:gd name="T93" fmla="*/ 419 h 603"/>
                <a:gd name="T94" fmla="*/ 610 w 643"/>
                <a:gd name="T95" fmla="*/ 408 h 603"/>
                <a:gd name="T96" fmla="*/ 592 w 643"/>
                <a:gd name="T97" fmla="*/ 406 h 603"/>
                <a:gd name="T98" fmla="*/ 593 w 643"/>
                <a:gd name="T99" fmla="*/ 417 h 603"/>
                <a:gd name="T100" fmla="*/ 599 w 643"/>
                <a:gd name="T101" fmla="*/ 358 h 603"/>
                <a:gd name="T102" fmla="*/ 594 w 643"/>
                <a:gd name="T103" fmla="*/ 347 h 603"/>
                <a:gd name="T104" fmla="*/ 581 w 643"/>
                <a:gd name="T105" fmla="*/ 363 h 603"/>
                <a:gd name="T106" fmla="*/ 573 w 643"/>
                <a:gd name="T107" fmla="*/ 316 h 603"/>
                <a:gd name="T108" fmla="*/ 565 w 643"/>
                <a:gd name="T109" fmla="*/ 308 h 603"/>
                <a:gd name="T110" fmla="*/ 550 w 643"/>
                <a:gd name="T111" fmla="*/ 318 h 603"/>
                <a:gd name="T112" fmla="*/ 557 w 643"/>
                <a:gd name="T113" fmla="*/ 326 h 603"/>
                <a:gd name="T114" fmla="*/ 524 w 643"/>
                <a:gd name="T115" fmla="*/ 279 h 603"/>
                <a:gd name="T116" fmla="*/ 513 w 643"/>
                <a:gd name="T117" fmla="*/ 274 h 603"/>
                <a:gd name="T118" fmla="*/ 513 w 643"/>
                <a:gd name="T119" fmla="*/ 293 h 603"/>
                <a:gd name="T120" fmla="*/ 457 w 643"/>
                <a:gd name="T121" fmla="*/ 231 h 603"/>
                <a:gd name="T122" fmla="*/ 358 w 643"/>
                <a:gd name="T123" fmla="*/ 9 h 603"/>
                <a:gd name="T124" fmla="*/ 30 w 643"/>
                <a:gd name="T125" fmla="*/ 153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43" h="603">
                  <a:moveTo>
                    <a:pt x="51" y="448"/>
                  </a:moveTo>
                  <a:cubicBezTo>
                    <a:pt x="83" y="445"/>
                    <a:pt x="115" y="443"/>
                    <a:pt x="147" y="442"/>
                  </a:cubicBezTo>
                  <a:cubicBezTo>
                    <a:pt x="127" y="440"/>
                    <a:pt x="108" y="439"/>
                    <a:pt x="88" y="436"/>
                  </a:cubicBezTo>
                  <a:cubicBezTo>
                    <a:pt x="72" y="435"/>
                    <a:pt x="59" y="423"/>
                    <a:pt x="59" y="407"/>
                  </a:cubicBezTo>
                  <a:cubicBezTo>
                    <a:pt x="59" y="383"/>
                    <a:pt x="59" y="359"/>
                    <a:pt x="59" y="335"/>
                  </a:cubicBezTo>
                  <a:cubicBezTo>
                    <a:pt x="59" y="318"/>
                    <a:pt x="72" y="306"/>
                    <a:pt x="88" y="305"/>
                  </a:cubicBezTo>
                  <a:cubicBezTo>
                    <a:pt x="148" y="299"/>
                    <a:pt x="207" y="297"/>
                    <a:pt x="267" y="298"/>
                  </a:cubicBezTo>
                  <a:cubicBezTo>
                    <a:pt x="245" y="333"/>
                    <a:pt x="233" y="373"/>
                    <a:pt x="233" y="417"/>
                  </a:cubicBezTo>
                  <a:cubicBezTo>
                    <a:pt x="233" y="479"/>
                    <a:pt x="258" y="535"/>
                    <a:pt x="299" y="575"/>
                  </a:cubicBezTo>
                  <a:cubicBezTo>
                    <a:pt x="301" y="578"/>
                    <a:pt x="304" y="581"/>
                    <a:pt x="306" y="583"/>
                  </a:cubicBezTo>
                  <a:cubicBezTo>
                    <a:pt x="221" y="590"/>
                    <a:pt x="136" y="588"/>
                    <a:pt x="51" y="579"/>
                  </a:cubicBezTo>
                  <a:cubicBezTo>
                    <a:pt x="35" y="578"/>
                    <a:pt x="21" y="566"/>
                    <a:pt x="21" y="549"/>
                  </a:cubicBezTo>
                  <a:cubicBezTo>
                    <a:pt x="21" y="526"/>
                    <a:pt x="21" y="501"/>
                    <a:pt x="21" y="477"/>
                  </a:cubicBezTo>
                  <a:cubicBezTo>
                    <a:pt x="21" y="461"/>
                    <a:pt x="35" y="449"/>
                    <a:pt x="51" y="448"/>
                  </a:cubicBezTo>
                  <a:close/>
                  <a:moveTo>
                    <a:pt x="442" y="265"/>
                  </a:moveTo>
                  <a:lnTo>
                    <a:pt x="442" y="265"/>
                  </a:lnTo>
                  <a:cubicBezTo>
                    <a:pt x="454" y="263"/>
                    <a:pt x="467" y="262"/>
                    <a:pt x="479" y="265"/>
                  </a:cubicBezTo>
                  <a:cubicBezTo>
                    <a:pt x="478" y="271"/>
                    <a:pt x="478" y="278"/>
                    <a:pt x="477" y="284"/>
                  </a:cubicBezTo>
                  <a:cubicBezTo>
                    <a:pt x="466" y="283"/>
                    <a:pt x="455" y="283"/>
                    <a:pt x="444" y="284"/>
                  </a:cubicBezTo>
                  <a:cubicBezTo>
                    <a:pt x="443" y="278"/>
                    <a:pt x="443" y="271"/>
                    <a:pt x="442" y="265"/>
                  </a:cubicBezTo>
                  <a:close/>
                  <a:moveTo>
                    <a:pt x="510" y="384"/>
                  </a:moveTo>
                  <a:lnTo>
                    <a:pt x="510" y="384"/>
                  </a:lnTo>
                  <a:lnTo>
                    <a:pt x="467" y="384"/>
                  </a:lnTo>
                  <a:lnTo>
                    <a:pt x="467" y="377"/>
                  </a:lnTo>
                  <a:cubicBezTo>
                    <a:pt x="467" y="369"/>
                    <a:pt x="466" y="364"/>
                    <a:pt x="465" y="362"/>
                  </a:cubicBezTo>
                  <a:cubicBezTo>
                    <a:pt x="464" y="360"/>
                    <a:pt x="462" y="359"/>
                    <a:pt x="459" y="359"/>
                  </a:cubicBezTo>
                  <a:cubicBezTo>
                    <a:pt x="456" y="359"/>
                    <a:pt x="454" y="359"/>
                    <a:pt x="453" y="362"/>
                  </a:cubicBezTo>
                  <a:cubicBezTo>
                    <a:pt x="452" y="364"/>
                    <a:pt x="451" y="367"/>
                    <a:pt x="451" y="371"/>
                  </a:cubicBezTo>
                  <a:cubicBezTo>
                    <a:pt x="451" y="377"/>
                    <a:pt x="452" y="382"/>
                    <a:pt x="455" y="385"/>
                  </a:cubicBezTo>
                  <a:cubicBezTo>
                    <a:pt x="458" y="388"/>
                    <a:pt x="466" y="393"/>
                    <a:pt x="478" y="401"/>
                  </a:cubicBezTo>
                  <a:cubicBezTo>
                    <a:pt x="489" y="407"/>
                    <a:pt x="497" y="413"/>
                    <a:pt x="501" y="416"/>
                  </a:cubicBezTo>
                  <a:cubicBezTo>
                    <a:pt x="505" y="420"/>
                    <a:pt x="508" y="425"/>
                    <a:pt x="511" y="431"/>
                  </a:cubicBezTo>
                  <a:cubicBezTo>
                    <a:pt x="514" y="437"/>
                    <a:pt x="515" y="445"/>
                    <a:pt x="515" y="455"/>
                  </a:cubicBezTo>
                  <a:cubicBezTo>
                    <a:pt x="515" y="471"/>
                    <a:pt x="512" y="483"/>
                    <a:pt x="504" y="491"/>
                  </a:cubicBezTo>
                  <a:cubicBezTo>
                    <a:pt x="497" y="500"/>
                    <a:pt x="485" y="506"/>
                    <a:pt x="471" y="508"/>
                  </a:cubicBezTo>
                  <a:lnTo>
                    <a:pt x="471" y="524"/>
                  </a:lnTo>
                  <a:lnTo>
                    <a:pt x="451" y="524"/>
                  </a:lnTo>
                  <a:lnTo>
                    <a:pt x="451" y="507"/>
                  </a:lnTo>
                  <a:cubicBezTo>
                    <a:pt x="439" y="506"/>
                    <a:pt x="429" y="502"/>
                    <a:pt x="420" y="494"/>
                  </a:cubicBezTo>
                  <a:cubicBezTo>
                    <a:pt x="412" y="486"/>
                    <a:pt x="407" y="473"/>
                    <a:pt x="407" y="453"/>
                  </a:cubicBezTo>
                  <a:lnTo>
                    <a:pt x="407" y="445"/>
                  </a:lnTo>
                  <a:lnTo>
                    <a:pt x="451" y="445"/>
                  </a:lnTo>
                  <a:lnTo>
                    <a:pt x="451" y="456"/>
                  </a:lnTo>
                  <a:cubicBezTo>
                    <a:pt x="451" y="467"/>
                    <a:pt x="451" y="474"/>
                    <a:pt x="452" y="477"/>
                  </a:cubicBezTo>
                  <a:cubicBezTo>
                    <a:pt x="453" y="480"/>
                    <a:pt x="455" y="481"/>
                    <a:pt x="458" y="481"/>
                  </a:cubicBezTo>
                  <a:cubicBezTo>
                    <a:pt x="461" y="481"/>
                    <a:pt x="464" y="480"/>
                    <a:pt x="465" y="478"/>
                  </a:cubicBezTo>
                  <a:cubicBezTo>
                    <a:pt x="466" y="476"/>
                    <a:pt x="467" y="473"/>
                    <a:pt x="467" y="470"/>
                  </a:cubicBezTo>
                  <a:cubicBezTo>
                    <a:pt x="467" y="460"/>
                    <a:pt x="466" y="453"/>
                    <a:pt x="465" y="449"/>
                  </a:cubicBezTo>
                  <a:cubicBezTo>
                    <a:pt x="464" y="445"/>
                    <a:pt x="459" y="440"/>
                    <a:pt x="451" y="435"/>
                  </a:cubicBezTo>
                  <a:cubicBezTo>
                    <a:pt x="438" y="427"/>
                    <a:pt x="429" y="421"/>
                    <a:pt x="424" y="417"/>
                  </a:cubicBezTo>
                  <a:cubicBezTo>
                    <a:pt x="420" y="413"/>
                    <a:pt x="415" y="408"/>
                    <a:pt x="412" y="401"/>
                  </a:cubicBezTo>
                  <a:cubicBezTo>
                    <a:pt x="408" y="393"/>
                    <a:pt x="407" y="385"/>
                    <a:pt x="407" y="377"/>
                  </a:cubicBezTo>
                  <a:cubicBezTo>
                    <a:pt x="407" y="364"/>
                    <a:pt x="410" y="354"/>
                    <a:pt x="418" y="346"/>
                  </a:cubicBezTo>
                  <a:cubicBezTo>
                    <a:pt x="425" y="339"/>
                    <a:pt x="436" y="334"/>
                    <a:pt x="451" y="333"/>
                  </a:cubicBezTo>
                  <a:lnTo>
                    <a:pt x="451" y="319"/>
                  </a:lnTo>
                  <a:lnTo>
                    <a:pt x="471" y="319"/>
                  </a:lnTo>
                  <a:lnTo>
                    <a:pt x="471" y="333"/>
                  </a:lnTo>
                  <a:cubicBezTo>
                    <a:pt x="484" y="334"/>
                    <a:pt x="494" y="339"/>
                    <a:pt x="501" y="346"/>
                  </a:cubicBezTo>
                  <a:cubicBezTo>
                    <a:pt x="507" y="353"/>
                    <a:pt x="511" y="363"/>
                    <a:pt x="511" y="376"/>
                  </a:cubicBezTo>
                  <a:cubicBezTo>
                    <a:pt x="511" y="378"/>
                    <a:pt x="510" y="381"/>
                    <a:pt x="510" y="384"/>
                  </a:cubicBezTo>
                  <a:close/>
                  <a:moveTo>
                    <a:pt x="411" y="271"/>
                  </a:moveTo>
                  <a:lnTo>
                    <a:pt x="411" y="271"/>
                  </a:lnTo>
                  <a:lnTo>
                    <a:pt x="410" y="271"/>
                  </a:lnTo>
                  <a:lnTo>
                    <a:pt x="409" y="271"/>
                  </a:lnTo>
                  <a:lnTo>
                    <a:pt x="408" y="272"/>
                  </a:lnTo>
                  <a:lnTo>
                    <a:pt x="407" y="272"/>
                  </a:lnTo>
                  <a:lnTo>
                    <a:pt x="406" y="272"/>
                  </a:lnTo>
                  <a:lnTo>
                    <a:pt x="405" y="273"/>
                  </a:lnTo>
                  <a:lnTo>
                    <a:pt x="405" y="273"/>
                  </a:lnTo>
                  <a:lnTo>
                    <a:pt x="404" y="273"/>
                  </a:lnTo>
                  <a:lnTo>
                    <a:pt x="403" y="274"/>
                  </a:lnTo>
                  <a:lnTo>
                    <a:pt x="402" y="274"/>
                  </a:lnTo>
                  <a:lnTo>
                    <a:pt x="401" y="274"/>
                  </a:lnTo>
                  <a:lnTo>
                    <a:pt x="400" y="275"/>
                  </a:lnTo>
                  <a:lnTo>
                    <a:pt x="399" y="275"/>
                  </a:lnTo>
                  <a:lnTo>
                    <a:pt x="398" y="275"/>
                  </a:lnTo>
                  <a:lnTo>
                    <a:pt x="398" y="276"/>
                  </a:lnTo>
                  <a:lnTo>
                    <a:pt x="397" y="276"/>
                  </a:lnTo>
                  <a:lnTo>
                    <a:pt x="396" y="277"/>
                  </a:lnTo>
                  <a:lnTo>
                    <a:pt x="395" y="277"/>
                  </a:lnTo>
                  <a:lnTo>
                    <a:pt x="394" y="277"/>
                  </a:lnTo>
                  <a:lnTo>
                    <a:pt x="393" y="278"/>
                  </a:lnTo>
                  <a:lnTo>
                    <a:pt x="393" y="278"/>
                  </a:lnTo>
                  <a:lnTo>
                    <a:pt x="401" y="294"/>
                  </a:lnTo>
                  <a:lnTo>
                    <a:pt x="401" y="294"/>
                  </a:lnTo>
                  <a:lnTo>
                    <a:pt x="401" y="293"/>
                  </a:lnTo>
                  <a:lnTo>
                    <a:pt x="402" y="293"/>
                  </a:lnTo>
                  <a:lnTo>
                    <a:pt x="403" y="293"/>
                  </a:lnTo>
                  <a:lnTo>
                    <a:pt x="404" y="292"/>
                  </a:lnTo>
                  <a:lnTo>
                    <a:pt x="404" y="292"/>
                  </a:lnTo>
                  <a:lnTo>
                    <a:pt x="405" y="292"/>
                  </a:lnTo>
                  <a:lnTo>
                    <a:pt x="406" y="291"/>
                  </a:lnTo>
                  <a:lnTo>
                    <a:pt x="407" y="291"/>
                  </a:lnTo>
                  <a:lnTo>
                    <a:pt x="407" y="291"/>
                  </a:lnTo>
                  <a:lnTo>
                    <a:pt x="408" y="290"/>
                  </a:lnTo>
                  <a:lnTo>
                    <a:pt x="409" y="290"/>
                  </a:lnTo>
                  <a:lnTo>
                    <a:pt x="410" y="290"/>
                  </a:lnTo>
                  <a:lnTo>
                    <a:pt x="411" y="290"/>
                  </a:lnTo>
                  <a:lnTo>
                    <a:pt x="411" y="289"/>
                  </a:lnTo>
                  <a:lnTo>
                    <a:pt x="412" y="289"/>
                  </a:lnTo>
                  <a:lnTo>
                    <a:pt x="413" y="289"/>
                  </a:lnTo>
                  <a:lnTo>
                    <a:pt x="414" y="288"/>
                  </a:lnTo>
                  <a:lnTo>
                    <a:pt x="414" y="288"/>
                  </a:lnTo>
                  <a:lnTo>
                    <a:pt x="415" y="288"/>
                  </a:lnTo>
                  <a:lnTo>
                    <a:pt x="416" y="288"/>
                  </a:lnTo>
                  <a:lnTo>
                    <a:pt x="411" y="271"/>
                  </a:lnTo>
                  <a:close/>
                  <a:moveTo>
                    <a:pt x="361" y="297"/>
                  </a:moveTo>
                  <a:lnTo>
                    <a:pt x="361" y="297"/>
                  </a:lnTo>
                  <a:lnTo>
                    <a:pt x="361" y="297"/>
                  </a:lnTo>
                  <a:lnTo>
                    <a:pt x="360" y="298"/>
                  </a:lnTo>
                  <a:lnTo>
                    <a:pt x="360" y="299"/>
                  </a:lnTo>
                  <a:lnTo>
                    <a:pt x="359" y="299"/>
                  </a:lnTo>
                  <a:lnTo>
                    <a:pt x="358" y="300"/>
                  </a:lnTo>
                  <a:lnTo>
                    <a:pt x="358" y="300"/>
                  </a:lnTo>
                  <a:lnTo>
                    <a:pt x="357" y="301"/>
                  </a:lnTo>
                  <a:lnTo>
                    <a:pt x="356" y="302"/>
                  </a:lnTo>
                  <a:lnTo>
                    <a:pt x="356" y="302"/>
                  </a:lnTo>
                  <a:lnTo>
                    <a:pt x="355" y="303"/>
                  </a:lnTo>
                  <a:lnTo>
                    <a:pt x="354" y="304"/>
                  </a:lnTo>
                  <a:lnTo>
                    <a:pt x="354" y="304"/>
                  </a:lnTo>
                  <a:lnTo>
                    <a:pt x="353" y="305"/>
                  </a:lnTo>
                  <a:lnTo>
                    <a:pt x="352" y="305"/>
                  </a:lnTo>
                  <a:lnTo>
                    <a:pt x="352" y="306"/>
                  </a:lnTo>
                  <a:lnTo>
                    <a:pt x="351" y="307"/>
                  </a:lnTo>
                  <a:lnTo>
                    <a:pt x="350" y="307"/>
                  </a:lnTo>
                  <a:lnTo>
                    <a:pt x="350" y="308"/>
                  </a:lnTo>
                  <a:lnTo>
                    <a:pt x="349" y="309"/>
                  </a:lnTo>
                  <a:lnTo>
                    <a:pt x="348" y="309"/>
                  </a:lnTo>
                  <a:lnTo>
                    <a:pt x="348" y="310"/>
                  </a:lnTo>
                  <a:lnTo>
                    <a:pt x="360" y="322"/>
                  </a:lnTo>
                  <a:lnTo>
                    <a:pt x="361" y="322"/>
                  </a:lnTo>
                  <a:lnTo>
                    <a:pt x="361" y="321"/>
                  </a:lnTo>
                  <a:lnTo>
                    <a:pt x="362" y="320"/>
                  </a:lnTo>
                  <a:lnTo>
                    <a:pt x="363" y="320"/>
                  </a:lnTo>
                  <a:lnTo>
                    <a:pt x="363" y="319"/>
                  </a:lnTo>
                  <a:lnTo>
                    <a:pt x="364" y="319"/>
                  </a:lnTo>
                  <a:lnTo>
                    <a:pt x="364" y="318"/>
                  </a:lnTo>
                  <a:lnTo>
                    <a:pt x="365" y="318"/>
                  </a:lnTo>
                  <a:lnTo>
                    <a:pt x="365" y="317"/>
                  </a:lnTo>
                  <a:lnTo>
                    <a:pt x="366" y="317"/>
                  </a:lnTo>
                  <a:lnTo>
                    <a:pt x="367" y="316"/>
                  </a:lnTo>
                  <a:lnTo>
                    <a:pt x="367" y="315"/>
                  </a:lnTo>
                  <a:lnTo>
                    <a:pt x="368" y="315"/>
                  </a:lnTo>
                  <a:lnTo>
                    <a:pt x="368" y="314"/>
                  </a:lnTo>
                  <a:lnTo>
                    <a:pt x="369" y="314"/>
                  </a:lnTo>
                  <a:lnTo>
                    <a:pt x="370" y="313"/>
                  </a:lnTo>
                  <a:lnTo>
                    <a:pt x="370" y="313"/>
                  </a:lnTo>
                  <a:lnTo>
                    <a:pt x="371" y="312"/>
                  </a:lnTo>
                  <a:lnTo>
                    <a:pt x="372" y="312"/>
                  </a:lnTo>
                  <a:lnTo>
                    <a:pt x="372" y="311"/>
                  </a:lnTo>
                  <a:lnTo>
                    <a:pt x="373" y="311"/>
                  </a:lnTo>
                  <a:lnTo>
                    <a:pt x="361" y="297"/>
                  </a:lnTo>
                  <a:close/>
                  <a:moveTo>
                    <a:pt x="325" y="339"/>
                  </a:moveTo>
                  <a:lnTo>
                    <a:pt x="325" y="339"/>
                  </a:lnTo>
                  <a:lnTo>
                    <a:pt x="325" y="340"/>
                  </a:lnTo>
                  <a:lnTo>
                    <a:pt x="324" y="341"/>
                  </a:lnTo>
                  <a:lnTo>
                    <a:pt x="324" y="341"/>
                  </a:lnTo>
                  <a:lnTo>
                    <a:pt x="323" y="342"/>
                  </a:lnTo>
                  <a:lnTo>
                    <a:pt x="323" y="343"/>
                  </a:lnTo>
                  <a:lnTo>
                    <a:pt x="323" y="344"/>
                  </a:lnTo>
                  <a:lnTo>
                    <a:pt x="322" y="345"/>
                  </a:lnTo>
                  <a:lnTo>
                    <a:pt x="322" y="345"/>
                  </a:lnTo>
                  <a:lnTo>
                    <a:pt x="321" y="346"/>
                  </a:lnTo>
                  <a:lnTo>
                    <a:pt x="321" y="347"/>
                  </a:lnTo>
                  <a:lnTo>
                    <a:pt x="320" y="348"/>
                  </a:lnTo>
                  <a:lnTo>
                    <a:pt x="320" y="349"/>
                  </a:lnTo>
                  <a:lnTo>
                    <a:pt x="320" y="350"/>
                  </a:lnTo>
                  <a:lnTo>
                    <a:pt x="319" y="350"/>
                  </a:lnTo>
                  <a:lnTo>
                    <a:pt x="319" y="351"/>
                  </a:lnTo>
                  <a:lnTo>
                    <a:pt x="318" y="352"/>
                  </a:lnTo>
                  <a:lnTo>
                    <a:pt x="318" y="353"/>
                  </a:lnTo>
                  <a:lnTo>
                    <a:pt x="318" y="354"/>
                  </a:lnTo>
                  <a:lnTo>
                    <a:pt x="317" y="355"/>
                  </a:lnTo>
                  <a:lnTo>
                    <a:pt x="317" y="356"/>
                  </a:lnTo>
                  <a:lnTo>
                    <a:pt x="317" y="356"/>
                  </a:lnTo>
                  <a:lnTo>
                    <a:pt x="333" y="363"/>
                  </a:lnTo>
                  <a:lnTo>
                    <a:pt x="333" y="363"/>
                  </a:lnTo>
                  <a:lnTo>
                    <a:pt x="333" y="362"/>
                  </a:lnTo>
                  <a:lnTo>
                    <a:pt x="334" y="361"/>
                  </a:lnTo>
                  <a:lnTo>
                    <a:pt x="334" y="360"/>
                  </a:lnTo>
                  <a:lnTo>
                    <a:pt x="334" y="360"/>
                  </a:lnTo>
                  <a:lnTo>
                    <a:pt x="335" y="359"/>
                  </a:lnTo>
                  <a:lnTo>
                    <a:pt x="335" y="358"/>
                  </a:lnTo>
                  <a:lnTo>
                    <a:pt x="335" y="357"/>
                  </a:lnTo>
                  <a:lnTo>
                    <a:pt x="336" y="357"/>
                  </a:lnTo>
                  <a:lnTo>
                    <a:pt x="336" y="356"/>
                  </a:lnTo>
                  <a:lnTo>
                    <a:pt x="336" y="355"/>
                  </a:lnTo>
                  <a:lnTo>
                    <a:pt x="337" y="354"/>
                  </a:lnTo>
                  <a:lnTo>
                    <a:pt x="337" y="354"/>
                  </a:lnTo>
                  <a:lnTo>
                    <a:pt x="338" y="353"/>
                  </a:lnTo>
                  <a:lnTo>
                    <a:pt x="338" y="352"/>
                  </a:lnTo>
                  <a:lnTo>
                    <a:pt x="338" y="351"/>
                  </a:lnTo>
                  <a:lnTo>
                    <a:pt x="339" y="351"/>
                  </a:lnTo>
                  <a:lnTo>
                    <a:pt x="339" y="350"/>
                  </a:lnTo>
                  <a:lnTo>
                    <a:pt x="340" y="349"/>
                  </a:lnTo>
                  <a:lnTo>
                    <a:pt x="340" y="349"/>
                  </a:lnTo>
                  <a:lnTo>
                    <a:pt x="340" y="348"/>
                  </a:lnTo>
                  <a:lnTo>
                    <a:pt x="325" y="339"/>
                  </a:lnTo>
                  <a:close/>
                  <a:moveTo>
                    <a:pt x="306" y="392"/>
                  </a:moveTo>
                  <a:lnTo>
                    <a:pt x="306" y="392"/>
                  </a:lnTo>
                  <a:lnTo>
                    <a:pt x="306" y="393"/>
                  </a:lnTo>
                  <a:lnTo>
                    <a:pt x="306" y="394"/>
                  </a:lnTo>
                  <a:lnTo>
                    <a:pt x="306" y="394"/>
                  </a:lnTo>
                  <a:lnTo>
                    <a:pt x="306" y="395"/>
                  </a:lnTo>
                  <a:lnTo>
                    <a:pt x="305" y="396"/>
                  </a:lnTo>
                  <a:lnTo>
                    <a:pt x="305" y="397"/>
                  </a:lnTo>
                  <a:lnTo>
                    <a:pt x="305" y="398"/>
                  </a:lnTo>
                  <a:lnTo>
                    <a:pt x="305" y="399"/>
                  </a:lnTo>
                  <a:lnTo>
                    <a:pt x="305" y="400"/>
                  </a:lnTo>
                  <a:lnTo>
                    <a:pt x="305" y="401"/>
                  </a:lnTo>
                  <a:lnTo>
                    <a:pt x="305" y="402"/>
                  </a:lnTo>
                  <a:lnTo>
                    <a:pt x="305" y="403"/>
                  </a:lnTo>
                  <a:lnTo>
                    <a:pt x="305" y="404"/>
                  </a:lnTo>
                  <a:lnTo>
                    <a:pt x="304" y="405"/>
                  </a:lnTo>
                  <a:lnTo>
                    <a:pt x="304" y="406"/>
                  </a:lnTo>
                  <a:lnTo>
                    <a:pt x="304" y="407"/>
                  </a:lnTo>
                  <a:lnTo>
                    <a:pt x="304" y="408"/>
                  </a:lnTo>
                  <a:lnTo>
                    <a:pt x="304" y="409"/>
                  </a:lnTo>
                  <a:lnTo>
                    <a:pt x="304" y="410"/>
                  </a:lnTo>
                  <a:lnTo>
                    <a:pt x="304" y="410"/>
                  </a:lnTo>
                  <a:lnTo>
                    <a:pt x="322" y="411"/>
                  </a:lnTo>
                  <a:lnTo>
                    <a:pt x="322" y="411"/>
                  </a:lnTo>
                  <a:lnTo>
                    <a:pt x="322" y="410"/>
                  </a:lnTo>
                  <a:lnTo>
                    <a:pt x="322" y="409"/>
                  </a:lnTo>
                  <a:lnTo>
                    <a:pt x="322" y="408"/>
                  </a:lnTo>
                  <a:lnTo>
                    <a:pt x="322" y="407"/>
                  </a:lnTo>
                  <a:lnTo>
                    <a:pt x="322" y="406"/>
                  </a:lnTo>
                  <a:lnTo>
                    <a:pt x="322" y="406"/>
                  </a:lnTo>
                  <a:lnTo>
                    <a:pt x="322" y="405"/>
                  </a:lnTo>
                  <a:lnTo>
                    <a:pt x="322" y="404"/>
                  </a:lnTo>
                  <a:lnTo>
                    <a:pt x="322" y="403"/>
                  </a:lnTo>
                  <a:lnTo>
                    <a:pt x="322" y="402"/>
                  </a:lnTo>
                  <a:lnTo>
                    <a:pt x="323" y="401"/>
                  </a:lnTo>
                  <a:lnTo>
                    <a:pt x="323" y="400"/>
                  </a:lnTo>
                  <a:lnTo>
                    <a:pt x="323" y="400"/>
                  </a:lnTo>
                  <a:lnTo>
                    <a:pt x="323" y="399"/>
                  </a:lnTo>
                  <a:lnTo>
                    <a:pt x="323" y="398"/>
                  </a:lnTo>
                  <a:lnTo>
                    <a:pt x="323" y="397"/>
                  </a:lnTo>
                  <a:lnTo>
                    <a:pt x="323" y="396"/>
                  </a:lnTo>
                  <a:lnTo>
                    <a:pt x="323" y="395"/>
                  </a:lnTo>
                  <a:lnTo>
                    <a:pt x="323" y="395"/>
                  </a:lnTo>
                  <a:lnTo>
                    <a:pt x="306" y="392"/>
                  </a:lnTo>
                  <a:close/>
                  <a:moveTo>
                    <a:pt x="307" y="447"/>
                  </a:moveTo>
                  <a:lnTo>
                    <a:pt x="307" y="447"/>
                  </a:lnTo>
                  <a:lnTo>
                    <a:pt x="307" y="448"/>
                  </a:lnTo>
                  <a:lnTo>
                    <a:pt x="307" y="449"/>
                  </a:lnTo>
                  <a:lnTo>
                    <a:pt x="308" y="450"/>
                  </a:lnTo>
                  <a:lnTo>
                    <a:pt x="308" y="450"/>
                  </a:lnTo>
                  <a:lnTo>
                    <a:pt x="308" y="451"/>
                  </a:lnTo>
                  <a:lnTo>
                    <a:pt x="308" y="452"/>
                  </a:lnTo>
                  <a:lnTo>
                    <a:pt x="308" y="453"/>
                  </a:lnTo>
                  <a:lnTo>
                    <a:pt x="309" y="454"/>
                  </a:lnTo>
                  <a:lnTo>
                    <a:pt x="309" y="455"/>
                  </a:lnTo>
                  <a:lnTo>
                    <a:pt x="309" y="456"/>
                  </a:lnTo>
                  <a:lnTo>
                    <a:pt x="309" y="457"/>
                  </a:lnTo>
                  <a:lnTo>
                    <a:pt x="310" y="458"/>
                  </a:lnTo>
                  <a:lnTo>
                    <a:pt x="310" y="459"/>
                  </a:lnTo>
                  <a:lnTo>
                    <a:pt x="310" y="460"/>
                  </a:lnTo>
                  <a:lnTo>
                    <a:pt x="310" y="461"/>
                  </a:lnTo>
                  <a:lnTo>
                    <a:pt x="311" y="461"/>
                  </a:lnTo>
                  <a:lnTo>
                    <a:pt x="311" y="462"/>
                  </a:lnTo>
                  <a:lnTo>
                    <a:pt x="311" y="463"/>
                  </a:lnTo>
                  <a:lnTo>
                    <a:pt x="312" y="464"/>
                  </a:lnTo>
                  <a:lnTo>
                    <a:pt x="312" y="465"/>
                  </a:lnTo>
                  <a:lnTo>
                    <a:pt x="312" y="465"/>
                  </a:lnTo>
                  <a:lnTo>
                    <a:pt x="329" y="460"/>
                  </a:lnTo>
                  <a:lnTo>
                    <a:pt x="328" y="459"/>
                  </a:lnTo>
                  <a:lnTo>
                    <a:pt x="328" y="459"/>
                  </a:lnTo>
                  <a:lnTo>
                    <a:pt x="328" y="458"/>
                  </a:lnTo>
                  <a:lnTo>
                    <a:pt x="328" y="457"/>
                  </a:lnTo>
                  <a:lnTo>
                    <a:pt x="328" y="456"/>
                  </a:lnTo>
                  <a:lnTo>
                    <a:pt x="327" y="456"/>
                  </a:lnTo>
                  <a:lnTo>
                    <a:pt x="327" y="455"/>
                  </a:lnTo>
                  <a:lnTo>
                    <a:pt x="327" y="454"/>
                  </a:lnTo>
                  <a:lnTo>
                    <a:pt x="327" y="453"/>
                  </a:lnTo>
                  <a:lnTo>
                    <a:pt x="326" y="452"/>
                  </a:lnTo>
                  <a:lnTo>
                    <a:pt x="326" y="452"/>
                  </a:lnTo>
                  <a:lnTo>
                    <a:pt x="326" y="451"/>
                  </a:lnTo>
                  <a:lnTo>
                    <a:pt x="326" y="450"/>
                  </a:lnTo>
                  <a:lnTo>
                    <a:pt x="325" y="449"/>
                  </a:lnTo>
                  <a:lnTo>
                    <a:pt x="325" y="448"/>
                  </a:lnTo>
                  <a:lnTo>
                    <a:pt x="325" y="447"/>
                  </a:lnTo>
                  <a:lnTo>
                    <a:pt x="325" y="447"/>
                  </a:lnTo>
                  <a:lnTo>
                    <a:pt x="325" y="446"/>
                  </a:lnTo>
                  <a:lnTo>
                    <a:pt x="325" y="445"/>
                  </a:lnTo>
                  <a:lnTo>
                    <a:pt x="324" y="444"/>
                  </a:lnTo>
                  <a:lnTo>
                    <a:pt x="324" y="444"/>
                  </a:lnTo>
                  <a:lnTo>
                    <a:pt x="307" y="447"/>
                  </a:lnTo>
                  <a:close/>
                  <a:moveTo>
                    <a:pt x="328" y="499"/>
                  </a:moveTo>
                  <a:lnTo>
                    <a:pt x="328" y="499"/>
                  </a:lnTo>
                  <a:lnTo>
                    <a:pt x="328" y="499"/>
                  </a:lnTo>
                  <a:lnTo>
                    <a:pt x="329" y="500"/>
                  </a:lnTo>
                  <a:lnTo>
                    <a:pt x="329" y="501"/>
                  </a:lnTo>
                  <a:lnTo>
                    <a:pt x="330" y="502"/>
                  </a:lnTo>
                  <a:lnTo>
                    <a:pt x="330" y="502"/>
                  </a:lnTo>
                  <a:lnTo>
                    <a:pt x="331" y="503"/>
                  </a:lnTo>
                  <a:lnTo>
                    <a:pt x="331" y="504"/>
                  </a:lnTo>
                  <a:lnTo>
                    <a:pt x="332" y="505"/>
                  </a:lnTo>
                  <a:lnTo>
                    <a:pt x="332" y="505"/>
                  </a:lnTo>
                  <a:lnTo>
                    <a:pt x="333" y="506"/>
                  </a:lnTo>
                  <a:lnTo>
                    <a:pt x="333" y="507"/>
                  </a:lnTo>
                  <a:lnTo>
                    <a:pt x="334" y="508"/>
                  </a:lnTo>
                  <a:lnTo>
                    <a:pt x="334" y="508"/>
                  </a:lnTo>
                  <a:lnTo>
                    <a:pt x="335" y="509"/>
                  </a:lnTo>
                  <a:lnTo>
                    <a:pt x="336" y="510"/>
                  </a:lnTo>
                  <a:lnTo>
                    <a:pt x="336" y="511"/>
                  </a:lnTo>
                  <a:lnTo>
                    <a:pt x="337" y="511"/>
                  </a:lnTo>
                  <a:lnTo>
                    <a:pt x="337" y="512"/>
                  </a:lnTo>
                  <a:lnTo>
                    <a:pt x="338" y="513"/>
                  </a:lnTo>
                  <a:lnTo>
                    <a:pt x="338" y="514"/>
                  </a:lnTo>
                  <a:lnTo>
                    <a:pt x="339" y="514"/>
                  </a:lnTo>
                  <a:lnTo>
                    <a:pt x="353" y="503"/>
                  </a:lnTo>
                  <a:lnTo>
                    <a:pt x="352" y="502"/>
                  </a:lnTo>
                  <a:lnTo>
                    <a:pt x="352" y="502"/>
                  </a:lnTo>
                  <a:lnTo>
                    <a:pt x="351" y="501"/>
                  </a:lnTo>
                  <a:lnTo>
                    <a:pt x="351" y="500"/>
                  </a:lnTo>
                  <a:lnTo>
                    <a:pt x="350" y="500"/>
                  </a:lnTo>
                  <a:lnTo>
                    <a:pt x="350" y="499"/>
                  </a:lnTo>
                  <a:lnTo>
                    <a:pt x="349" y="499"/>
                  </a:lnTo>
                  <a:lnTo>
                    <a:pt x="349" y="498"/>
                  </a:lnTo>
                  <a:lnTo>
                    <a:pt x="348" y="497"/>
                  </a:lnTo>
                  <a:lnTo>
                    <a:pt x="348" y="497"/>
                  </a:lnTo>
                  <a:lnTo>
                    <a:pt x="347" y="496"/>
                  </a:lnTo>
                  <a:lnTo>
                    <a:pt x="347" y="495"/>
                  </a:lnTo>
                  <a:lnTo>
                    <a:pt x="346" y="495"/>
                  </a:lnTo>
                  <a:lnTo>
                    <a:pt x="346" y="494"/>
                  </a:lnTo>
                  <a:lnTo>
                    <a:pt x="345" y="493"/>
                  </a:lnTo>
                  <a:lnTo>
                    <a:pt x="345" y="493"/>
                  </a:lnTo>
                  <a:lnTo>
                    <a:pt x="344" y="492"/>
                  </a:lnTo>
                  <a:lnTo>
                    <a:pt x="344" y="491"/>
                  </a:lnTo>
                  <a:lnTo>
                    <a:pt x="343" y="491"/>
                  </a:lnTo>
                  <a:lnTo>
                    <a:pt x="343" y="490"/>
                  </a:lnTo>
                  <a:lnTo>
                    <a:pt x="343" y="490"/>
                  </a:lnTo>
                  <a:lnTo>
                    <a:pt x="328" y="499"/>
                  </a:lnTo>
                  <a:close/>
                  <a:moveTo>
                    <a:pt x="366" y="540"/>
                  </a:moveTo>
                  <a:lnTo>
                    <a:pt x="366" y="540"/>
                  </a:lnTo>
                  <a:lnTo>
                    <a:pt x="366" y="540"/>
                  </a:lnTo>
                  <a:lnTo>
                    <a:pt x="367" y="541"/>
                  </a:lnTo>
                  <a:lnTo>
                    <a:pt x="368" y="541"/>
                  </a:lnTo>
                  <a:lnTo>
                    <a:pt x="369" y="542"/>
                  </a:lnTo>
                  <a:lnTo>
                    <a:pt x="369" y="542"/>
                  </a:lnTo>
                  <a:lnTo>
                    <a:pt x="370" y="543"/>
                  </a:lnTo>
                  <a:lnTo>
                    <a:pt x="371" y="543"/>
                  </a:lnTo>
                  <a:lnTo>
                    <a:pt x="372" y="544"/>
                  </a:lnTo>
                  <a:lnTo>
                    <a:pt x="372" y="544"/>
                  </a:lnTo>
                  <a:lnTo>
                    <a:pt x="373" y="545"/>
                  </a:lnTo>
                  <a:lnTo>
                    <a:pt x="374" y="545"/>
                  </a:lnTo>
                  <a:lnTo>
                    <a:pt x="375" y="546"/>
                  </a:lnTo>
                  <a:lnTo>
                    <a:pt x="375" y="546"/>
                  </a:lnTo>
                  <a:lnTo>
                    <a:pt x="376" y="547"/>
                  </a:lnTo>
                  <a:lnTo>
                    <a:pt x="377" y="547"/>
                  </a:lnTo>
                  <a:lnTo>
                    <a:pt x="378" y="548"/>
                  </a:lnTo>
                  <a:lnTo>
                    <a:pt x="379" y="548"/>
                  </a:lnTo>
                  <a:lnTo>
                    <a:pt x="379" y="549"/>
                  </a:lnTo>
                  <a:lnTo>
                    <a:pt x="380" y="549"/>
                  </a:lnTo>
                  <a:lnTo>
                    <a:pt x="381" y="550"/>
                  </a:lnTo>
                  <a:lnTo>
                    <a:pt x="382" y="550"/>
                  </a:lnTo>
                  <a:lnTo>
                    <a:pt x="390" y="535"/>
                  </a:lnTo>
                  <a:lnTo>
                    <a:pt x="390" y="534"/>
                  </a:lnTo>
                  <a:lnTo>
                    <a:pt x="389" y="534"/>
                  </a:lnTo>
                  <a:lnTo>
                    <a:pt x="388" y="534"/>
                  </a:lnTo>
                  <a:lnTo>
                    <a:pt x="388" y="533"/>
                  </a:lnTo>
                  <a:lnTo>
                    <a:pt x="387" y="533"/>
                  </a:lnTo>
                  <a:lnTo>
                    <a:pt x="386" y="532"/>
                  </a:lnTo>
                  <a:lnTo>
                    <a:pt x="385" y="532"/>
                  </a:lnTo>
                  <a:lnTo>
                    <a:pt x="385" y="531"/>
                  </a:lnTo>
                  <a:lnTo>
                    <a:pt x="384" y="531"/>
                  </a:lnTo>
                  <a:lnTo>
                    <a:pt x="383" y="531"/>
                  </a:lnTo>
                  <a:lnTo>
                    <a:pt x="383" y="530"/>
                  </a:lnTo>
                  <a:lnTo>
                    <a:pt x="382" y="530"/>
                  </a:lnTo>
                  <a:lnTo>
                    <a:pt x="381" y="529"/>
                  </a:lnTo>
                  <a:lnTo>
                    <a:pt x="381" y="529"/>
                  </a:lnTo>
                  <a:lnTo>
                    <a:pt x="380" y="528"/>
                  </a:lnTo>
                  <a:lnTo>
                    <a:pt x="379" y="528"/>
                  </a:lnTo>
                  <a:lnTo>
                    <a:pt x="379" y="527"/>
                  </a:lnTo>
                  <a:lnTo>
                    <a:pt x="378" y="527"/>
                  </a:lnTo>
                  <a:lnTo>
                    <a:pt x="377" y="526"/>
                  </a:lnTo>
                  <a:lnTo>
                    <a:pt x="377" y="526"/>
                  </a:lnTo>
                  <a:lnTo>
                    <a:pt x="376" y="526"/>
                  </a:lnTo>
                  <a:lnTo>
                    <a:pt x="366" y="540"/>
                  </a:lnTo>
                  <a:close/>
                  <a:moveTo>
                    <a:pt x="416" y="564"/>
                  </a:moveTo>
                  <a:lnTo>
                    <a:pt x="416" y="564"/>
                  </a:lnTo>
                  <a:lnTo>
                    <a:pt x="416" y="564"/>
                  </a:lnTo>
                  <a:lnTo>
                    <a:pt x="417" y="565"/>
                  </a:lnTo>
                  <a:lnTo>
                    <a:pt x="418" y="565"/>
                  </a:lnTo>
                  <a:lnTo>
                    <a:pt x="419" y="565"/>
                  </a:lnTo>
                  <a:lnTo>
                    <a:pt x="420" y="565"/>
                  </a:lnTo>
                  <a:lnTo>
                    <a:pt x="421" y="566"/>
                  </a:lnTo>
                  <a:lnTo>
                    <a:pt x="422" y="566"/>
                  </a:lnTo>
                  <a:lnTo>
                    <a:pt x="423" y="566"/>
                  </a:lnTo>
                  <a:lnTo>
                    <a:pt x="424" y="566"/>
                  </a:lnTo>
                  <a:lnTo>
                    <a:pt x="424" y="566"/>
                  </a:lnTo>
                  <a:lnTo>
                    <a:pt x="425" y="567"/>
                  </a:lnTo>
                  <a:lnTo>
                    <a:pt x="426" y="567"/>
                  </a:lnTo>
                  <a:lnTo>
                    <a:pt x="427" y="567"/>
                  </a:lnTo>
                  <a:lnTo>
                    <a:pt x="428" y="567"/>
                  </a:lnTo>
                  <a:lnTo>
                    <a:pt x="429" y="567"/>
                  </a:lnTo>
                  <a:lnTo>
                    <a:pt x="430" y="568"/>
                  </a:lnTo>
                  <a:lnTo>
                    <a:pt x="431" y="568"/>
                  </a:lnTo>
                  <a:lnTo>
                    <a:pt x="432" y="568"/>
                  </a:lnTo>
                  <a:lnTo>
                    <a:pt x="433" y="568"/>
                  </a:lnTo>
                  <a:lnTo>
                    <a:pt x="434" y="568"/>
                  </a:lnTo>
                  <a:lnTo>
                    <a:pt x="434" y="568"/>
                  </a:lnTo>
                  <a:lnTo>
                    <a:pt x="437" y="551"/>
                  </a:lnTo>
                  <a:lnTo>
                    <a:pt x="437" y="551"/>
                  </a:lnTo>
                  <a:lnTo>
                    <a:pt x="436" y="551"/>
                  </a:lnTo>
                  <a:lnTo>
                    <a:pt x="435" y="551"/>
                  </a:lnTo>
                  <a:lnTo>
                    <a:pt x="434" y="550"/>
                  </a:lnTo>
                  <a:lnTo>
                    <a:pt x="433" y="550"/>
                  </a:lnTo>
                  <a:lnTo>
                    <a:pt x="432" y="550"/>
                  </a:lnTo>
                  <a:lnTo>
                    <a:pt x="431" y="550"/>
                  </a:lnTo>
                  <a:lnTo>
                    <a:pt x="431" y="550"/>
                  </a:lnTo>
                  <a:lnTo>
                    <a:pt x="430" y="550"/>
                  </a:lnTo>
                  <a:lnTo>
                    <a:pt x="429" y="549"/>
                  </a:lnTo>
                  <a:lnTo>
                    <a:pt x="428" y="549"/>
                  </a:lnTo>
                  <a:lnTo>
                    <a:pt x="427" y="549"/>
                  </a:lnTo>
                  <a:lnTo>
                    <a:pt x="427" y="549"/>
                  </a:lnTo>
                  <a:lnTo>
                    <a:pt x="426" y="549"/>
                  </a:lnTo>
                  <a:lnTo>
                    <a:pt x="425" y="548"/>
                  </a:lnTo>
                  <a:lnTo>
                    <a:pt x="424" y="548"/>
                  </a:lnTo>
                  <a:lnTo>
                    <a:pt x="423" y="548"/>
                  </a:lnTo>
                  <a:lnTo>
                    <a:pt x="422" y="548"/>
                  </a:lnTo>
                  <a:lnTo>
                    <a:pt x="422" y="548"/>
                  </a:lnTo>
                  <a:lnTo>
                    <a:pt x="421" y="547"/>
                  </a:lnTo>
                  <a:lnTo>
                    <a:pt x="421" y="547"/>
                  </a:lnTo>
                  <a:lnTo>
                    <a:pt x="416" y="564"/>
                  </a:lnTo>
                  <a:close/>
                  <a:moveTo>
                    <a:pt x="471" y="569"/>
                  </a:moveTo>
                  <a:lnTo>
                    <a:pt x="471" y="569"/>
                  </a:lnTo>
                  <a:lnTo>
                    <a:pt x="472" y="569"/>
                  </a:lnTo>
                  <a:lnTo>
                    <a:pt x="473" y="569"/>
                  </a:lnTo>
                  <a:lnTo>
                    <a:pt x="474" y="569"/>
                  </a:lnTo>
                  <a:lnTo>
                    <a:pt x="475" y="569"/>
                  </a:lnTo>
                  <a:lnTo>
                    <a:pt x="476" y="569"/>
                  </a:lnTo>
                  <a:lnTo>
                    <a:pt x="477" y="569"/>
                  </a:lnTo>
                  <a:lnTo>
                    <a:pt x="478" y="569"/>
                  </a:lnTo>
                  <a:lnTo>
                    <a:pt x="479" y="568"/>
                  </a:lnTo>
                  <a:lnTo>
                    <a:pt x="480" y="568"/>
                  </a:lnTo>
                  <a:lnTo>
                    <a:pt x="480" y="568"/>
                  </a:lnTo>
                  <a:lnTo>
                    <a:pt x="481" y="568"/>
                  </a:lnTo>
                  <a:lnTo>
                    <a:pt x="482" y="568"/>
                  </a:lnTo>
                  <a:lnTo>
                    <a:pt x="483" y="568"/>
                  </a:lnTo>
                  <a:lnTo>
                    <a:pt x="484" y="568"/>
                  </a:lnTo>
                  <a:lnTo>
                    <a:pt x="485" y="567"/>
                  </a:lnTo>
                  <a:lnTo>
                    <a:pt x="486" y="567"/>
                  </a:lnTo>
                  <a:lnTo>
                    <a:pt x="487" y="567"/>
                  </a:lnTo>
                  <a:lnTo>
                    <a:pt x="488" y="567"/>
                  </a:lnTo>
                  <a:lnTo>
                    <a:pt x="489" y="567"/>
                  </a:lnTo>
                  <a:lnTo>
                    <a:pt x="490" y="566"/>
                  </a:lnTo>
                  <a:lnTo>
                    <a:pt x="490" y="566"/>
                  </a:lnTo>
                  <a:lnTo>
                    <a:pt x="486" y="549"/>
                  </a:lnTo>
                  <a:lnTo>
                    <a:pt x="486" y="549"/>
                  </a:lnTo>
                  <a:lnTo>
                    <a:pt x="485" y="549"/>
                  </a:lnTo>
                  <a:lnTo>
                    <a:pt x="485" y="550"/>
                  </a:lnTo>
                  <a:lnTo>
                    <a:pt x="484" y="550"/>
                  </a:lnTo>
                  <a:lnTo>
                    <a:pt x="483" y="550"/>
                  </a:lnTo>
                  <a:lnTo>
                    <a:pt x="482" y="550"/>
                  </a:lnTo>
                  <a:lnTo>
                    <a:pt x="481" y="550"/>
                  </a:lnTo>
                  <a:lnTo>
                    <a:pt x="480" y="550"/>
                  </a:lnTo>
                  <a:lnTo>
                    <a:pt x="479" y="551"/>
                  </a:lnTo>
                  <a:lnTo>
                    <a:pt x="479" y="551"/>
                  </a:lnTo>
                  <a:lnTo>
                    <a:pt x="478" y="551"/>
                  </a:lnTo>
                  <a:lnTo>
                    <a:pt x="477" y="551"/>
                  </a:lnTo>
                  <a:lnTo>
                    <a:pt x="476" y="551"/>
                  </a:lnTo>
                  <a:lnTo>
                    <a:pt x="475" y="551"/>
                  </a:lnTo>
                  <a:lnTo>
                    <a:pt x="474" y="551"/>
                  </a:lnTo>
                  <a:lnTo>
                    <a:pt x="474" y="551"/>
                  </a:lnTo>
                  <a:lnTo>
                    <a:pt x="473" y="551"/>
                  </a:lnTo>
                  <a:lnTo>
                    <a:pt x="472" y="552"/>
                  </a:lnTo>
                  <a:lnTo>
                    <a:pt x="471" y="552"/>
                  </a:lnTo>
                  <a:lnTo>
                    <a:pt x="470" y="552"/>
                  </a:lnTo>
                  <a:lnTo>
                    <a:pt x="470" y="552"/>
                  </a:lnTo>
                  <a:lnTo>
                    <a:pt x="471" y="569"/>
                  </a:lnTo>
                  <a:close/>
                  <a:moveTo>
                    <a:pt x="525" y="554"/>
                  </a:moveTo>
                  <a:lnTo>
                    <a:pt x="525" y="554"/>
                  </a:lnTo>
                  <a:lnTo>
                    <a:pt x="525" y="554"/>
                  </a:lnTo>
                  <a:lnTo>
                    <a:pt x="526" y="554"/>
                  </a:lnTo>
                  <a:lnTo>
                    <a:pt x="527" y="553"/>
                  </a:lnTo>
                  <a:lnTo>
                    <a:pt x="528" y="553"/>
                  </a:lnTo>
                  <a:lnTo>
                    <a:pt x="529" y="552"/>
                  </a:lnTo>
                  <a:lnTo>
                    <a:pt x="529" y="552"/>
                  </a:lnTo>
                  <a:lnTo>
                    <a:pt x="530" y="551"/>
                  </a:lnTo>
                  <a:lnTo>
                    <a:pt x="531" y="551"/>
                  </a:lnTo>
                  <a:lnTo>
                    <a:pt x="532" y="551"/>
                  </a:lnTo>
                  <a:lnTo>
                    <a:pt x="533" y="550"/>
                  </a:lnTo>
                  <a:lnTo>
                    <a:pt x="533" y="550"/>
                  </a:lnTo>
                  <a:lnTo>
                    <a:pt x="534" y="549"/>
                  </a:lnTo>
                  <a:lnTo>
                    <a:pt x="535" y="549"/>
                  </a:lnTo>
                  <a:lnTo>
                    <a:pt x="536" y="548"/>
                  </a:lnTo>
                  <a:lnTo>
                    <a:pt x="537" y="548"/>
                  </a:lnTo>
                  <a:lnTo>
                    <a:pt x="537" y="547"/>
                  </a:lnTo>
                  <a:lnTo>
                    <a:pt x="538" y="547"/>
                  </a:lnTo>
                  <a:lnTo>
                    <a:pt x="539" y="546"/>
                  </a:lnTo>
                  <a:lnTo>
                    <a:pt x="540" y="546"/>
                  </a:lnTo>
                  <a:lnTo>
                    <a:pt x="540" y="545"/>
                  </a:lnTo>
                  <a:lnTo>
                    <a:pt x="541" y="545"/>
                  </a:lnTo>
                  <a:lnTo>
                    <a:pt x="532" y="530"/>
                  </a:lnTo>
                  <a:lnTo>
                    <a:pt x="531" y="531"/>
                  </a:lnTo>
                  <a:lnTo>
                    <a:pt x="530" y="531"/>
                  </a:lnTo>
                  <a:lnTo>
                    <a:pt x="530" y="531"/>
                  </a:lnTo>
                  <a:lnTo>
                    <a:pt x="529" y="532"/>
                  </a:lnTo>
                  <a:lnTo>
                    <a:pt x="528" y="532"/>
                  </a:lnTo>
                  <a:lnTo>
                    <a:pt x="527" y="533"/>
                  </a:lnTo>
                  <a:lnTo>
                    <a:pt x="527" y="533"/>
                  </a:lnTo>
                  <a:lnTo>
                    <a:pt x="526" y="534"/>
                  </a:lnTo>
                  <a:lnTo>
                    <a:pt x="525" y="534"/>
                  </a:lnTo>
                  <a:lnTo>
                    <a:pt x="525" y="534"/>
                  </a:lnTo>
                  <a:lnTo>
                    <a:pt x="524" y="535"/>
                  </a:lnTo>
                  <a:lnTo>
                    <a:pt x="523" y="535"/>
                  </a:lnTo>
                  <a:lnTo>
                    <a:pt x="522" y="536"/>
                  </a:lnTo>
                  <a:lnTo>
                    <a:pt x="522" y="536"/>
                  </a:lnTo>
                  <a:lnTo>
                    <a:pt x="521" y="536"/>
                  </a:lnTo>
                  <a:lnTo>
                    <a:pt x="520" y="537"/>
                  </a:lnTo>
                  <a:lnTo>
                    <a:pt x="520" y="537"/>
                  </a:lnTo>
                  <a:lnTo>
                    <a:pt x="519" y="538"/>
                  </a:lnTo>
                  <a:lnTo>
                    <a:pt x="518" y="538"/>
                  </a:lnTo>
                  <a:lnTo>
                    <a:pt x="517" y="538"/>
                  </a:lnTo>
                  <a:lnTo>
                    <a:pt x="517" y="538"/>
                  </a:lnTo>
                  <a:lnTo>
                    <a:pt x="525" y="554"/>
                  </a:lnTo>
                  <a:close/>
                  <a:moveTo>
                    <a:pt x="570" y="521"/>
                  </a:moveTo>
                  <a:lnTo>
                    <a:pt x="570" y="521"/>
                  </a:lnTo>
                  <a:lnTo>
                    <a:pt x="570" y="520"/>
                  </a:lnTo>
                  <a:lnTo>
                    <a:pt x="570" y="520"/>
                  </a:lnTo>
                  <a:lnTo>
                    <a:pt x="571" y="519"/>
                  </a:lnTo>
                  <a:lnTo>
                    <a:pt x="572" y="518"/>
                  </a:lnTo>
                  <a:lnTo>
                    <a:pt x="572" y="518"/>
                  </a:lnTo>
                  <a:lnTo>
                    <a:pt x="573" y="517"/>
                  </a:lnTo>
                  <a:lnTo>
                    <a:pt x="574" y="516"/>
                  </a:lnTo>
                  <a:lnTo>
                    <a:pt x="574" y="516"/>
                  </a:lnTo>
                  <a:lnTo>
                    <a:pt x="575" y="515"/>
                  </a:lnTo>
                  <a:lnTo>
                    <a:pt x="575" y="514"/>
                  </a:lnTo>
                  <a:lnTo>
                    <a:pt x="576" y="514"/>
                  </a:lnTo>
                  <a:lnTo>
                    <a:pt x="576" y="513"/>
                  </a:lnTo>
                  <a:lnTo>
                    <a:pt x="577" y="512"/>
                  </a:lnTo>
                  <a:lnTo>
                    <a:pt x="578" y="511"/>
                  </a:lnTo>
                  <a:lnTo>
                    <a:pt x="578" y="511"/>
                  </a:lnTo>
                  <a:lnTo>
                    <a:pt x="579" y="510"/>
                  </a:lnTo>
                  <a:lnTo>
                    <a:pt x="579" y="509"/>
                  </a:lnTo>
                  <a:lnTo>
                    <a:pt x="580" y="508"/>
                  </a:lnTo>
                  <a:lnTo>
                    <a:pt x="580" y="508"/>
                  </a:lnTo>
                  <a:lnTo>
                    <a:pt x="581" y="507"/>
                  </a:lnTo>
                  <a:lnTo>
                    <a:pt x="581" y="506"/>
                  </a:lnTo>
                  <a:lnTo>
                    <a:pt x="567" y="496"/>
                  </a:lnTo>
                  <a:lnTo>
                    <a:pt x="567" y="497"/>
                  </a:lnTo>
                  <a:lnTo>
                    <a:pt x="566" y="497"/>
                  </a:lnTo>
                  <a:lnTo>
                    <a:pt x="566" y="498"/>
                  </a:lnTo>
                  <a:lnTo>
                    <a:pt x="565" y="499"/>
                  </a:lnTo>
                  <a:lnTo>
                    <a:pt x="565" y="499"/>
                  </a:lnTo>
                  <a:lnTo>
                    <a:pt x="564" y="500"/>
                  </a:lnTo>
                  <a:lnTo>
                    <a:pt x="564" y="500"/>
                  </a:lnTo>
                  <a:lnTo>
                    <a:pt x="563" y="501"/>
                  </a:lnTo>
                  <a:lnTo>
                    <a:pt x="563" y="502"/>
                  </a:lnTo>
                  <a:lnTo>
                    <a:pt x="562" y="502"/>
                  </a:lnTo>
                  <a:lnTo>
                    <a:pt x="562" y="503"/>
                  </a:lnTo>
                  <a:lnTo>
                    <a:pt x="561" y="504"/>
                  </a:lnTo>
                  <a:lnTo>
                    <a:pt x="561" y="504"/>
                  </a:lnTo>
                  <a:lnTo>
                    <a:pt x="560" y="505"/>
                  </a:lnTo>
                  <a:lnTo>
                    <a:pt x="560" y="505"/>
                  </a:lnTo>
                  <a:lnTo>
                    <a:pt x="559" y="506"/>
                  </a:lnTo>
                  <a:lnTo>
                    <a:pt x="559" y="507"/>
                  </a:lnTo>
                  <a:lnTo>
                    <a:pt x="558" y="507"/>
                  </a:lnTo>
                  <a:lnTo>
                    <a:pt x="557" y="508"/>
                  </a:lnTo>
                  <a:lnTo>
                    <a:pt x="557" y="509"/>
                  </a:lnTo>
                  <a:lnTo>
                    <a:pt x="557" y="509"/>
                  </a:lnTo>
                  <a:lnTo>
                    <a:pt x="570" y="521"/>
                  </a:lnTo>
                  <a:close/>
                  <a:moveTo>
                    <a:pt x="599" y="474"/>
                  </a:moveTo>
                  <a:lnTo>
                    <a:pt x="599" y="474"/>
                  </a:lnTo>
                  <a:lnTo>
                    <a:pt x="600" y="473"/>
                  </a:lnTo>
                  <a:lnTo>
                    <a:pt x="600" y="472"/>
                  </a:lnTo>
                  <a:lnTo>
                    <a:pt x="600" y="471"/>
                  </a:lnTo>
                  <a:lnTo>
                    <a:pt x="601" y="470"/>
                  </a:lnTo>
                  <a:lnTo>
                    <a:pt x="601" y="469"/>
                  </a:lnTo>
                  <a:lnTo>
                    <a:pt x="601" y="469"/>
                  </a:lnTo>
                  <a:lnTo>
                    <a:pt x="602" y="468"/>
                  </a:lnTo>
                  <a:lnTo>
                    <a:pt x="602" y="467"/>
                  </a:lnTo>
                  <a:lnTo>
                    <a:pt x="602" y="466"/>
                  </a:lnTo>
                  <a:lnTo>
                    <a:pt x="603" y="465"/>
                  </a:lnTo>
                  <a:lnTo>
                    <a:pt x="603" y="464"/>
                  </a:lnTo>
                  <a:lnTo>
                    <a:pt x="603" y="463"/>
                  </a:lnTo>
                  <a:lnTo>
                    <a:pt x="603" y="462"/>
                  </a:lnTo>
                  <a:lnTo>
                    <a:pt x="604" y="461"/>
                  </a:lnTo>
                  <a:lnTo>
                    <a:pt x="604" y="461"/>
                  </a:lnTo>
                  <a:lnTo>
                    <a:pt x="604" y="460"/>
                  </a:lnTo>
                  <a:lnTo>
                    <a:pt x="604" y="459"/>
                  </a:lnTo>
                  <a:lnTo>
                    <a:pt x="605" y="458"/>
                  </a:lnTo>
                  <a:lnTo>
                    <a:pt x="605" y="457"/>
                  </a:lnTo>
                  <a:lnTo>
                    <a:pt x="605" y="456"/>
                  </a:lnTo>
                  <a:lnTo>
                    <a:pt x="605" y="456"/>
                  </a:lnTo>
                  <a:lnTo>
                    <a:pt x="588" y="451"/>
                  </a:lnTo>
                  <a:lnTo>
                    <a:pt x="588" y="452"/>
                  </a:lnTo>
                  <a:lnTo>
                    <a:pt x="588" y="452"/>
                  </a:lnTo>
                  <a:lnTo>
                    <a:pt x="588" y="453"/>
                  </a:lnTo>
                  <a:lnTo>
                    <a:pt x="588" y="454"/>
                  </a:lnTo>
                  <a:lnTo>
                    <a:pt x="587" y="455"/>
                  </a:lnTo>
                  <a:lnTo>
                    <a:pt x="587" y="456"/>
                  </a:lnTo>
                  <a:lnTo>
                    <a:pt x="587" y="456"/>
                  </a:lnTo>
                  <a:lnTo>
                    <a:pt x="587" y="457"/>
                  </a:lnTo>
                  <a:lnTo>
                    <a:pt x="586" y="458"/>
                  </a:lnTo>
                  <a:lnTo>
                    <a:pt x="586" y="459"/>
                  </a:lnTo>
                  <a:lnTo>
                    <a:pt x="586" y="459"/>
                  </a:lnTo>
                  <a:lnTo>
                    <a:pt x="586" y="460"/>
                  </a:lnTo>
                  <a:lnTo>
                    <a:pt x="585" y="461"/>
                  </a:lnTo>
                  <a:lnTo>
                    <a:pt x="585" y="462"/>
                  </a:lnTo>
                  <a:lnTo>
                    <a:pt x="585" y="463"/>
                  </a:lnTo>
                  <a:lnTo>
                    <a:pt x="584" y="463"/>
                  </a:lnTo>
                  <a:lnTo>
                    <a:pt x="584" y="464"/>
                  </a:lnTo>
                  <a:lnTo>
                    <a:pt x="584" y="465"/>
                  </a:lnTo>
                  <a:lnTo>
                    <a:pt x="584" y="466"/>
                  </a:lnTo>
                  <a:lnTo>
                    <a:pt x="583" y="467"/>
                  </a:lnTo>
                  <a:lnTo>
                    <a:pt x="583" y="467"/>
                  </a:lnTo>
                  <a:lnTo>
                    <a:pt x="599" y="474"/>
                  </a:lnTo>
                  <a:close/>
                  <a:moveTo>
                    <a:pt x="610" y="419"/>
                  </a:moveTo>
                  <a:lnTo>
                    <a:pt x="610" y="419"/>
                  </a:lnTo>
                  <a:lnTo>
                    <a:pt x="610" y="419"/>
                  </a:lnTo>
                  <a:lnTo>
                    <a:pt x="610" y="418"/>
                  </a:lnTo>
                  <a:lnTo>
                    <a:pt x="610" y="417"/>
                  </a:lnTo>
                  <a:lnTo>
                    <a:pt x="610" y="416"/>
                  </a:lnTo>
                  <a:lnTo>
                    <a:pt x="610" y="415"/>
                  </a:lnTo>
                  <a:lnTo>
                    <a:pt x="610" y="414"/>
                  </a:lnTo>
                  <a:lnTo>
                    <a:pt x="610" y="413"/>
                  </a:lnTo>
                  <a:lnTo>
                    <a:pt x="610" y="412"/>
                  </a:lnTo>
                  <a:lnTo>
                    <a:pt x="610" y="411"/>
                  </a:lnTo>
                  <a:lnTo>
                    <a:pt x="610" y="410"/>
                  </a:lnTo>
                  <a:lnTo>
                    <a:pt x="610" y="409"/>
                  </a:lnTo>
                  <a:lnTo>
                    <a:pt x="610" y="408"/>
                  </a:lnTo>
                  <a:lnTo>
                    <a:pt x="610" y="407"/>
                  </a:lnTo>
                  <a:lnTo>
                    <a:pt x="610" y="406"/>
                  </a:lnTo>
                  <a:lnTo>
                    <a:pt x="610" y="405"/>
                  </a:lnTo>
                  <a:lnTo>
                    <a:pt x="610" y="404"/>
                  </a:lnTo>
                  <a:lnTo>
                    <a:pt x="610" y="403"/>
                  </a:lnTo>
                  <a:lnTo>
                    <a:pt x="610" y="402"/>
                  </a:lnTo>
                  <a:lnTo>
                    <a:pt x="609" y="401"/>
                  </a:lnTo>
                  <a:lnTo>
                    <a:pt x="609" y="400"/>
                  </a:lnTo>
                  <a:lnTo>
                    <a:pt x="592" y="402"/>
                  </a:lnTo>
                  <a:lnTo>
                    <a:pt x="592" y="403"/>
                  </a:lnTo>
                  <a:lnTo>
                    <a:pt x="592" y="404"/>
                  </a:lnTo>
                  <a:lnTo>
                    <a:pt x="592" y="405"/>
                  </a:lnTo>
                  <a:lnTo>
                    <a:pt x="592" y="406"/>
                  </a:lnTo>
                  <a:lnTo>
                    <a:pt x="592" y="406"/>
                  </a:lnTo>
                  <a:lnTo>
                    <a:pt x="592" y="407"/>
                  </a:lnTo>
                  <a:lnTo>
                    <a:pt x="592" y="408"/>
                  </a:lnTo>
                  <a:lnTo>
                    <a:pt x="592" y="409"/>
                  </a:lnTo>
                  <a:lnTo>
                    <a:pt x="592" y="410"/>
                  </a:lnTo>
                  <a:lnTo>
                    <a:pt x="593" y="411"/>
                  </a:lnTo>
                  <a:lnTo>
                    <a:pt x="593" y="412"/>
                  </a:lnTo>
                  <a:lnTo>
                    <a:pt x="593" y="412"/>
                  </a:lnTo>
                  <a:lnTo>
                    <a:pt x="593" y="413"/>
                  </a:lnTo>
                  <a:lnTo>
                    <a:pt x="593" y="414"/>
                  </a:lnTo>
                  <a:lnTo>
                    <a:pt x="593" y="415"/>
                  </a:lnTo>
                  <a:lnTo>
                    <a:pt x="593" y="416"/>
                  </a:lnTo>
                  <a:lnTo>
                    <a:pt x="593" y="417"/>
                  </a:lnTo>
                  <a:lnTo>
                    <a:pt x="593" y="418"/>
                  </a:lnTo>
                  <a:lnTo>
                    <a:pt x="593" y="419"/>
                  </a:lnTo>
                  <a:lnTo>
                    <a:pt x="593" y="419"/>
                  </a:lnTo>
                  <a:lnTo>
                    <a:pt x="610" y="419"/>
                  </a:lnTo>
                  <a:close/>
                  <a:moveTo>
                    <a:pt x="601" y="364"/>
                  </a:moveTo>
                  <a:lnTo>
                    <a:pt x="601" y="364"/>
                  </a:lnTo>
                  <a:lnTo>
                    <a:pt x="601" y="363"/>
                  </a:lnTo>
                  <a:lnTo>
                    <a:pt x="600" y="362"/>
                  </a:lnTo>
                  <a:lnTo>
                    <a:pt x="600" y="362"/>
                  </a:lnTo>
                  <a:lnTo>
                    <a:pt x="600" y="361"/>
                  </a:lnTo>
                  <a:lnTo>
                    <a:pt x="599" y="360"/>
                  </a:lnTo>
                  <a:lnTo>
                    <a:pt x="599" y="359"/>
                  </a:lnTo>
                  <a:lnTo>
                    <a:pt x="599" y="358"/>
                  </a:lnTo>
                  <a:lnTo>
                    <a:pt x="598" y="357"/>
                  </a:lnTo>
                  <a:lnTo>
                    <a:pt x="598" y="356"/>
                  </a:lnTo>
                  <a:lnTo>
                    <a:pt x="598" y="356"/>
                  </a:lnTo>
                  <a:lnTo>
                    <a:pt x="597" y="355"/>
                  </a:lnTo>
                  <a:lnTo>
                    <a:pt x="597" y="354"/>
                  </a:lnTo>
                  <a:lnTo>
                    <a:pt x="596" y="353"/>
                  </a:lnTo>
                  <a:lnTo>
                    <a:pt x="596" y="352"/>
                  </a:lnTo>
                  <a:lnTo>
                    <a:pt x="596" y="351"/>
                  </a:lnTo>
                  <a:lnTo>
                    <a:pt x="595" y="350"/>
                  </a:lnTo>
                  <a:lnTo>
                    <a:pt x="595" y="350"/>
                  </a:lnTo>
                  <a:lnTo>
                    <a:pt x="594" y="349"/>
                  </a:lnTo>
                  <a:lnTo>
                    <a:pt x="594" y="348"/>
                  </a:lnTo>
                  <a:lnTo>
                    <a:pt x="594" y="347"/>
                  </a:lnTo>
                  <a:lnTo>
                    <a:pt x="593" y="347"/>
                  </a:lnTo>
                  <a:lnTo>
                    <a:pt x="578" y="355"/>
                  </a:lnTo>
                  <a:lnTo>
                    <a:pt x="578" y="355"/>
                  </a:lnTo>
                  <a:lnTo>
                    <a:pt x="578" y="356"/>
                  </a:lnTo>
                  <a:lnTo>
                    <a:pt x="579" y="357"/>
                  </a:lnTo>
                  <a:lnTo>
                    <a:pt x="579" y="357"/>
                  </a:lnTo>
                  <a:lnTo>
                    <a:pt x="579" y="358"/>
                  </a:lnTo>
                  <a:lnTo>
                    <a:pt x="580" y="359"/>
                  </a:lnTo>
                  <a:lnTo>
                    <a:pt x="580" y="360"/>
                  </a:lnTo>
                  <a:lnTo>
                    <a:pt x="580" y="360"/>
                  </a:lnTo>
                  <a:lnTo>
                    <a:pt x="581" y="361"/>
                  </a:lnTo>
                  <a:lnTo>
                    <a:pt x="581" y="362"/>
                  </a:lnTo>
                  <a:lnTo>
                    <a:pt x="581" y="363"/>
                  </a:lnTo>
                  <a:lnTo>
                    <a:pt x="582" y="363"/>
                  </a:lnTo>
                  <a:lnTo>
                    <a:pt x="582" y="364"/>
                  </a:lnTo>
                  <a:lnTo>
                    <a:pt x="582" y="365"/>
                  </a:lnTo>
                  <a:lnTo>
                    <a:pt x="583" y="366"/>
                  </a:lnTo>
                  <a:lnTo>
                    <a:pt x="583" y="366"/>
                  </a:lnTo>
                  <a:lnTo>
                    <a:pt x="583" y="367"/>
                  </a:lnTo>
                  <a:lnTo>
                    <a:pt x="584" y="368"/>
                  </a:lnTo>
                  <a:lnTo>
                    <a:pt x="584" y="369"/>
                  </a:lnTo>
                  <a:lnTo>
                    <a:pt x="584" y="369"/>
                  </a:lnTo>
                  <a:lnTo>
                    <a:pt x="584" y="370"/>
                  </a:lnTo>
                  <a:lnTo>
                    <a:pt x="601" y="364"/>
                  </a:lnTo>
                  <a:close/>
                  <a:moveTo>
                    <a:pt x="573" y="316"/>
                  </a:moveTo>
                  <a:lnTo>
                    <a:pt x="573" y="316"/>
                  </a:lnTo>
                  <a:lnTo>
                    <a:pt x="572" y="316"/>
                  </a:lnTo>
                  <a:lnTo>
                    <a:pt x="572" y="315"/>
                  </a:lnTo>
                  <a:lnTo>
                    <a:pt x="571" y="315"/>
                  </a:lnTo>
                  <a:lnTo>
                    <a:pt x="570" y="314"/>
                  </a:lnTo>
                  <a:lnTo>
                    <a:pt x="570" y="313"/>
                  </a:lnTo>
                  <a:lnTo>
                    <a:pt x="569" y="313"/>
                  </a:lnTo>
                  <a:lnTo>
                    <a:pt x="569" y="312"/>
                  </a:lnTo>
                  <a:lnTo>
                    <a:pt x="568" y="311"/>
                  </a:lnTo>
                  <a:lnTo>
                    <a:pt x="567" y="311"/>
                  </a:lnTo>
                  <a:lnTo>
                    <a:pt x="567" y="310"/>
                  </a:lnTo>
                  <a:lnTo>
                    <a:pt x="566" y="309"/>
                  </a:lnTo>
                  <a:lnTo>
                    <a:pt x="565" y="309"/>
                  </a:lnTo>
                  <a:lnTo>
                    <a:pt x="565" y="308"/>
                  </a:lnTo>
                  <a:lnTo>
                    <a:pt x="564" y="307"/>
                  </a:lnTo>
                  <a:lnTo>
                    <a:pt x="563" y="307"/>
                  </a:lnTo>
                  <a:lnTo>
                    <a:pt x="563" y="306"/>
                  </a:lnTo>
                  <a:lnTo>
                    <a:pt x="562" y="305"/>
                  </a:lnTo>
                  <a:lnTo>
                    <a:pt x="561" y="305"/>
                  </a:lnTo>
                  <a:lnTo>
                    <a:pt x="561" y="304"/>
                  </a:lnTo>
                  <a:lnTo>
                    <a:pt x="560" y="304"/>
                  </a:lnTo>
                  <a:lnTo>
                    <a:pt x="559" y="303"/>
                  </a:lnTo>
                  <a:lnTo>
                    <a:pt x="548" y="316"/>
                  </a:lnTo>
                  <a:lnTo>
                    <a:pt x="548" y="317"/>
                  </a:lnTo>
                  <a:lnTo>
                    <a:pt x="549" y="317"/>
                  </a:lnTo>
                  <a:lnTo>
                    <a:pt x="549" y="318"/>
                  </a:lnTo>
                  <a:lnTo>
                    <a:pt x="550" y="318"/>
                  </a:lnTo>
                  <a:lnTo>
                    <a:pt x="551" y="319"/>
                  </a:lnTo>
                  <a:lnTo>
                    <a:pt x="551" y="319"/>
                  </a:lnTo>
                  <a:lnTo>
                    <a:pt x="552" y="320"/>
                  </a:lnTo>
                  <a:lnTo>
                    <a:pt x="552" y="320"/>
                  </a:lnTo>
                  <a:lnTo>
                    <a:pt x="553" y="321"/>
                  </a:lnTo>
                  <a:lnTo>
                    <a:pt x="554" y="322"/>
                  </a:lnTo>
                  <a:lnTo>
                    <a:pt x="554" y="322"/>
                  </a:lnTo>
                  <a:lnTo>
                    <a:pt x="555" y="323"/>
                  </a:lnTo>
                  <a:lnTo>
                    <a:pt x="555" y="323"/>
                  </a:lnTo>
                  <a:lnTo>
                    <a:pt x="556" y="324"/>
                  </a:lnTo>
                  <a:lnTo>
                    <a:pt x="556" y="325"/>
                  </a:lnTo>
                  <a:lnTo>
                    <a:pt x="557" y="325"/>
                  </a:lnTo>
                  <a:lnTo>
                    <a:pt x="557" y="326"/>
                  </a:lnTo>
                  <a:lnTo>
                    <a:pt x="558" y="326"/>
                  </a:lnTo>
                  <a:lnTo>
                    <a:pt x="559" y="327"/>
                  </a:lnTo>
                  <a:lnTo>
                    <a:pt x="559" y="328"/>
                  </a:lnTo>
                  <a:lnTo>
                    <a:pt x="559" y="328"/>
                  </a:lnTo>
                  <a:lnTo>
                    <a:pt x="573" y="316"/>
                  </a:lnTo>
                  <a:close/>
                  <a:moveTo>
                    <a:pt x="529" y="282"/>
                  </a:moveTo>
                  <a:lnTo>
                    <a:pt x="529" y="282"/>
                  </a:lnTo>
                  <a:lnTo>
                    <a:pt x="529" y="281"/>
                  </a:lnTo>
                  <a:lnTo>
                    <a:pt x="528" y="281"/>
                  </a:lnTo>
                  <a:lnTo>
                    <a:pt x="527" y="280"/>
                  </a:lnTo>
                  <a:lnTo>
                    <a:pt x="526" y="280"/>
                  </a:lnTo>
                  <a:lnTo>
                    <a:pt x="525" y="280"/>
                  </a:lnTo>
                  <a:lnTo>
                    <a:pt x="524" y="279"/>
                  </a:lnTo>
                  <a:lnTo>
                    <a:pt x="524" y="279"/>
                  </a:lnTo>
                  <a:lnTo>
                    <a:pt x="523" y="278"/>
                  </a:lnTo>
                  <a:lnTo>
                    <a:pt x="522" y="278"/>
                  </a:lnTo>
                  <a:lnTo>
                    <a:pt x="521" y="278"/>
                  </a:lnTo>
                  <a:lnTo>
                    <a:pt x="520" y="277"/>
                  </a:lnTo>
                  <a:lnTo>
                    <a:pt x="519" y="277"/>
                  </a:lnTo>
                  <a:lnTo>
                    <a:pt x="518" y="277"/>
                  </a:lnTo>
                  <a:lnTo>
                    <a:pt x="518" y="276"/>
                  </a:lnTo>
                  <a:lnTo>
                    <a:pt x="517" y="276"/>
                  </a:lnTo>
                  <a:lnTo>
                    <a:pt x="516" y="275"/>
                  </a:lnTo>
                  <a:lnTo>
                    <a:pt x="515" y="275"/>
                  </a:lnTo>
                  <a:lnTo>
                    <a:pt x="514" y="275"/>
                  </a:lnTo>
                  <a:lnTo>
                    <a:pt x="513" y="274"/>
                  </a:lnTo>
                  <a:lnTo>
                    <a:pt x="512" y="274"/>
                  </a:lnTo>
                  <a:lnTo>
                    <a:pt x="512" y="274"/>
                  </a:lnTo>
                  <a:lnTo>
                    <a:pt x="506" y="290"/>
                  </a:lnTo>
                  <a:lnTo>
                    <a:pt x="506" y="290"/>
                  </a:lnTo>
                  <a:lnTo>
                    <a:pt x="507" y="291"/>
                  </a:lnTo>
                  <a:lnTo>
                    <a:pt x="508" y="291"/>
                  </a:lnTo>
                  <a:lnTo>
                    <a:pt x="508" y="291"/>
                  </a:lnTo>
                  <a:lnTo>
                    <a:pt x="509" y="292"/>
                  </a:lnTo>
                  <a:lnTo>
                    <a:pt x="510" y="292"/>
                  </a:lnTo>
                  <a:lnTo>
                    <a:pt x="511" y="292"/>
                  </a:lnTo>
                  <a:lnTo>
                    <a:pt x="511" y="293"/>
                  </a:lnTo>
                  <a:lnTo>
                    <a:pt x="512" y="293"/>
                  </a:lnTo>
                  <a:lnTo>
                    <a:pt x="513" y="293"/>
                  </a:lnTo>
                  <a:lnTo>
                    <a:pt x="514" y="294"/>
                  </a:lnTo>
                  <a:lnTo>
                    <a:pt x="514" y="294"/>
                  </a:lnTo>
                  <a:lnTo>
                    <a:pt x="515" y="294"/>
                  </a:lnTo>
                  <a:lnTo>
                    <a:pt x="516" y="295"/>
                  </a:lnTo>
                  <a:lnTo>
                    <a:pt x="517" y="295"/>
                  </a:lnTo>
                  <a:lnTo>
                    <a:pt x="517" y="295"/>
                  </a:lnTo>
                  <a:lnTo>
                    <a:pt x="518" y="296"/>
                  </a:lnTo>
                  <a:lnTo>
                    <a:pt x="519" y="296"/>
                  </a:lnTo>
                  <a:lnTo>
                    <a:pt x="520" y="297"/>
                  </a:lnTo>
                  <a:lnTo>
                    <a:pt x="520" y="297"/>
                  </a:lnTo>
                  <a:lnTo>
                    <a:pt x="521" y="297"/>
                  </a:lnTo>
                  <a:lnTo>
                    <a:pt x="529" y="282"/>
                  </a:lnTo>
                  <a:close/>
                  <a:moveTo>
                    <a:pt x="457" y="231"/>
                  </a:moveTo>
                  <a:lnTo>
                    <a:pt x="457" y="231"/>
                  </a:lnTo>
                  <a:cubicBezTo>
                    <a:pt x="354" y="231"/>
                    <a:pt x="271" y="314"/>
                    <a:pt x="271" y="417"/>
                  </a:cubicBezTo>
                  <a:cubicBezTo>
                    <a:pt x="271" y="520"/>
                    <a:pt x="354" y="603"/>
                    <a:pt x="457" y="603"/>
                  </a:cubicBezTo>
                  <a:cubicBezTo>
                    <a:pt x="560" y="603"/>
                    <a:pt x="643" y="520"/>
                    <a:pt x="643" y="417"/>
                  </a:cubicBezTo>
                  <a:cubicBezTo>
                    <a:pt x="643" y="314"/>
                    <a:pt x="560" y="231"/>
                    <a:pt x="457" y="231"/>
                  </a:cubicBezTo>
                  <a:close/>
                  <a:moveTo>
                    <a:pt x="30" y="153"/>
                  </a:moveTo>
                  <a:lnTo>
                    <a:pt x="30" y="153"/>
                  </a:lnTo>
                  <a:cubicBezTo>
                    <a:pt x="66" y="150"/>
                    <a:pt x="102" y="148"/>
                    <a:pt x="138" y="147"/>
                  </a:cubicBezTo>
                  <a:cubicBezTo>
                    <a:pt x="114" y="146"/>
                    <a:pt x="89" y="144"/>
                    <a:pt x="65" y="141"/>
                  </a:cubicBezTo>
                  <a:cubicBezTo>
                    <a:pt x="49" y="139"/>
                    <a:pt x="35" y="128"/>
                    <a:pt x="35" y="111"/>
                  </a:cubicBezTo>
                  <a:cubicBezTo>
                    <a:pt x="35" y="87"/>
                    <a:pt x="35" y="63"/>
                    <a:pt x="35" y="39"/>
                  </a:cubicBezTo>
                  <a:cubicBezTo>
                    <a:pt x="35" y="23"/>
                    <a:pt x="49" y="11"/>
                    <a:pt x="65" y="9"/>
                  </a:cubicBezTo>
                  <a:cubicBezTo>
                    <a:pt x="163" y="0"/>
                    <a:pt x="260" y="0"/>
                    <a:pt x="358" y="9"/>
                  </a:cubicBezTo>
                  <a:cubicBezTo>
                    <a:pt x="374" y="11"/>
                    <a:pt x="388" y="23"/>
                    <a:pt x="388" y="39"/>
                  </a:cubicBezTo>
                  <a:cubicBezTo>
                    <a:pt x="388" y="63"/>
                    <a:pt x="388" y="87"/>
                    <a:pt x="388" y="111"/>
                  </a:cubicBezTo>
                  <a:cubicBezTo>
                    <a:pt x="388" y="128"/>
                    <a:pt x="374" y="139"/>
                    <a:pt x="358" y="141"/>
                  </a:cubicBezTo>
                  <a:cubicBezTo>
                    <a:pt x="323" y="145"/>
                    <a:pt x="287" y="147"/>
                    <a:pt x="252" y="148"/>
                  </a:cubicBezTo>
                  <a:cubicBezTo>
                    <a:pt x="276" y="150"/>
                    <a:pt x="299" y="151"/>
                    <a:pt x="323" y="153"/>
                  </a:cubicBezTo>
                  <a:cubicBezTo>
                    <a:pt x="339" y="155"/>
                    <a:pt x="353" y="167"/>
                    <a:pt x="353" y="183"/>
                  </a:cubicBezTo>
                  <a:lnTo>
                    <a:pt x="353" y="218"/>
                  </a:lnTo>
                  <a:cubicBezTo>
                    <a:pt x="333" y="229"/>
                    <a:pt x="314" y="242"/>
                    <a:pt x="299" y="258"/>
                  </a:cubicBezTo>
                  <a:cubicBezTo>
                    <a:pt x="289" y="268"/>
                    <a:pt x="280" y="278"/>
                    <a:pt x="272" y="290"/>
                  </a:cubicBezTo>
                  <a:cubicBezTo>
                    <a:pt x="191" y="296"/>
                    <a:pt x="111" y="294"/>
                    <a:pt x="30" y="285"/>
                  </a:cubicBezTo>
                  <a:cubicBezTo>
                    <a:pt x="13" y="283"/>
                    <a:pt x="0" y="272"/>
                    <a:pt x="0" y="255"/>
                  </a:cubicBezTo>
                  <a:cubicBezTo>
                    <a:pt x="0" y="231"/>
                    <a:pt x="0" y="207"/>
                    <a:pt x="0" y="183"/>
                  </a:cubicBezTo>
                  <a:cubicBezTo>
                    <a:pt x="0" y="167"/>
                    <a:pt x="13" y="155"/>
                    <a:pt x="30" y="153"/>
                  </a:cubicBezTo>
                  <a:close/>
                </a:path>
              </a:pathLst>
            </a:custGeom>
            <a:solidFill>
              <a:srgbClr val="FDFDFD"/>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15" name="组合 14"/>
          <p:cNvGrpSpPr/>
          <p:nvPr/>
        </p:nvGrpSpPr>
        <p:grpSpPr>
          <a:xfrm>
            <a:off x="4476630" y="4061312"/>
            <a:ext cx="2164549" cy="1159772"/>
            <a:chOff x="4476630" y="4061312"/>
            <a:chExt cx="2164549" cy="1159772"/>
          </a:xfrm>
        </p:grpSpPr>
        <p:sp>
          <p:nvSpPr>
            <p:cNvPr id="16" name="任意多边形 15"/>
            <p:cNvSpPr/>
            <p:nvPr/>
          </p:nvSpPr>
          <p:spPr>
            <a:xfrm>
              <a:off x="4476630" y="4152104"/>
              <a:ext cx="2164549" cy="1068980"/>
            </a:xfrm>
            <a:custGeom>
              <a:avLst/>
              <a:gdLst>
                <a:gd name="connsiteX0" fmla="*/ 613485 w 2355806"/>
                <a:gd name="connsiteY0" fmla="*/ 0 h 1163434"/>
                <a:gd name="connsiteX1" fmla="*/ 1043154 w 2355806"/>
                <a:gd name="connsiteY1" fmla="*/ 0 h 1163434"/>
                <a:gd name="connsiteX2" fmla="*/ 1312652 w 2355806"/>
                <a:gd name="connsiteY2" fmla="*/ 0 h 1163434"/>
                <a:gd name="connsiteX3" fmla="*/ 2355806 w 2355806"/>
                <a:gd name="connsiteY3" fmla="*/ 0 h 1163434"/>
                <a:gd name="connsiteX4" fmla="*/ 2355806 w 2355806"/>
                <a:gd name="connsiteY4" fmla="*/ 549949 h 1163434"/>
                <a:gd name="connsiteX5" fmla="*/ 1742321 w 2355806"/>
                <a:gd name="connsiteY5" fmla="*/ 1163434 h 1163434"/>
                <a:gd name="connsiteX6" fmla="*/ 1312652 w 2355806"/>
                <a:gd name="connsiteY6" fmla="*/ 1163434 h 1163434"/>
                <a:gd name="connsiteX7" fmla="*/ 1043154 w 2355806"/>
                <a:gd name="connsiteY7" fmla="*/ 1163434 h 1163434"/>
                <a:gd name="connsiteX8" fmla="*/ 0 w 2355806"/>
                <a:gd name="connsiteY8" fmla="*/ 1163434 h 1163434"/>
                <a:gd name="connsiteX9" fmla="*/ 0 w 2355806"/>
                <a:gd name="connsiteY9" fmla="*/ 613485 h 1163434"/>
                <a:gd name="connsiteX10" fmla="*/ 613485 w 2355806"/>
                <a:gd name="connsiteY10" fmla="*/ 0 h 1163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5806" h="1163434">
                  <a:moveTo>
                    <a:pt x="613485" y="0"/>
                  </a:moveTo>
                  <a:lnTo>
                    <a:pt x="1043154" y="0"/>
                  </a:lnTo>
                  <a:lnTo>
                    <a:pt x="1312652" y="0"/>
                  </a:lnTo>
                  <a:lnTo>
                    <a:pt x="2355806" y="0"/>
                  </a:lnTo>
                  <a:lnTo>
                    <a:pt x="2355806" y="549949"/>
                  </a:lnTo>
                  <a:cubicBezTo>
                    <a:pt x="2355806" y="888767"/>
                    <a:pt x="2081139" y="1163434"/>
                    <a:pt x="1742321" y="1163434"/>
                  </a:cubicBezTo>
                  <a:lnTo>
                    <a:pt x="1312652" y="1163434"/>
                  </a:lnTo>
                  <a:lnTo>
                    <a:pt x="1043154" y="1163434"/>
                  </a:lnTo>
                  <a:lnTo>
                    <a:pt x="0" y="1163434"/>
                  </a:lnTo>
                  <a:lnTo>
                    <a:pt x="0" y="613485"/>
                  </a:lnTo>
                  <a:cubicBezTo>
                    <a:pt x="0" y="274667"/>
                    <a:pt x="274667" y="0"/>
                    <a:pt x="613485" y="0"/>
                  </a:cubicBezTo>
                  <a:close/>
                </a:path>
              </a:pathLst>
            </a:custGeom>
            <a:solidFill>
              <a:srgbClr val="33333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p:cNvPicPr/>
            <p:nvPr/>
          </p:nvPicPr>
          <p:blipFill rotWithShape="1">
            <a:blip r:embed="rId1">
              <a:extLst>
                <a:ext uri="{BEBA8EAE-BF5A-486C-A8C5-ECC9F3942E4B}">
                  <a14:imgProps xmlns:a14="http://schemas.microsoft.com/office/drawing/2010/main">
                    <a14:imgLayer r:embed="rId2">
                      <a14:imgEffect>
                        <a14:saturation sat="66000"/>
                      </a14:imgEffect>
                    </a14:imgLayer>
                  </a14:imgProps>
                </a:ext>
              </a:extLst>
            </a:blip>
            <a:srcRect t="76775"/>
            <a:stretch>
              <a:fillRect/>
            </a:stretch>
          </p:blipFill>
          <p:spPr>
            <a:xfrm rot="16200000">
              <a:off x="5108517" y="4511700"/>
              <a:ext cx="1000008" cy="99232"/>
            </a:xfrm>
            <a:prstGeom prst="rect">
              <a:avLst/>
            </a:prstGeom>
          </p:spPr>
        </p:pic>
        <p:sp>
          <p:nvSpPr>
            <p:cNvPr id="20" name="文本框 19"/>
            <p:cNvSpPr txBox="1"/>
            <p:nvPr/>
          </p:nvSpPr>
          <p:spPr>
            <a:xfrm>
              <a:off x="4791517" y="4304827"/>
              <a:ext cx="500458" cy="769441"/>
            </a:xfrm>
            <a:prstGeom prst="rect">
              <a:avLst/>
            </a:prstGeom>
            <a:noFill/>
          </p:spPr>
          <p:txBody>
            <a:bodyPr wrap="none" rtlCol="0">
              <a:spAutoFit/>
            </a:bodyPr>
            <a:lstStyle/>
            <a:p>
              <a:r>
                <a:rPr lang="en-US" altLang="zh-CN" sz="4400" b="1" dirty="0" smtClean="0">
                  <a:solidFill>
                    <a:schemeClr val="bg1"/>
                  </a:solidFill>
                  <a:effectLst>
                    <a:innerShdw blurRad="63500" dist="25400" dir="13500000">
                      <a:prstClr val="black">
                        <a:alpha val="50000"/>
                      </a:prstClr>
                    </a:innerShdw>
                  </a:effectLst>
                  <a:latin typeface="方正姚体" panose="02010601030101010101" pitchFamily="2" charset="-122"/>
                  <a:ea typeface="方正姚体" panose="02010601030101010101" pitchFamily="2" charset="-122"/>
                </a:rPr>
                <a:t>C</a:t>
              </a:r>
              <a:endParaRPr lang="zh-CN" altLang="en-US" sz="4400" b="1" dirty="0">
                <a:solidFill>
                  <a:schemeClr val="bg1"/>
                </a:solidFill>
                <a:effectLst>
                  <a:innerShdw blurRad="63500" dist="25400" dir="13500000">
                    <a:prstClr val="black">
                      <a:alpha val="50000"/>
                    </a:prstClr>
                  </a:innerShdw>
                </a:effectLst>
                <a:latin typeface="方正姚体" panose="02010601030101010101" pitchFamily="2" charset="-122"/>
                <a:ea typeface="方正姚体" panose="02010601030101010101" pitchFamily="2" charset="-122"/>
              </a:endParaRPr>
            </a:p>
          </p:txBody>
        </p:sp>
        <p:sp>
          <p:nvSpPr>
            <p:cNvPr id="21" name="Freeform 22"/>
            <p:cNvSpPr>
              <a:spLocks noEditPoints="1"/>
            </p:cNvSpPr>
            <p:nvPr/>
          </p:nvSpPr>
          <p:spPr bwMode="auto">
            <a:xfrm>
              <a:off x="5813984" y="4397482"/>
              <a:ext cx="433187" cy="508710"/>
            </a:xfrm>
            <a:custGeom>
              <a:avLst/>
              <a:gdLst>
                <a:gd name="T0" fmla="*/ 90 w 641"/>
                <a:gd name="T1" fmla="*/ 424 h 748"/>
                <a:gd name="T2" fmla="*/ 158 w 641"/>
                <a:gd name="T3" fmla="*/ 424 h 748"/>
                <a:gd name="T4" fmla="*/ 205 w 641"/>
                <a:gd name="T5" fmla="*/ 408 h 748"/>
                <a:gd name="T6" fmla="*/ 291 w 641"/>
                <a:gd name="T7" fmla="*/ 588 h 748"/>
                <a:gd name="T8" fmla="*/ 312 w 641"/>
                <a:gd name="T9" fmla="*/ 475 h 748"/>
                <a:gd name="T10" fmla="*/ 297 w 641"/>
                <a:gd name="T11" fmla="*/ 468 h 748"/>
                <a:gd name="T12" fmla="*/ 298 w 641"/>
                <a:gd name="T13" fmla="*/ 452 h 748"/>
                <a:gd name="T14" fmla="*/ 360 w 641"/>
                <a:gd name="T15" fmla="*/ 452 h 748"/>
                <a:gd name="T16" fmla="*/ 360 w 641"/>
                <a:gd name="T17" fmla="*/ 468 h 748"/>
                <a:gd name="T18" fmla="*/ 346 w 641"/>
                <a:gd name="T19" fmla="*/ 475 h 748"/>
                <a:gd name="T20" fmla="*/ 365 w 641"/>
                <a:gd name="T21" fmla="*/ 583 h 748"/>
                <a:gd name="T22" fmla="*/ 439 w 641"/>
                <a:gd name="T23" fmla="*/ 415 h 748"/>
                <a:gd name="T24" fmla="*/ 482 w 641"/>
                <a:gd name="T25" fmla="*/ 420 h 748"/>
                <a:gd name="T26" fmla="*/ 545 w 641"/>
                <a:gd name="T27" fmla="*/ 420 h 748"/>
                <a:gd name="T28" fmla="*/ 632 w 641"/>
                <a:gd name="T29" fmla="*/ 691 h 748"/>
                <a:gd name="T30" fmla="*/ 544 w 641"/>
                <a:gd name="T31" fmla="*/ 722 h 748"/>
                <a:gd name="T32" fmla="*/ 532 w 641"/>
                <a:gd name="T33" fmla="*/ 681 h 748"/>
                <a:gd name="T34" fmla="*/ 504 w 641"/>
                <a:gd name="T35" fmla="*/ 729 h 748"/>
                <a:gd name="T36" fmla="*/ 123 w 641"/>
                <a:gd name="T37" fmla="*/ 731 h 748"/>
                <a:gd name="T38" fmla="*/ 94 w 641"/>
                <a:gd name="T39" fmla="*/ 681 h 748"/>
                <a:gd name="T40" fmla="*/ 81 w 641"/>
                <a:gd name="T41" fmla="*/ 724 h 748"/>
                <a:gd name="T42" fmla="*/ 0 w 641"/>
                <a:gd name="T43" fmla="*/ 691 h 748"/>
                <a:gd name="T44" fmla="*/ 90 w 641"/>
                <a:gd name="T45" fmla="*/ 424 h 748"/>
                <a:gd name="T46" fmla="*/ 185 w 641"/>
                <a:gd name="T47" fmla="*/ 289 h 748"/>
                <a:gd name="T48" fmla="*/ 185 w 641"/>
                <a:gd name="T49" fmla="*/ 289 h 748"/>
                <a:gd name="T50" fmla="*/ 163 w 641"/>
                <a:gd name="T51" fmla="*/ 264 h 748"/>
                <a:gd name="T52" fmla="*/ 155 w 641"/>
                <a:gd name="T53" fmla="*/ 214 h 748"/>
                <a:gd name="T54" fmla="*/ 155 w 641"/>
                <a:gd name="T55" fmla="*/ 207 h 748"/>
                <a:gd name="T56" fmla="*/ 160 w 641"/>
                <a:gd name="T57" fmla="*/ 204 h 748"/>
                <a:gd name="T58" fmla="*/ 164 w 641"/>
                <a:gd name="T59" fmla="*/ 202 h 748"/>
                <a:gd name="T60" fmla="*/ 199 w 641"/>
                <a:gd name="T61" fmla="*/ 47 h 748"/>
                <a:gd name="T62" fmla="*/ 423 w 641"/>
                <a:gd name="T63" fmla="*/ 43 h 748"/>
                <a:gd name="T64" fmla="*/ 466 w 641"/>
                <a:gd name="T65" fmla="*/ 200 h 748"/>
                <a:gd name="T66" fmla="*/ 472 w 641"/>
                <a:gd name="T67" fmla="*/ 204 h 748"/>
                <a:gd name="T68" fmla="*/ 478 w 641"/>
                <a:gd name="T69" fmla="*/ 207 h 748"/>
                <a:gd name="T70" fmla="*/ 478 w 641"/>
                <a:gd name="T71" fmla="*/ 214 h 748"/>
                <a:gd name="T72" fmla="*/ 471 w 641"/>
                <a:gd name="T73" fmla="*/ 263 h 748"/>
                <a:gd name="T74" fmla="*/ 449 w 641"/>
                <a:gd name="T75" fmla="*/ 288 h 748"/>
                <a:gd name="T76" fmla="*/ 328 w 641"/>
                <a:gd name="T77" fmla="*/ 397 h 748"/>
                <a:gd name="T78" fmla="*/ 299 w 641"/>
                <a:gd name="T79" fmla="*/ 395 h 748"/>
                <a:gd name="T80" fmla="*/ 185 w 641"/>
                <a:gd name="T81" fmla="*/ 289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1" h="748">
                  <a:moveTo>
                    <a:pt x="90" y="424"/>
                  </a:moveTo>
                  <a:cubicBezTo>
                    <a:pt x="114" y="424"/>
                    <a:pt x="137" y="424"/>
                    <a:pt x="158" y="424"/>
                  </a:cubicBezTo>
                  <a:cubicBezTo>
                    <a:pt x="178" y="425"/>
                    <a:pt x="194" y="421"/>
                    <a:pt x="205" y="408"/>
                  </a:cubicBezTo>
                  <a:lnTo>
                    <a:pt x="291" y="588"/>
                  </a:lnTo>
                  <a:lnTo>
                    <a:pt x="312" y="475"/>
                  </a:lnTo>
                  <a:lnTo>
                    <a:pt x="297" y="468"/>
                  </a:lnTo>
                  <a:lnTo>
                    <a:pt x="298" y="452"/>
                  </a:lnTo>
                  <a:lnTo>
                    <a:pt x="360" y="452"/>
                  </a:lnTo>
                  <a:lnTo>
                    <a:pt x="360" y="468"/>
                  </a:lnTo>
                  <a:lnTo>
                    <a:pt x="346" y="475"/>
                  </a:lnTo>
                  <a:lnTo>
                    <a:pt x="365" y="583"/>
                  </a:lnTo>
                  <a:lnTo>
                    <a:pt x="439" y="415"/>
                  </a:lnTo>
                  <a:cubicBezTo>
                    <a:pt x="450" y="420"/>
                    <a:pt x="464" y="422"/>
                    <a:pt x="482" y="420"/>
                  </a:cubicBezTo>
                  <a:cubicBezTo>
                    <a:pt x="502" y="420"/>
                    <a:pt x="523" y="420"/>
                    <a:pt x="545" y="420"/>
                  </a:cubicBezTo>
                  <a:cubicBezTo>
                    <a:pt x="604" y="475"/>
                    <a:pt x="641" y="606"/>
                    <a:pt x="632" y="691"/>
                  </a:cubicBezTo>
                  <a:cubicBezTo>
                    <a:pt x="614" y="704"/>
                    <a:pt x="583" y="714"/>
                    <a:pt x="544" y="722"/>
                  </a:cubicBezTo>
                  <a:lnTo>
                    <a:pt x="532" y="681"/>
                  </a:lnTo>
                  <a:lnTo>
                    <a:pt x="504" y="729"/>
                  </a:lnTo>
                  <a:cubicBezTo>
                    <a:pt x="390" y="746"/>
                    <a:pt x="233" y="748"/>
                    <a:pt x="123" y="731"/>
                  </a:cubicBezTo>
                  <a:lnTo>
                    <a:pt x="94" y="681"/>
                  </a:lnTo>
                  <a:lnTo>
                    <a:pt x="81" y="724"/>
                  </a:lnTo>
                  <a:cubicBezTo>
                    <a:pt x="43" y="716"/>
                    <a:pt x="14" y="705"/>
                    <a:pt x="0" y="691"/>
                  </a:cubicBezTo>
                  <a:cubicBezTo>
                    <a:pt x="1" y="616"/>
                    <a:pt x="15" y="489"/>
                    <a:pt x="90" y="424"/>
                  </a:cubicBezTo>
                  <a:close/>
                  <a:moveTo>
                    <a:pt x="185" y="289"/>
                  </a:moveTo>
                  <a:lnTo>
                    <a:pt x="185" y="289"/>
                  </a:lnTo>
                  <a:cubicBezTo>
                    <a:pt x="175" y="284"/>
                    <a:pt x="168" y="275"/>
                    <a:pt x="163" y="264"/>
                  </a:cubicBezTo>
                  <a:cubicBezTo>
                    <a:pt x="157" y="251"/>
                    <a:pt x="155" y="234"/>
                    <a:pt x="155" y="214"/>
                  </a:cubicBezTo>
                  <a:lnTo>
                    <a:pt x="155" y="207"/>
                  </a:lnTo>
                  <a:lnTo>
                    <a:pt x="160" y="204"/>
                  </a:lnTo>
                  <a:cubicBezTo>
                    <a:pt x="162" y="203"/>
                    <a:pt x="163" y="202"/>
                    <a:pt x="164" y="202"/>
                  </a:cubicBezTo>
                  <a:cubicBezTo>
                    <a:pt x="152" y="117"/>
                    <a:pt x="162" y="78"/>
                    <a:pt x="199" y="47"/>
                  </a:cubicBezTo>
                  <a:cubicBezTo>
                    <a:pt x="256" y="0"/>
                    <a:pt x="365" y="0"/>
                    <a:pt x="423" y="43"/>
                  </a:cubicBezTo>
                  <a:cubicBezTo>
                    <a:pt x="463" y="72"/>
                    <a:pt x="477" y="123"/>
                    <a:pt x="466" y="200"/>
                  </a:cubicBezTo>
                  <a:cubicBezTo>
                    <a:pt x="468" y="201"/>
                    <a:pt x="470" y="202"/>
                    <a:pt x="472" y="204"/>
                  </a:cubicBezTo>
                  <a:lnTo>
                    <a:pt x="478" y="207"/>
                  </a:lnTo>
                  <a:lnTo>
                    <a:pt x="478" y="214"/>
                  </a:lnTo>
                  <a:cubicBezTo>
                    <a:pt x="478" y="233"/>
                    <a:pt x="476" y="250"/>
                    <a:pt x="471" y="263"/>
                  </a:cubicBezTo>
                  <a:cubicBezTo>
                    <a:pt x="466" y="275"/>
                    <a:pt x="459" y="283"/>
                    <a:pt x="449" y="288"/>
                  </a:cubicBezTo>
                  <a:cubicBezTo>
                    <a:pt x="434" y="338"/>
                    <a:pt x="381" y="392"/>
                    <a:pt x="328" y="397"/>
                  </a:cubicBezTo>
                  <a:cubicBezTo>
                    <a:pt x="319" y="398"/>
                    <a:pt x="308" y="398"/>
                    <a:pt x="299" y="395"/>
                  </a:cubicBezTo>
                  <a:cubicBezTo>
                    <a:pt x="241" y="374"/>
                    <a:pt x="203" y="350"/>
                    <a:pt x="185" y="289"/>
                  </a:cubicBezTo>
                  <a:close/>
                </a:path>
              </a:pathLst>
            </a:custGeom>
            <a:solidFill>
              <a:srgbClr val="FFFFFF"/>
            </a:solidFill>
            <a:ln>
              <a:noFill/>
            </a:ln>
          </p:spPr>
          <p:txBody>
            <a:bodyPr vert="horz" wrap="square" lIns="91440" tIns="45720" rIns="91440" bIns="45720" numCol="1" anchor="t" anchorCtr="0" compatLnSpc="1"/>
            <a:lstStyle/>
            <a:p>
              <a:endParaRPr lang="zh-CN" altLang="en-US"/>
            </a:p>
          </p:txBody>
        </p:sp>
      </p:grpSp>
      <p:grpSp>
        <p:nvGrpSpPr>
          <p:cNvPr id="22" name="组合 21"/>
          <p:cNvGrpSpPr/>
          <p:nvPr/>
        </p:nvGrpSpPr>
        <p:grpSpPr>
          <a:xfrm>
            <a:off x="5558904" y="3001575"/>
            <a:ext cx="2164549" cy="1153545"/>
            <a:chOff x="5558904" y="3001575"/>
            <a:chExt cx="2164549" cy="1153545"/>
          </a:xfrm>
        </p:grpSpPr>
        <p:sp>
          <p:nvSpPr>
            <p:cNvPr id="23" name="任意多边形 22"/>
            <p:cNvSpPr/>
            <p:nvPr/>
          </p:nvSpPr>
          <p:spPr>
            <a:xfrm>
              <a:off x="5558904" y="3086140"/>
              <a:ext cx="2164549" cy="1068980"/>
            </a:xfrm>
            <a:custGeom>
              <a:avLst/>
              <a:gdLst>
                <a:gd name="connsiteX0" fmla="*/ 613485 w 2355806"/>
                <a:gd name="connsiteY0" fmla="*/ 0 h 1163434"/>
                <a:gd name="connsiteX1" fmla="*/ 1043154 w 2355806"/>
                <a:gd name="connsiteY1" fmla="*/ 0 h 1163434"/>
                <a:gd name="connsiteX2" fmla="*/ 1312652 w 2355806"/>
                <a:gd name="connsiteY2" fmla="*/ 0 h 1163434"/>
                <a:gd name="connsiteX3" fmla="*/ 2355806 w 2355806"/>
                <a:gd name="connsiteY3" fmla="*/ 0 h 1163434"/>
                <a:gd name="connsiteX4" fmla="*/ 2355806 w 2355806"/>
                <a:gd name="connsiteY4" fmla="*/ 549949 h 1163434"/>
                <a:gd name="connsiteX5" fmla="*/ 1742321 w 2355806"/>
                <a:gd name="connsiteY5" fmla="*/ 1163434 h 1163434"/>
                <a:gd name="connsiteX6" fmla="*/ 1312652 w 2355806"/>
                <a:gd name="connsiteY6" fmla="*/ 1163434 h 1163434"/>
                <a:gd name="connsiteX7" fmla="*/ 1043154 w 2355806"/>
                <a:gd name="connsiteY7" fmla="*/ 1163434 h 1163434"/>
                <a:gd name="connsiteX8" fmla="*/ 0 w 2355806"/>
                <a:gd name="connsiteY8" fmla="*/ 1163434 h 1163434"/>
                <a:gd name="connsiteX9" fmla="*/ 0 w 2355806"/>
                <a:gd name="connsiteY9" fmla="*/ 613485 h 1163434"/>
                <a:gd name="connsiteX10" fmla="*/ 613485 w 2355806"/>
                <a:gd name="connsiteY10" fmla="*/ 0 h 1163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5806" h="1163434">
                  <a:moveTo>
                    <a:pt x="613485" y="0"/>
                  </a:moveTo>
                  <a:lnTo>
                    <a:pt x="1043154" y="0"/>
                  </a:lnTo>
                  <a:lnTo>
                    <a:pt x="1312652" y="0"/>
                  </a:lnTo>
                  <a:lnTo>
                    <a:pt x="2355806" y="0"/>
                  </a:lnTo>
                  <a:lnTo>
                    <a:pt x="2355806" y="549949"/>
                  </a:lnTo>
                  <a:cubicBezTo>
                    <a:pt x="2355806" y="888767"/>
                    <a:pt x="2081139" y="1163434"/>
                    <a:pt x="1742321" y="1163434"/>
                  </a:cubicBezTo>
                  <a:lnTo>
                    <a:pt x="1312652" y="1163434"/>
                  </a:lnTo>
                  <a:lnTo>
                    <a:pt x="1043154" y="1163434"/>
                  </a:lnTo>
                  <a:lnTo>
                    <a:pt x="0" y="1163434"/>
                  </a:lnTo>
                  <a:lnTo>
                    <a:pt x="0" y="613485"/>
                  </a:lnTo>
                  <a:cubicBezTo>
                    <a:pt x="0" y="274667"/>
                    <a:pt x="274667" y="0"/>
                    <a:pt x="613485" y="0"/>
                  </a:cubicBezTo>
                  <a:close/>
                </a:path>
              </a:pathLst>
            </a:custGeom>
            <a:solidFill>
              <a:srgbClr val="9BC2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4" name="图片 23"/>
            <p:cNvPicPr/>
            <p:nvPr/>
          </p:nvPicPr>
          <p:blipFill rotWithShape="1">
            <a:blip r:embed="rId1">
              <a:extLst>
                <a:ext uri="{BEBA8EAE-BF5A-486C-A8C5-ECC9F3942E4B}">
                  <a14:imgProps xmlns:a14="http://schemas.microsoft.com/office/drawing/2010/main">
                    <a14:imgLayer r:embed="rId2">
                      <a14:imgEffect>
                        <a14:saturation sat="66000"/>
                      </a14:imgEffect>
                    </a14:imgLayer>
                  </a14:imgProps>
                </a:ext>
              </a:extLst>
            </a:blip>
            <a:srcRect t="76775"/>
            <a:stretch>
              <a:fillRect/>
            </a:stretch>
          </p:blipFill>
          <p:spPr>
            <a:xfrm rot="16200000">
              <a:off x="6190791" y="3451963"/>
              <a:ext cx="1000008" cy="99232"/>
            </a:xfrm>
            <a:prstGeom prst="rect">
              <a:avLst/>
            </a:prstGeom>
          </p:spPr>
        </p:pic>
        <p:sp>
          <p:nvSpPr>
            <p:cNvPr id="25" name="文本框 24"/>
            <p:cNvSpPr txBox="1"/>
            <p:nvPr/>
          </p:nvSpPr>
          <p:spPr>
            <a:xfrm>
              <a:off x="5873497" y="3197055"/>
              <a:ext cx="500458" cy="769441"/>
            </a:xfrm>
            <a:prstGeom prst="rect">
              <a:avLst/>
            </a:prstGeom>
            <a:noFill/>
          </p:spPr>
          <p:txBody>
            <a:bodyPr wrap="none" rtlCol="0">
              <a:spAutoFit/>
            </a:bodyPr>
            <a:lstStyle/>
            <a:p>
              <a:r>
                <a:rPr lang="en-US" altLang="zh-CN" sz="4400" b="1" dirty="0" smtClean="0">
                  <a:solidFill>
                    <a:schemeClr val="bg1"/>
                  </a:solidFill>
                  <a:effectLst>
                    <a:innerShdw blurRad="63500" dist="25400" dir="13500000">
                      <a:prstClr val="black">
                        <a:alpha val="50000"/>
                      </a:prstClr>
                    </a:innerShdw>
                  </a:effectLst>
                  <a:latin typeface="方正姚体" panose="02010601030101010101" pitchFamily="2" charset="-122"/>
                  <a:ea typeface="方正姚体" panose="02010601030101010101" pitchFamily="2" charset="-122"/>
                </a:rPr>
                <a:t>B</a:t>
              </a:r>
              <a:endParaRPr lang="zh-CN" altLang="en-US" sz="4400" b="1" dirty="0">
                <a:solidFill>
                  <a:schemeClr val="bg1"/>
                </a:solidFill>
                <a:effectLst>
                  <a:innerShdw blurRad="63500" dist="25400" dir="13500000">
                    <a:prstClr val="black">
                      <a:alpha val="50000"/>
                    </a:prstClr>
                  </a:innerShdw>
                </a:effectLst>
                <a:latin typeface="方正姚体" panose="02010601030101010101" pitchFamily="2" charset="-122"/>
                <a:ea typeface="方正姚体" panose="02010601030101010101" pitchFamily="2" charset="-122"/>
              </a:endParaRPr>
            </a:p>
          </p:txBody>
        </p:sp>
        <p:sp>
          <p:nvSpPr>
            <p:cNvPr id="26" name="Freeform 14"/>
            <p:cNvSpPr>
              <a:spLocks noEditPoints="1"/>
            </p:cNvSpPr>
            <p:nvPr/>
          </p:nvSpPr>
          <p:spPr bwMode="auto">
            <a:xfrm>
              <a:off x="6890218" y="3357933"/>
              <a:ext cx="478406" cy="476479"/>
            </a:xfrm>
            <a:custGeom>
              <a:avLst/>
              <a:gdLst>
                <a:gd name="T0" fmla="*/ 359 w 605"/>
                <a:gd name="T1" fmla="*/ 39 h 602"/>
                <a:gd name="T2" fmla="*/ 462 w 605"/>
                <a:gd name="T3" fmla="*/ 85 h 602"/>
                <a:gd name="T4" fmla="*/ 537 w 605"/>
                <a:gd name="T5" fmla="*/ 168 h 602"/>
                <a:gd name="T6" fmla="*/ 572 w 605"/>
                <a:gd name="T7" fmla="*/ 275 h 602"/>
                <a:gd name="T8" fmla="*/ 560 w 605"/>
                <a:gd name="T9" fmla="*/ 387 h 602"/>
                <a:gd name="T10" fmla="*/ 504 w 605"/>
                <a:gd name="T11" fmla="*/ 484 h 602"/>
                <a:gd name="T12" fmla="*/ 413 w 605"/>
                <a:gd name="T13" fmla="*/ 551 h 602"/>
                <a:gd name="T14" fmla="*/ 303 w 605"/>
                <a:gd name="T15" fmla="*/ 574 h 602"/>
                <a:gd name="T16" fmla="*/ 193 w 605"/>
                <a:gd name="T17" fmla="*/ 551 h 602"/>
                <a:gd name="T18" fmla="*/ 102 w 605"/>
                <a:gd name="T19" fmla="*/ 484 h 602"/>
                <a:gd name="T20" fmla="*/ 46 w 605"/>
                <a:gd name="T21" fmla="*/ 387 h 602"/>
                <a:gd name="T22" fmla="*/ 34 w 605"/>
                <a:gd name="T23" fmla="*/ 275 h 602"/>
                <a:gd name="T24" fmla="*/ 69 w 605"/>
                <a:gd name="T25" fmla="*/ 168 h 602"/>
                <a:gd name="T26" fmla="*/ 144 w 605"/>
                <a:gd name="T27" fmla="*/ 85 h 602"/>
                <a:gd name="T28" fmla="*/ 247 w 605"/>
                <a:gd name="T29" fmla="*/ 39 h 602"/>
                <a:gd name="T30" fmla="*/ 359 w 605"/>
                <a:gd name="T31" fmla="*/ 39 h 602"/>
                <a:gd name="T32" fmla="*/ 376 w 605"/>
                <a:gd name="T33" fmla="*/ 379 h 602"/>
                <a:gd name="T34" fmla="*/ 376 w 605"/>
                <a:gd name="T35" fmla="*/ 379 h 602"/>
                <a:gd name="T36" fmla="*/ 412 w 605"/>
                <a:gd name="T37" fmla="*/ 419 h 602"/>
                <a:gd name="T38" fmla="*/ 397 w 605"/>
                <a:gd name="T39" fmla="*/ 332 h 602"/>
                <a:gd name="T40" fmla="*/ 376 w 605"/>
                <a:gd name="T41" fmla="*/ 379 h 602"/>
                <a:gd name="T42" fmla="*/ 186 w 605"/>
                <a:gd name="T43" fmla="*/ 222 h 602"/>
                <a:gd name="T44" fmla="*/ 186 w 605"/>
                <a:gd name="T45" fmla="*/ 222 h 602"/>
                <a:gd name="T46" fmla="*/ 221 w 605"/>
                <a:gd name="T47" fmla="*/ 261 h 602"/>
                <a:gd name="T48" fmla="*/ 207 w 605"/>
                <a:gd name="T49" fmla="*/ 175 h 602"/>
                <a:gd name="T50" fmla="*/ 186 w 605"/>
                <a:gd name="T51" fmla="*/ 222 h 602"/>
                <a:gd name="T52" fmla="*/ 141 w 605"/>
                <a:gd name="T53" fmla="*/ 222 h 602"/>
                <a:gd name="T54" fmla="*/ 141 w 605"/>
                <a:gd name="T55" fmla="*/ 222 h 602"/>
                <a:gd name="T56" fmla="*/ 256 w 605"/>
                <a:gd name="T57" fmla="*/ 162 h 602"/>
                <a:gd name="T58" fmla="*/ 208 w 605"/>
                <a:gd name="T59" fmla="*/ 301 h 602"/>
                <a:gd name="T60" fmla="*/ 141 w 605"/>
                <a:gd name="T61" fmla="*/ 222 h 602"/>
                <a:gd name="T62" fmla="*/ 244 w 605"/>
                <a:gd name="T63" fmla="*/ 460 h 602"/>
                <a:gd name="T64" fmla="*/ 244 w 605"/>
                <a:gd name="T65" fmla="*/ 460 h 602"/>
                <a:gd name="T66" fmla="*/ 201 w 605"/>
                <a:gd name="T67" fmla="*/ 460 h 602"/>
                <a:gd name="T68" fmla="*/ 362 w 605"/>
                <a:gd name="T69" fmla="*/ 141 h 602"/>
                <a:gd name="T70" fmla="*/ 404 w 605"/>
                <a:gd name="T71" fmla="*/ 141 h 602"/>
                <a:gd name="T72" fmla="*/ 244 w 605"/>
                <a:gd name="T73" fmla="*/ 460 h 602"/>
                <a:gd name="T74" fmla="*/ 331 w 605"/>
                <a:gd name="T75" fmla="*/ 379 h 602"/>
                <a:gd name="T76" fmla="*/ 331 w 605"/>
                <a:gd name="T77" fmla="*/ 379 h 602"/>
                <a:gd name="T78" fmla="*/ 446 w 605"/>
                <a:gd name="T79" fmla="*/ 319 h 602"/>
                <a:gd name="T80" fmla="*/ 398 w 605"/>
                <a:gd name="T81" fmla="*/ 459 h 602"/>
                <a:gd name="T82" fmla="*/ 331 w 605"/>
                <a:gd name="T83" fmla="*/ 379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5" h="602">
                  <a:moveTo>
                    <a:pt x="359" y="39"/>
                  </a:moveTo>
                  <a:cubicBezTo>
                    <a:pt x="435" y="31"/>
                    <a:pt x="417" y="22"/>
                    <a:pt x="462" y="85"/>
                  </a:cubicBezTo>
                  <a:cubicBezTo>
                    <a:pt x="535" y="108"/>
                    <a:pt x="521" y="93"/>
                    <a:pt x="537" y="168"/>
                  </a:cubicBezTo>
                  <a:cubicBezTo>
                    <a:pt x="594" y="219"/>
                    <a:pt x="588" y="200"/>
                    <a:pt x="572" y="275"/>
                  </a:cubicBezTo>
                  <a:cubicBezTo>
                    <a:pt x="603" y="345"/>
                    <a:pt x="605" y="325"/>
                    <a:pt x="560" y="387"/>
                  </a:cubicBezTo>
                  <a:cubicBezTo>
                    <a:pt x="560" y="464"/>
                    <a:pt x="570" y="446"/>
                    <a:pt x="504" y="484"/>
                  </a:cubicBezTo>
                  <a:cubicBezTo>
                    <a:pt x="473" y="555"/>
                    <a:pt x="489" y="543"/>
                    <a:pt x="413" y="551"/>
                  </a:cubicBezTo>
                  <a:cubicBezTo>
                    <a:pt x="356" y="602"/>
                    <a:pt x="376" y="598"/>
                    <a:pt x="303" y="574"/>
                  </a:cubicBezTo>
                  <a:cubicBezTo>
                    <a:pt x="230" y="598"/>
                    <a:pt x="250" y="602"/>
                    <a:pt x="193" y="551"/>
                  </a:cubicBezTo>
                  <a:cubicBezTo>
                    <a:pt x="116" y="543"/>
                    <a:pt x="133" y="555"/>
                    <a:pt x="102" y="484"/>
                  </a:cubicBezTo>
                  <a:cubicBezTo>
                    <a:pt x="35" y="446"/>
                    <a:pt x="45" y="464"/>
                    <a:pt x="46" y="387"/>
                  </a:cubicBezTo>
                  <a:cubicBezTo>
                    <a:pt x="0" y="325"/>
                    <a:pt x="2" y="345"/>
                    <a:pt x="34" y="275"/>
                  </a:cubicBezTo>
                  <a:cubicBezTo>
                    <a:pt x="18" y="200"/>
                    <a:pt x="11" y="219"/>
                    <a:pt x="69" y="168"/>
                  </a:cubicBezTo>
                  <a:cubicBezTo>
                    <a:pt x="84" y="93"/>
                    <a:pt x="71" y="108"/>
                    <a:pt x="144" y="85"/>
                  </a:cubicBezTo>
                  <a:cubicBezTo>
                    <a:pt x="189" y="22"/>
                    <a:pt x="170" y="31"/>
                    <a:pt x="247" y="39"/>
                  </a:cubicBezTo>
                  <a:cubicBezTo>
                    <a:pt x="313" y="0"/>
                    <a:pt x="293" y="0"/>
                    <a:pt x="359" y="39"/>
                  </a:cubicBezTo>
                  <a:close/>
                  <a:moveTo>
                    <a:pt x="376" y="379"/>
                  </a:moveTo>
                  <a:lnTo>
                    <a:pt x="376" y="379"/>
                  </a:lnTo>
                  <a:cubicBezTo>
                    <a:pt x="376" y="443"/>
                    <a:pt x="406" y="427"/>
                    <a:pt x="412" y="419"/>
                  </a:cubicBezTo>
                  <a:cubicBezTo>
                    <a:pt x="418" y="409"/>
                    <a:pt x="429" y="332"/>
                    <a:pt x="397" y="332"/>
                  </a:cubicBezTo>
                  <a:cubicBezTo>
                    <a:pt x="378" y="332"/>
                    <a:pt x="376" y="356"/>
                    <a:pt x="376" y="379"/>
                  </a:cubicBezTo>
                  <a:close/>
                  <a:moveTo>
                    <a:pt x="186" y="222"/>
                  </a:moveTo>
                  <a:lnTo>
                    <a:pt x="186" y="222"/>
                  </a:lnTo>
                  <a:cubicBezTo>
                    <a:pt x="186" y="286"/>
                    <a:pt x="217" y="268"/>
                    <a:pt x="221" y="261"/>
                  </a:cubicBezTo>
                  <a:cubicBezTo>
                    <a:pt x="228" y="251"/>
                    <a:pt x="238" y="175"/>
                    <a:pt x="207" y="175"/>
                  </a:cubicBezTo>
                  <a:cubicBezTo>
                    <a:pt x="188" y="175"/>
                    <a:pt x="186" y="199"/>
                    <a:pt x="186" y="222"/>
                  </a:cubicBezTo>
                  <a:close/>
                  <a:moveTo>
                    <a:pt x="141" y="222"/>
                  </a:moveTo>
                  <a:lnTo>
                    <a:pt x="141" y="222"/>
                  </a:lnTo>
                  <a:cubicBezTo>
                    <a:pt x="141" y="124"/>
                    <a:pt x="229" y="132"/>
                    <a:pt x="256" y="162"/>
                  </a:cubicBezTo>
                  <a:cubicBezTo>
                    <a:pt x="282" y="190"/>
                    <a:pt x="291" y="301"/>
                    <a:pt x="208" y="301"/>
                  </a:cubicBezTo>
                  <a:cubicBezTo>
                    <a:pt x="160" y="301"/>
                    <a:pt x="141" y="269"/>
                    <a:pt x="141" y="222"/>
                  </a:cubicBezTo>
                  <a:close/>
                  <a:moveTo>
                    <a:pt x="244" y="460"/>
                  </a:moveTo>
                  <a:lnTo>
                    <a:pt x="244" y="460"/>
                  </a:lnTo>
                  <a:cubicBezTo>
                    <a:pt x="230" y="460"/>
                    <a:pt x="216" y="460"/>
                    <a:pt x="201" y="460"/>
                  </a:cubicBezTo>
                  <a:cubicBezTo>
                    <a:pt x="255" y="354"/>
                    <a:pt x="309" y="247"/>
                    <a:pt x="362" y="141"/>
                  </a:cubicBezTo>
                  <a:cubicBezTo>
                    <a:pt x="376" y="141"/>
                    <a:pt x="390" y="141"/>
                    <a:pt x="404" y="141"/>
                  </a:cubicBezTo>
                  <a:cubicBezTo>
                    <a:pt x="351" y="247"/>
                    <a:pt x="298" y="354"/>
                    <a:pt x="244" y="460"/>
                  </a:cubicBezTo>
                  <a:close/>
                  <a:moveTo>
                    <a:pt x="331" y="379"/>
                  </a:moveTo>
                  <a:lnTo>
                    <a:pt x="331" y="379"/>
                  </a:lnTo>
                  <a:cubicBezTo>
                    <a:pt x="331" y="282"/>
                    <a:pt x="419" y="289"/>
                    <a:pt x="446" y="319"/>
                  </a:cubicBezTo>
                  <a:cubicBezTo>
                    <a:pt x="473" y="348"/>
                    <a:pt x="481" y="459"/>
                    <a:pt x="398" y="459"/>
                  </a:cubicBezTo>
                  <a:cubicBezTo>
                    <a:pt x="351" y="459"/>
                    <a:pt x="331" y="427"/>
                    <a:pt x="331" y="379"/>
                  </a:cubicBezTo>
                  <a:close/>
                </a:path>
              </a:pathLst>
            </a:custGeom>
            <a:solidFill>
              <a:srgbClr val="FFFFFF"/>
            </a:solidFill>
            <a:ln>
              <a:noFill/>
            </a:ln>
          </p:spPr>
          <p:txBody>
            <a:bodyPr vert="horz" wrap="square" lIns="91440" tIns="45720" rIns="91440" bIns="45720" numCol="1" anchor="t" anchorCtr="0" compatLnSpc="1"/>
            <a:lstStyle/>
            <a:p>
              <a:endParaRPr lang="zh-CN" altLang="en-US">
                <a:solidFill>
                  <a:schemeClr val="accent2"/>
                </a:solidFill>
              </a:endParaRPr>
            </a:p>
          </p:txBody>
        </p:sp>
      </p:grpSp>
      <p:sp>
        <p:nvSpPr>
          <p:cNvPr id="27" name="文本框 26"/>
          <p:cNvSpPr txBox="1"/>
          <p:nvPr/>
        </p:nvSpPr>
        <p:spPr>
          <a:xfrm>
            <a:off x="2386310" y="2667040"/>
            <a:ext cx="2715808" cy="1446550"/>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400" dirty="0" smtClean="0">
                <a:solidFill>
                  <a:srgbClr val="404040"/>
                </a:solidFill>
                <a:latin typeface="微软雅黑" panose="020B0503020204020204" pitchFamily="34" charset="-122"/>
                <a:ea typeface="微软雅黑" panose="020B0503020204020204" pitchFamily="34" charset="-122"/>
              </a:rPr>
              <a:t>单击</a:t>
            </a:r>
            <a:r>
              <a:rPr lang="zh-CN" altLang="en-US" sz="2400" dirty="0">
                <a:solidFill>
                  <a:srgbClr val="404040"/>
                </a:solidFill>
                <a:latin typeface="微软雅黑" panose="020B0503020204020204" pitchFamily="34" charset="-122"/>
                <a:ea typeface="微软雅黑" panose="020B0503020204020204" pitchFamily="34" charset="-122"/>
              </a:rPr>
              <a:t>此处输入标题</a:t>
            </a:r>
            <a:endParaRPr lang="en-US" altLang="zh-CN" sz="2400" dirty="0">
              <a:solidFill>
                <a:srgbClr val="404040"/>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9219557" y="1954307"/>
            <a:ext cx="2715808" cy="1446550"/>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400" dirty="0" smtClean="0">
                <a:solidFill>
                  <a:srgbClr val="404040"/>
                </a:solidFill>
                <a:latin typeface="微软雅黑" panose="020B0503020204020204" pitchFamily="34" charset="-122"/>
                <a:ea typeface="微软雅黑" panose="020B0503020204020204" pitchFamily="34" charset="-122"/>
              </a:rPr>
              <a:t>单击</a:t>
            </a:r>
            <a:r>
              <a:rPr lang="zh-CN" altLang="en-US" sz="2400" dirty="0">
                <a:solidFill>
                  <a:srgbClr val="404040"/>
                </a:solidFill>
                <a:latin typeface="微软雅黑" panose="020B0503020204020204" pitchFamily="34" charset="-122"/>
                <a:ea typeface="微软雅黑" panose="020B0503020204020204" pitchFamily="34" charset="-122"/>
              </a:rPr>
              <a:t>此处输入标题</a:t>
            </a:r>
            <a:endParaRPr lang="en-US" altLang="zh-CN" sz="2400" dirty="0">
              <a:solidFill>
                <a:srgbClr val="404040"/>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7368624" y="4262827"/>
            <a:ext cx="2715808" cy="1446550"/>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400" dirty="0" smtClean="0">
                <a:solidFill>
                  <a:srgbClr val="404040"/>
                </a:solidFill>
                <a:latin typeface="微软雅黑" panose="020B0503020204020204" pitchFamily="34" charset="-122"/>
                <a:ea typeface="微软雅黑" panose="020B0503020204020204" pitchFamily="34" charset="-122"/>
              </a:rPr>
              <a:t>单击</a:t>
            </a:r>
            <a:r>
              <a:rPr lang="zh-CN" altLang="en-US" sz="2400" dirty="0">
                <a:solidFill>
                  <a:srgbClr val="404040"/>
                </a:solidFill>
                <a:latin typeface="微软雅黑" panose="020B0503020204020204" pitchFamily="34" charset="-122"/>
                <a:ea typeface="微软雅黑" panose="020B0503020204020204" pitchFamily="34" charset="-122"/>
              </a:rPr>
              <a:t>此处输入标题</a:t>
            </a:r>
            <a:endParaRPr lang="en-US" altLang="zh-CN" sz="2400" dirty="0">
              <a:solidFill>
                <a:srgbClr val="404040"/>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30" name="组合 29"/>
          <p:cNvGrpSpPr/>
          <p:nvPr/>
        </p:nvGrpSpPr>
        <p:grpSpPr>
          <a:xfrm>
            <a:off x="6641179" y="1994605"/>
            <a:ext cx="2164549" cy="1094011"/>
            <a:chOff x="6641179" y="1994605"/>
            <a:chExt cx="2164549" cy="1094011"/>
          </a:xfrm>
        </p:grpSpPr>
        <p:sp>
          <p:nvSpPr>
            <p:cNvPr id="31" name="任意多边形 30"/>
            <p:cNvSpPr/>
            <p:nvPr/>
          </p:nvSpPr>
          <p:spPr>
            <a:xfrm>
              <a:off x="6641179" y="2019636"/>
              <a:ext cx="2164549" cy="1068980"/>
            </a:xfrm>
            <a:custGeom>
              <a:avLst/>
              <a:gdLst>
                <a:gd name="connsiteX0" fmla="*/ 613485 w 2355806"/>
                <a:gd name="connsiteY0" fmla="*/ 0 h 1163434"/>
                <a:gd name="connsiteX1" fmla="*/ 1043154 w 2355806"/>
                <a:gd name="connsiteY1" fmla="*/ 0 h 1163434"/>
                <a:gd name="connsiteX2" fmla="*/ 1312652 w 2355806"/>
                <a:gd name="connsiteY2" fmla="*/ 0 h 1163434"/>
                <a:gd name="connsiteX3" fmla="*/ 2355806 w 2355806"/>
                <a:gd name="connsiteY3" fmla="*/ 0 h 1163434"/>
                <a:gd name="connsiteX4" fmla="*/ 2355806 w 2355806"/>
                <a:gd name="connsiteY4" fmla="*/ 549949 h 1163434"/>
                <a:gd name="connsiteX5" fmla="*/ 1742321 w 2355806"/>
                <a:gd name="connsiteY5" fmla="*/ 1163434 h 1163434"/>
                <a:gd name="connsiteX6" fmla="*/ 1312652 w 2355806"/>
                <a:gd name="connsiteY6" fmla="*/ 1163434 h 1163434"/>
                <a:gd name="connsiteX7" fmla="*/ 1043154 w 2355806"/>
                <a:gd name="connsiteY7" fmla="*/ 1163434 h 1163434"/>
                <a:gd name="connsiteX8" fmla="*/ 0 w 2355806"/>
                <a:gd name="connsiteY8" fmla="*/ 1163434 h 1163434"/>
                <a:gd name="connsiteX9" fmla="*/ 0 w 2355806"/>
                <a:gd name="connsiteY9" fmla="*/ 613485 h 1163434"/>
                <a:gd name="connsiteX10" fmla="*/ 613485 w 2355806"/>
                <a:gd name="connsiteY10" fmla="*/ 0 h 1163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5806" h="1163434">
                  <a:moveTo>
                    <a:pt x="613485" y="0"/>
                  </a:moveTo>
                  <a:lnTo>
                    <a:pt x="1043154" y="0"/>
                  </a:lnTo>
                  <a:lnTo>
                    <a:pt x="1312652" y="0"/>
                  </a:lnTo>
                  <a:lnTo>
                    <a:pt x="2355806" y="0"/>
                  </a:lnTo>
                  <a:lnTo>
                    <a:pt x="2355806" y="549949"/>
                  </a:lnTo>
                  <a:cubicBezTo>
                    <a:pt x="2355806" y="888767"/>
                    <a:pt x="2081139" y="1163434"/>
                    <a:pt x="1742321" y="1163434"/>
                  </a:cubicBezTo>
                  <a:lnTo>
                    <a:pt x="1312652" y="1163434"/>
                  </a:lnTo>
                  <a:lnTo>
                    <a:pt x="1043154" y="1163434"/>
                  </a:lnTo>
                  <a:lnTo>
                    <a:pt x="0" y="1163434"/>
                  </a:lnTo>
                  <a:lnTo>
                    <a:pt x="0" y="613485"/>
                  </a:lnTo>
                  <a:cubicBezTo>
                    <a:pt x="0" y="274667"/>
                    <a:pt x="274667" y="0"/>
                    <a:pt x="613485" y="0"/>
                  </a:cubicBezTo>
                  <a:close/>
                </a:path>
              </a:pathLst>
            </a:custGeom>
            <a:solidFill>
              <a:srgbClr val="33333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2" name="图片 31"/>
            <p:cNvPicPr/>
            <p:nvPr/>
          </p:nvPicPr>
          <p:blipFill rotWithShape="1">
            <a:blip r:embed="rId1">
              <a:extLst>
                <a:ext uri="{BEBA8EAE-BF5A-486C-A8C5-ECC9F3942E4B}">
                  <a14:imgProps xmlns:a14="http://schemas.microsoft.com/office/drawing/2010/main">
                    <a14:imgLayer r:embed="rId2">
                      <a14:imgEffect>
                        <a14:saturation sat="66000"/>
                      </a14:imgEffect>
                    </a14:imgLayer>
                  </a14:imgProps>
                </a:ext>
              </a:extLst>
            </a:blip>
            <a:srcRect t="76775"/>
            <a:stretch>
              <a:fillRect/>
            </a:stretch>
          </p:blipFill>
          <p:spPr>
            <a:xfrm rot="16200000">
              <a:off x="7231740" y="2444993"/>
              <a:ext cx="1000008" cy="99232"/>
            </a:xfrm>
            <a:prstGeom prst="rect">
              <a:avLst/>
            </a:prstGeom>
          </p:spPr>
        </p:pic>
        <p:sp>
          <p:nvSpPr>
            <p:cNvPr id="33" name="文本框 32"/>
            <p:cNvSpPr txBox="1"/>
            <p:nvPr/>
          </p:nvSpPr>
          <p:spPr>
            <a:xfrm>
              <a:off x="6980568" y="2096885"/>
              <a:ext cx="500458" cy="769441"/>
            </a:xfrm>
            <a:prstGeom prst="rect">
              <a:avLst/>
            </a:prstGeom>
            <a:noFill/>
          </p:spPr>
          <p:txBody>
            <a:bodyPr wrap="none" rtlCol="0">
              <a:spAutoFit/>
            </a:bodyPr>
            <a:lstStyle/>
            <a:p>
              <a:r>
                <a:rPr lang="en-US" altLang="zh-CN" sz="4400" b="1" dirty="0" smtClean="0">
                  <a:solidFill>
                    <a:schemeClr val="bg1"/>
                  </a:solidFill>
                  <a:effectLst>
                    <a:innerShdw blurRad="63500" dist="25400" dir="13500000">
                      <a:prstClr val="black">
                        <a:alpha val="50000"/>
                      </a:prstClr>
                    </a:innerShdw>
                  </a:effectLst>
                  <a:latin typeface="方正姚体" panose="02010601030101010101" pitchFamily="2" charset="-122"/>
                  <a:ea typeface="方正姚体" panose="02010601030101010101" pitchFamily="2" charset="-122"/>
                </a:rPr>
                <a:t>A</a:t>
              </a:r>
              <a:endParaRPr lang="zh-CN" altLang="en-US" sz="4400" b="1" dirty="0">
                <a:solidFill>
                  <a:schemeClr val="bg1"/>
                </a:solidFill>
                <a:effectLst>
                  <a:innerShdw blurRad="63500" dist="25400" dir="13500000">
                    <a:prstClr val="black">
                      <a:alpha val="50000"/>
                    </a:prstClr>
                  </a:innerShdw>
                </a:effectLst>
                <a:latin typeface="方正姚体" panose="02010601030101010101" pitchFamily="2" charset="-122"/>
                <a:ea typeface="方正姚体" panose="02010601030101010101" pitchFamily="2" charset="-122"/>
              </a:endParaRPr>
            </a:p>
          </p:txBody>
        </p:sp>
        <p:sp>
          <p:nvSpPr>
            <p:cNvPr id="34" name="Freeform 29"/>
            <p:cNvSpPr>
              <a:spLocks noEditPoints="1"/>
            </p:cNvSpPr>
            <p:nvPr/>
          </p:nvSpPr>
          <p:spPr bwMode="auto">
            <a:xfrm>
              <a:off x="7987090" y="2276554"/>
              <a:ext cx="556166" cy="436107"/>
            </a:xfrm>
            <a:custGeom>
              <a:avLst/>
              <a:gdLst>
                <a:gd name="T0" fmla="*/ 451 w 771"/>
                <a:gd name="T1" fmla="*/ 411 h 602"/>
                <a:gd name="T2" fmla="*/ 457 w 771"/>
                <a:gd name="T3" fmla="*/ 395 h 602"/>
                <a:gd name="T4" fmla="*/ 459 w 771"/>
                <a:gd name="T5" fmla="*/ 388 h 602"/>
                <a:gd name="T6" fmla="*/ 463 w 771"/>
                <a:gd name="T7" fmla="*/ 372 h 602"/>
                <a:gd name="T8" fmla="*/ 464 w 771"/>
                <a:gd name="T9" fmla="*/ 365 h 602"/>
                <a:gd name="T10" fmla="*/ 466 w 771"/>
                <a:gd name="T11" fmla="*/ 341 h 602"/>
                <a:gd name="T12" fmla="*/ 233 w 771"/>
                <a:gd name="T13" fmla="*/ 139 h 602"/>
                <a:gd name="T14" fmla="*/ 201 w 771"/>
                <a:gd name="T15" fmla="*/ 141 h 602"/>
                <a:gd name="T16" fmla="*/ 201 w 771"/>
                <a:gd name="T17" fmla="*/ 141 h 602"/>
                <a:gd name="T18" fmla="*/ 0 w 771"/>
                <a:gd name="T19" fmla="*/ 341 h 602"/>
                <a:gd name="T20" fmla="*/ 61 w 771"/>
                <a:gd name="T21" fmla="*/ 477 h 602"/>
                <a:gd name="T22" fmla="*/ 37 w 771"/>
                <a:gd name="T23" fmla="*/ 602 h 602"/>
                <a:gd name="T24" fmla="*/ 129 w 771"/>
                <a:gd name="T25" fmla="*/ 522 h 602"/>
                <a:gd name="T26" fmla="*/ 233 w 771"/>
                <a:gd name="T27" fmla="*/ 544 h 602"/>
                <a:gd name="T28" fmla="*/ 363 w 771"/>
                <a:gd name="T29" fmla="*/ 509 h 602"/>
                <a:gd name="T30" fmla="*/ 363 w 771"/>
                <a:gd name="T31" fmla="*/ 509 h 602"/>
                <a:gd name="T32" fmla="*/ 383 w 771"/>
                <a:gd name="T33" fmla="*/ 495 h 602"/>
                <a:gd name="T34" fmla="*/ 389 w 771"/>
                <a:gd name="T35" fmla="*/ 491 h 602"/>
                <a:gd name="T36" fmla="*/ 402 w 771"/>
                <a:gd name="T37" fmla="*/ 480 h 602"/>
                <a:gd name="T38" fmla="*/ 408 w 771"/>
                <a:gd name="T39" fmla="*/ 474 h 602"/>
                <a:gd name="T40" fmla="*/ 419 w 771"/>
                <a:gd name="T41" fmla="*/ 462 h 602"/>
                <a:gd name="T42" fmla="*/ 424 w 771"/>
                <a:gd name="T43" fmla="*/ 457 h 602"/>
                <a:gd name="T44" fmla="*/ 448 w 771"/>
                <a:gd name="T45" fmla="*/ 417 h 602"/>
                <a:gd name="T46" fmla="*/ 451 w 771"/>
                <a:gd name="T47" fmla="*/ 411 h 602"/>
                <a:gd name="T48" fmla="*/ 771 w 771"/>
                <a:gd name="T49" fmla="*/ 263 h 602"/>
                <a:gd name="T50" fmla="*/ 771 w 771"/>
                <a:gd name="T51" fmla="*/ 263 h 602"/>
                <a:gd name="T52" fmla="*/ 469 w 771"/>
                <a:gd name="T53" fmla="*/ 0 h 602"/>
                <a:gd name="T54" fmla="*/ 243 w 771"/>
                <a:gd name="T55" fmla="*/ 89 h 602"/>
                <a:gd name="T56" fmla="*/ 508 w 771"/>
                <a:gd name="T57" fmla="*/ 341 h 602"/>
                <a:gd name="T58" fmla="*/ 424 w 771"/>
                <a:gd name="T59" fmla="*/ 523 h 602"/>
                <a:gd name="T60" fmla="*/ 469 w 771"/>
                <a:gd name="T61" fmla="*/ 526 h 602"/>
                <a:gd name="T62" fmla="*/ 603 w 771"/>
                <a:gd name="T63" fmla="*/ 498 h 602"/>
                <a:gd name="T64" fmla="*/ 722 w 771"/>
                <a:gd name="T65" fmla="*/ 602 h 602"/>
                <a:gd name="T66" fmla="*/ 692 w 771"/>
                <a:gd name="T67" fmla="*/ 440 h 602"/>
                <a:gd name="T68" fmla="*/ 771 w 771"/>
                <a:gd name="T69" fmla="*/ 263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71" h="602">
                  <a:moveTo>
                    <a:pt x="451" y="411"/>
                  </a:moveTo>
                  <a:cubicBezTo>
                    <a:pt x="453" y="406"/>
                    <a:pt x="455" y="401"/>
                    <a:pt x="457" y="395"/>
                  </a:cubicBezTo>
                  <a:cubicBezTo>
                    <a:pt x="458" y="393"/>
                    <a:pt x="458" y="390"/>
                    <a:pt x="459" y="388"/>
                  </a:cubicBezTo>
                  <a:cubicBezTo>
                    <a:pt x="460" y="383"/>
                    <a:pt x="462" y="377"/>
                    <a:pt x="463" y="372"/>
                  </a:cubicBezTo>
                  <a:cubicBezTo>
                    <a:pt x="463" y="370"/>
                    <a:pt x="464" y="367"/>
                    <a:pt x="464" y="365"/>
                  </a:cubicBezTo>
                  <a:cubicBezTo>
                    <a:pt x="465" y="357"/>
                    <a:pt x="466" y="349"/>
                    <a:pt x="466" y="341"/>
                  </a:cubicBezTo>
                  <a:cubicBezTo>
                    <a:pt x="466" y="230"/>
                    <a:pt x="361" y="139"/>
                    <a:pt x="233" y="139"/>
                  </a:cubicBezTo>
                  <a:cubicBezTo>
                    <a:pt x="222" y="139"/>
                    <a:pt x="212" y="140"/>
                    <a:pt x="201" y="141"/>
                  </a:cubicBezTo>
                  <a:lnTo>
                    <a:pt x="201" y="141"/>
                  </a:lnTo>
                  <a:cubicBezTo>
                    <a:pt x="88" y="154"/>
                    <a:pt x="0" y="239"/>
                    <a:pt x="0" y="341"/>
                  </a:cubicBezTo>
                  <a:cubicBezTo>
                    <a:pt x="0" y="394"/>
                    <a:pt x="23" y="441"/>
                    <a:pt x="61" y="477"/>
                  </a:cubicBezTo>
                  <a:lnTo>
                    <a:pt x="37" y="602"/>
                  </a:lnTo>
                  <a:lnTo>
                    <a:pt x="129" y="522"/>
                  </a:lnTo>
                  <a:cubicBezTo>
                    <a:pt x="161" y="536"/>
                    <a:pt x="196" y="544"/>
                    <a:pt x="233" y="544"/>
                  </a:cubicBezTo>
                  <a:cubicBezTo>
                    <a:pt x="281" y="544"/>
                    <a:pt x="325" y="531"/>
                    <a:pt x="363" y="509"/>
                  </a:cubicBezTo>
                  <a:cubicBezTo>
                    <a:pt x="363" y="509"/>
                    <a:pt x="363" y="509"/>
                    <a:pt x="363" y="509"/>
                  </a:cubicBezTo>
                  <a:cubicBezTo>
                    <a:pt x="370" y="505"/>
                    <a:pt x="376" y="500"/>
                    <a:pt x="383" y="495"/>
                  </a:cubicBezTo>
                  <a:cubicBezTo>
                    <a:pt x="385" y="494"/>
                    <a:pt x="387" y="493"/>
                    <a:pt x="389" y="491"/>
                  </a:cubicBezTo>
                  <a:cubicBezTo>
                    <a:pt x="393" y="487"/>
                    <a:pt x="398" y="484"/>
                    <a:pt x="402" y="480"/>
                  </a:cubicBezTo>
                  <a:cubicBezTo>
                    <a:pt x="404" y="478"/>
                    <a:pt x="406" y="476"/>
                    <a:pt x="408" y="474"/>
                  </a:cubicBezTo>
                  <a:cubicBezTo>
                    <a:pt x="412" y="470"/>
                    <a:pt x="415" y="466"/>
                    <a:pt x="419" y="462"/>
                  </a:cubicBezTo>
                  <a:cubicBezTo>
                    <a:pt x="421" y="460"/>
                    <a:pt x="422" y="458"/>
                    <a:pt x="424" y="457"/>
                  </a:cubicBezTo>
                  <a:cubicBezTo>
                    <a:pt x="433" y="444"/>
                    <a:pt x="442" y="431"/>
                    <a:pt x="448" y="417"/>
                  </a:cubicBezTo>
                  <a:cubicBezTo>
                    <a:pt x="449" y="415"/>
                    <a:pt x="450" y="413"/>
                    <a:pt x="451" y="411"/>
                  </a:cubicBezTo>
                  <a:close/>
                  <a:moveTo>
                    <a:pt x="771" y="263"/>
                  </a:moveTo>
                  <a:lnTo>
                    <a:pt x="771" y="263"/>
                  </a:lnTo>
                  <a:cubicBezTo>
                    <a:pt x="771" y="118"/>
                    <a:pt x="635" y="0"/>
                    <a:pt x="469" y="0"/>
                  </a:cubicBezTo>
                  <a:cubicBezTo>
                    <a:pt x="379" y="0"/>
                    <a:pt x="299" y="34"/>
                    <a:pt x="243" y="89"/>
                  </a:cubicBezTo>
                  <a:cubicBezTo>
                    <a:pt x="390" y="94"/>
                    <a:pt x="508" y="205"/>
                    <a:pt x="508" y="341"/>
                  </a:cubicBezTo>
                  <a:cubicBezTo>
                    <a:pt x="508" y="413"/>
                    <a:pt x="476" y="477"/>
                    <a:pt x="424" y="523"/>
                  </a:cubicBezTo>
                  <a:cubicBezTo>
                    <a:pt x="439" y="525"/>
                    <a:pt x="453" y="526"/>
                    <a:pt x="469" y="526"/>
                  </a:cubicBezTo>
                  <a:cubicBezTo>
                    <a:pt x="517" y="526"/>
                    <a:pt x="563" y="516"/>
                    <a:pt x="603" y="498"/>
                  </a:cubicBezTo>
                  <a:lnTo>
                    <a:pt x="722" y="602"/>
                  </a:lnTo>
                  <a:lnTo>
                    <a:pt x="692" y="440"/>
                  </a:lnTo>
                  <a:cubicBezTo>
                    <a:pt x="741" y="393"/>
                    <a:pt x="771" y="331"/>
                    <a:pt x="771" y="263"/>
                  </a:cubicBezTo>
                  <a:close/>
                </a:path>
              </a:pathLst>
            </a:custGeom>
            <a:solidFill>
              <a:srgbClr val="FFFFFF"/>
            </a:solidFill>
            <a:ln>
              <a:noFill/>
            </a:ln>
          </p:spPr>
          <p:txBody>
            <a:bodyPr vert="horz" wrap="square" lIns="91440" tIns="45720" rIns="91440" bIns="45720" numCol="1" anchor="t" anchorCtr="0" compatLnSpc="1"/>
            <a:lstStyle/>
            <a:p>
              <a:endParaRPr lang="zh-CN" altLang="en-US">
                <a:solidFill>
                  <a:schemeClr val="accent2"/>
                </a:solidFill>
              </a:endParaRPr>
            </a:p>
          </p:txBody>
        </p:sp>
      </p:grpSp>
      <p:sp>
        <p:nvSpPr>
          <p:cNvPr id="35" name="文本框 34"/>
          <p:cNvSpPr txBox="1"/>
          <p:nvPr/>
        </p:nvSpPr>
        <p:spPr>
          <a:xfrm>
            <a:off x="286357" y="5327611"/>
            <a:ext cx="2715808" cy="1446550"/>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400" dirty="0" smtClean="0">
                <a:solidFill>
                  <a:srgbClr val="404040"/>
                </a:solidFill>
                <a:latin typeface="微软雅黑" panose="020B0503020204020204" pitchFamily="34" charset="-122"/>
                <a:ea typeface="微软雅黑" panose="020B0503020204020204" pitchFamily="34" charset="-122"/>
              </a:rPr>
              <a:t>单击</a:t>
            </a:r>
            <a:r>
              <a:rPr lang="zh-CN" altLang="en-US" sz="2400" dirty="0">
                <a:solidFill>
                  <a:srgbClr val="404040"/>
                </a:solidFill>
                <a:latin typeface="微软雅黑" panose="020B0503020204020204" pitchFamily="34" charset="-122"/>
                <a:ea typeface="微软雅黑" panose="020B0503020204020204" pitchFamily="34" charset="-122"/>
              </a:rPr>
              <a:t>此处输入标题</a:t>
            </a:r>
            <a:endParaRPr lang="en-US" altLang="zh-CN" sz="2400" dirty="0">
              <a:solidFill>
                <a:srgbClr val="404040"/>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14:switch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2800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750" fill="hold"/>
                                        <p:tgtEl>
                                          <p:spTgt spid="30"/>
                                        </p:tgtEl>
                                        <p:attrNameLst>
                                          <p:attrName>ppt_x</p:attrName>
                                        </p:attrNameLst>
                                      </p:cBhvr>
                                      <p:tavLst>
                                        <p:tav tm="0">
                                          <p:val>
                                            <p:strVal val="0-#ppt_w/2"/>
                                          </p:val>
                                        </p:tav>
                                        <p:tav tm="100000">
                                          <p:val>
                                            <p:strVal val="#ppt_x"/>
                                          </p:val>
                                        </p:tav>
                                      </p:tavLst>
                                    </p:anim>
                                    <p:anim calcmode="lin" valueType="num">
                                      <p:cBhvr additive="base">
                                        <p:cTn id="8" dur="750" fill="hold"/>
                                        <p:tgtEl>
                                          <p:spTgt spid="30"/>
                                        </p:tgtEl>
                                        <p:attrNameLst>
                                          <p:attrName>ppt_y</p:attrName>
                                        </p:attrNameLst>
                                      </p:cBhvr>
                                      <p:tavLst>
                                        <p:tav tm="0">
                                          <p:val>
                                            <p:strVal val="#ppt_y"/>
                                          </p:val>
                                        </p:tav>
                                        <p:tav tm="100000">
                                          <p:val>
                                            <p:strVal val="#ppt_y"/>
                                          </p:val>
                                        </p:tav>
                                      </p:tavLst>
                                    </p:anim>
                                  </p:childTnLst>
                                </p:cTn>
                              </p:par>
                              <p:par>
                                <p:cTn id="9" presetID="2" presetClass="entr" presetSubtype="8" decel="28000" fill="hold" nodeType="withEffect">
                                  <p:stCondLst>
                                    <p:cond delay="25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750" fill="hold"/>
                                        <p:tgtEl>
                                          <p:spTgt spid="22"/>
                                        </p:tgtEl>
                                        <p:attrNameLst>
                                          <p:attrName>ppt_x</p:attrName>
                                        </p:attrNameLst>
                                      </p:cBhvr>
                                      <p:tavLst>
                                        <p:tav tm="0">
                                          <p:val>
                                            <p:strVal val="0-#ppt_w/2"/>
                                          </p:val>
                                        </p:tav>
                                        <p:tav tm="100000">
                                          <p:val>
                                            <p:strVal val="#ppt_x"/>
                                          </p:val>
                                        </p:tav>
                                      </p:tavLst>
                                    </p:anim>
                                    <p:anim calcmode="lin" valueType="num">
                                      <p:cBhvr additive="base">
                                        <p:cTn id="12" dur="75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8" decel="28000" fill="hold" nodeType="withEffect">
                                  <p:stCondLst>
                                    <p:cond delay="50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750" fill="hold"/>
                                        <p:tgtEl>
                                          <p:spTgt spid="15"/>
                                        </p:tgtEl>
                                        <p:attrNameLst>
                                          <p:attrName>ppt_x</p:attrName>
                                        </p:attrNameLst>
                                      </p:cBhvr>
                                      <p:tavLst>
                                        <p:tav tm="0">
                                          <p:val>
                                            <p:strVal val="0-#ppt_w/2"/>
                                          </p:val>
                                        </p:tav>
                                        <p:tav tm="100000">
                                          <p:val>
                                            <p:strVal val="#ppt_x"/>
                                          </p:val>
                                        </p:tav>
                                      </p:tavLst>
                                    </p:anim>
                                    <p:anim calcmode="lin" valueType="num">
                                      <p:cBhvr additive="base">
                                        <p:cTn id="16" dur="750" fill="hold"/>
                                        <p:tgtEl>
                                          <p:spTgt spid="15"/>
                                        </p:tgtEl>
                                        <p:attrNameLst>
                                          <p:attrName>ppt_y</p:attrName>
                                        </p:attrNameLst>
                                      </p:cBhvr>
                                      <p:tavLst>
                                        <p:tav tm="0">
                                          <p:val>
                                            <p:strVal val="#ppt_y"/>
                                          </p:val>
                                        </p:tav>
                                        <p:tav tm="100000">
                                          <p:val>
                                            <p:strVal val="#ppt_y"/>
                                          </p:val>
                                        </p:tav>
                                      </p:tavLst>
                                    </p:anim>
                                  </p:childTnLst>
                                </p:cTn>
                              </p:par>
                              <p:par>
                                <p:cTn id="17" presetID="2" presetClass="entr" presetSubtype="8" decel="28000" fill="hold" nodeType="withEffect">
                                  <p:stCondLst>
                                    <p:cond delay="75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750" fill="hold"/>
                                        <p:tgtEl>
                                          <p:spTgt spid="7"/>
                                        </p:tgtEl>
                                        <p:attrNameLst>
                                          <p:attrName>ppt_x</p:attrName>
                                        </p:attrNameLst>
                                      </p:cBhvr>
                                      <p:tavLst>
                                        <p:tav tm="0">
                                          <p:val>
                                            <p:strVal val="0-#ppt_w/2"/>
                                          </p:val>
                                        </p:tav>
                                        <p:tav tm="100000">
                                          <p:val>
                                            <p:strVal val="#ppt_x"/>
                                          </p:val>
                                        </p:tav>
                                      </p:tavLst>
                                    </p:anim>
                                    <p:anim calcmode="lin" valueType="num">
                                      <p:cBhvr additive="base">
                                        <p:cTn id="20" dur="750" fill="hold"/>
                                        <p:tgtEl>
                                          <p:spTgt spid="7"/>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par>
                                <p:cTn id="25" presetID="10" presetClass="entr" presetSubtype="0" fill="hold" grpId="0" nodeType="withEffect">
                                  <p:stCondLst>
                                    <p:cond delay="25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par>
                                <p:cTn id="28" presetID="10" presetClass="entr" presetSubtype="0" fill="hold" grpId="0" nodeType="withEffect">
                                  <p:stCondLst>
                                    <p:cond delay="50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500"/>
                                        <p:tgtEl>
                                          <p:spTgt spid="29"/>
                                        </p:tgtEl>
                                      </p:cBhvr>
                                    </p:animEffect>
                                  </p:childTnLst>
                                </p:cTn>
                              </p:par>
                              <p:par>
                                <p:cTn id="31" presetID="10" presetClass="entr" presetSubtype="0" fill="hold" grpId="0" nodeType="withEffect">
                                  <p:stCondLst>
                                    <p:cond delay="75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圆角矩形 11"/>
          <p:cNvSpPr/>
          <p:nvPr/>
        </p:nvSpPr>
        <p:spPr>
          <a:xfrm>
            <a:off x="-775263" y="169290"/>
            <a:ext cx="2067951" cy="798521"/>
          </a:xfrm>
          <a:prstGeom prst="roundRect">
            <a:avLst>
              <a:gd name="adj" fmla="val 50000"/>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1392632" y="169290"/>
            <a:ext cx="798521" cy="798521"/>
          </a:xfrm>
          <a:prstGeom prst="ellipse">
            <a:avLst/>
          </a:prstGeom>
          <a:solidFill>
            <a:srgbClr val="9BC2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descr="e7d195523061f1c0deeec63e560781cfd59afb0ea006f2a87ABB68BF51EA6619813959095094C18C62A12F549504892A4AAA8C1554C6663626E05CA27F281A14E6983772AFC3FB97135759321DEA3D70CCCB10945EC5A0328596DD82A592BE62395600E7AE41709863136E5693E139E71C97B0505B6497F6EA0FFE905022212355C75CED024E8489CA1AE83B75F1FECE"/>
          <p:cNvSpPr txBox="1"/>
          <p:nvPr/>
        </p:nvSpPr>
        <p:spPr>
          <a:xfrm>
            <a:off x="108440" y="-147710"/>
            <a:ext cx="1005403" cy="954107"/>
          </a:xfrm>
          <a:prstGeom prst="rect">
            <a:avLst/>
          </a:prstGeom>
          <a:noFill/>
        </p:spPr>
        <p:txBody>
          <a:bodyPr wrap="none" rtlCol="0">
            <a:spAutoFit/>
          </a:bodyPr>
          <a:lstStyle/>
          <a:p>
            <a:pPr defTabSz="1218565">
              <a:defRPr/>
            </a:pPr>
            <a:r>
              <a:rPr lang="zh-CN" altLang="en-US" sz="3200" b="1" kern="0" dirty="0" smtClean="0">
                <a:solidFill>
                  <a:schemeClr val="tx1">
                    <a:lumMod val="85000"/>
                    <a:lumOff val="15000"/>
                  </a:schemeClr>
                </a:solidFill>
                <a:latin typeface="幼圆" panose="02010509060101010101" pitchFamily="49" charset="-122"/>
                <a:ea typeface="幼圆" panose="02010509060101010101" pitchFamily="49" charset="-122"/>
              </a:rPr>
              <a:t>  </a:t>
            </a:r>
            <a:endParaRPr lang="en-US" altLang="zh-CN" sz="3200" b="1" kern="0" dirty="0" smtClean="0">
              <a:solidFill>
                <a:schemeClr val="tx1">
                  <a:lumMod val="85000"/>
                  <a:lumOff val="15000"/>
                </a:schemeClr>
              </a:solidFill>
              <a:latin typeface="幼圆" panose="02010509060101010101" pitchFamily="49" charset="-122"/>
              <a:ea typeface="幼圆" panose="02010509060101010101" pitchFamily="49" charset="-122"/>
            </a:endParaRPr>
          </a:p>
          <a:p>
            <a:r>
              <a:rPr lang="en-US" altLang="zh-CN" sz="2400" dirty="0" smtClean="0">
                <a:solidFill>
                  <a:schemeClr val="bg1"/>
                </a:solidFill>
                <a:latin typeface="Arial Black" panose="020B0A04020102020204" pitchFamily="34" charset="0"/>
                <a:ea typeface="幼圆" panose="02010509060101010101" pitchFamily="49" charset="-122"/>
                <a:cs typeface="Kartika" panose="02020503030404060203" pitchFamily="18" charset="0"/>
              </a:rPr>
              <a:t>2017</a:t>
            </a:r>
            <a:endParaRPr lang="en-US" altLang="zh-CN" sz="2400" dirty="0">
              <a:solidFill>
                <a:schemeClr val="bg1"/>
              </a:solidFill>
              <a:latin typeface="Arial Black" panose="020B0A04020102020204" pitchFamily="34" charset="0"/>
              <a:ea typeface="幼圆" panose="02010509060101010101" pitchFamily="49" charset="-122"/>
              <a:cs typeface="Kartika" panose="02020503030404060203" pitchFamily="18" charset="0"/>
            </a:endParaRPr>
          </a:p>
        </p:txBody>
      </p:sp>
      <p:sp>
        <p:nvSpPr>
          <p:cNvPr id="18" name="Freeform 22"/>
          <p:cNvSpPr>
            <a:spLocks noEditPoints="1"/>
          </p:cNvSpPr>
          <p:nvPr/>
        </p:nvSpPr>
        <p:spPr bwMode="auto">
          <a:xfrm>
            <a:off x="1631851" y="354863"/>
            <a:ext cx="323491" cy="379890"/>
          </a:xfrm>
          <a:custGeom>
            <a:avLst/>
            <a:gdLst>
              <a:gd name="T0" fmla="*/ 90 w 641"/>
              <a:gd name="T1" fmla="*/ 424 h 748"/>
              <a:gd name="T2" fmla="*/ 158 w 641"/>
              <a:gd name="T3" fmla="*/ 424 h 748"/>
              <a:gd name="T4" fmla="*/ 205 w 641"/>
              <a:gd name="T5" fmla="*/ 408 h 748"/>
              <a:gd name="T6" fmla="*/ 291 w 641"/>
              <a:gd name="T7" fmla="*/ 588 h 748"/>
              <a:gd name="T8" fmla="*/ 312 w 641"/>
              <a:gd name="T9" fmla="*/ 475 h 748"/>
              <a:gd name="T10" fmla="*/ 297 w 641"/>
              <a:gd name="T11" fmla="*/ 468 h 748"/>
              <a:gd name="T12" fmla="*/ 298 w 641"/>
              <a:gd name="T13" fmla="*/ 452 h 748"/>
              <a:gd name="T14" fmla="*/ 360 w 641"/>
              <a:gd name="T15" fmla="*/ 452 h 748"/>
              <a:gd name="T16" fmla="*/ 360 w 641"/>
              <a:gd name="T17" fmla="*/ 468 h 748"/>
              <a:gd name="T18" fmla="*/ 346 w 641"/>
              <a:gd name="T19" fmla="*/ 475 h 748"/>
              <a:gd name="T20" fmla="*/ 365 w 641"/>
              <a:gd name="T21" fmla="*/ 583 h 748"/>
              <a:gd name="T22" fmla="*/ 439 w 641"/>
              <a:gd name="T23" fmla="*/ 415 h 748"/>
              <a:gd name="T24" fmla="*/ 482 w 641"/>
              <a:gd name="T25" fmla="*/ 420 h 748"/>
              <a:gd name="T26" fmla="*/ 545 w 641"/>
              <a:gd name="T27" fmla="*/ 420 h 748"/>
              <a:gd name="T28" fmla="*/ 632 w 641"/>
              <a:gd name="T29" fmla="*/ 691 h 748"/>
              <a:gd name="T30" fmla="*/ 544 w 641"/>
              <a:gd name="T31" fmla="*/ 722 h 748"/>
              <a:gd name="T32" fmla="*/ 532 w 641"/>
              <a:gd name="T33" fmla="*/ 681 h 748"/>
              <a:gd name="T34" fmla="*/ 504 w 641"/>
              <a:gd name="T35" fmla="*/ 729 h 748"/>
              <a:gd name="T36" fmla="*/ 123 w 641"/>
              <a:gd name="T37" fmla="*/ 731 h 748"/>
              <a:gd name="T38" fmla="*/ 94 w 641"/>
              <a:gd name="T39" fmla="*/ 681 h 748"/>
              <a:gd name="T40" fmla="*/ 81 w 641"/>
              <a:gd name="T41" fmla="*/ 724 h 748"/>
              <a:gd name="T42" fmla="*/ 0 w 641"/>
              <a:gd name="T43" fmla="*/ 691 h 748"/>
              <a:gd name="T44" fmla="*/ 90 w 641"/>
              <a:gd name="T45" fmla="*/ 424 h 748"/>
              <a:gd name="T46" fmla="*/ 185 w 641"/>
              <a:gd name="T47" fmla="*/ 289 h 748"/>
              <a:gd name="T48" fmla="*/ 185 w 641"/>
              <a:gd name="T49" fmla="*/ 289 h 748"/>
              <a:gd name="T50" fmla="*/ 163 w 641"/>
              <a:gd name="T51" fmla="*/ 264 h 748"/>
              <a:gd name="T52" fmla="*/ 155 w 641"/>
              <a:gd name="T53" fmla="*/ 214 h 748"/>
              <a:gd name="T54" fmla="*/ 155 w 641"/>
              <a:gd name="T55" fmla="*/ 207 h 748"/>
              <a:gd name="T56" fmla="*/ 160 w 641"/>
              <a:gd name="T57" fmla="*/ 204 h 748"/>
              <a:gd name="T58" fmla="*/ 164 w 641"/>
              <a:gd name="T59" fmla="*/ 202 h 748"/>
              <a:gd name="T60" fmla="*/ 199 w 641"/>
              <a:gd name="T61" fmla="*/ 47 h 748"/>
              <a:gd name="T62" fmla="*/ 423 w 641"/>
              <a:gd name="T63" fmla="*/ 43 h 748"/>
              <a:gd name="T64" fmla="*/ 466 w 641"/>
              <a:gd name="T65" fmla="*/ 200 h 748"/>
              <a:gd name="T66" fmla="*/ 472 w 641"/>
              <a:gd name="T67" fmla="*/ 204 h 748"/>
              <a:gd name="T68" fmla="*/ 478 w 641"/>
              <a:gd name="T69" fmla="*/ 207 h 748"/>
              <a:gd name="T70" fmla="*/ 478 w 641"/>
              <a:gd name="T71" fmla="*/ 214 h 748"/>
              <a:gd name="T72" fmla="*/ 471 w 641"/>
              <a:gd name="T73" fmla="*/ 263 h 748"/>
              <a:gd name="T74" fmla="*/ 449 w 641"/>
              <a:gd name="T75" fmla="*/ 288 h 748"/>
              <a:gd name="T76" fmla="*/ 328 w 641"/>
              <a:gd name="T77" fmla="*/ 397 h 748"/>
              <a:gd name="T78" fmla="*/ 299 w 641"/>
              <a:gd name="T79" fmla="*/ 395 h 748"/>
              <a:gd name="T80" fmla="*/ 185 w 641"/>
              <a:gd name="T81" fmla="*/ 289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1" h="748">
                <a:moveTo>
                  <a:pt x="90" y="424"/>
                </a:moveTo>
                <a:cubicBezTo>
                  <a:pt x="114" y="424"/>
                  <a:pt x="137" y="424"/>
                  <a:pt x="158" y="424"/>
                </a:cubicBezTo>
                <a:cubicBezTo>
                  <a:pt x="178" y="425"/>
                  <a:pt x="194" y="421"/>
                  <a:pt x="205" y="408"/>
                </a:cubicBezTo>
                <a:lnTo>
                  <a:pt x="291" y="588"/>
                </a:lnTo>
                <a:lnTo>
                  <a:pt x="312" y="475"/>
                </a:lnTo>
                <a:lnTo>
                  <a:pt x="297" y="468"/>
                </a:lnTo>
                <a:lnTo>
                  <a:pt x="298" y="452"/>
                </a:lnTo>
                <a:lnTo>
                  <a:pt x="360" y="452"/>
                </a:lnTo>
                <a:lnTo>
                  <a:pt x="360" y="468"/>
                </a:lnTo>
                <a:lnTo>
                  <a:pt x="346" y="475"/>
                </a:lnTo>
                <a:lnTo>
                  <a:pt x="365" y="583"/>
                </a:lnTo>
                <a:lnTo>
                  <a:pt x="439" y="415"/>
                </a:lnTo>
                <a:cubicBezTo>
                  <a:pt x="450" y="420"/>
                  <a:pt x="464" y="422"/>
                  <a:pt x="482" y="420"/>
                </a:cubicBezTo>
                <a:cubicBezTo>
                  <a:pt x="502" y="420"/>
                  <a:pt x="523" y="420"/>
                  <a:pt x="545" y="420"/>
                </a:cubicBezTo>
                <a:cubicBezTo>
                  <a:pt x="604" y="475"/>
                  <a:pt x="641" y="606"/>
                  <a:pt x="632" y="691"/>
                </a:cubicBezTo>
                <a:cubicBezTo>
                  <a:pt x="614" y="704"/>
                  <a:pt x="583" y="714"/>
                  <a:pt x="544" y="722"/>
                </a:cubicBezTo>
                <a:lnTo>
                  <a:pt x="532" y="681"/>
                </a:lnTo>
                <a:lnTo>
                  <a:pt x="504" y="729"/>
                </a:lnTo>
                <a:cubicBezTo>
                  <a:pt x="390" y="746"/>
                  <a:pt x="233" y="748"/>
                  <a:pt x="123" y="731"/>
                </a:cubicBezTo>
                <a:lnTo>
                  <a:pt x="94" y="681"/>
                </a:lnTo>
                <a:lnTo>
                  <a:pt x="81" y="724"/>
                </a:lnTo>
                <a:cubicBezTo>
                  <a:pt x="43" y="716"/>
                  <a:pt x="14" y="705"/>
                  <a:pt x="0" y="691"/>
                </a:cubicBezTo>
                <a:cubicBezTo>
                  <a:pt x="1" y="616"/>
                  <a:pt x="15" y="489"/>
                  <a:pt x="90" y="424"/>
                </a:cubicBezTo>
                <a:close/>
                <a:moveTo>
                  <a:pt x="185" y="289"/>
                </a:moveTo>
                <a:lnTo>
                  <a:pt x="185" y="289"/>
                </a:lnTo>
                <a:cubicBezTo>
                  <a:pt x="175" y="284"/>
                  <a:pt x="168" y="275"/>
                  <a:pt x="163" y="264"/>
                </a:cubicBezTo>
                <a:cubicBezTo>
                  <a:pt x="157" y="251"/>
                  <a:pt x="155" y="234"/>
                  <a:pt x="155" y="214"/>
                </a:cubicBezTo>
                <a:lnTo>
                  <a:pt x="155" y="207"/>
                </a:lnTo>
                <a:lnTo>
                  <a:pt x="160" y="204"/>
                </a:lnTo>
                <a:cubicBezTo>
                  <a:pt x="162" y="203"/>
                  <a:pt x="163" y="202"/>
                  <a:pt x="164" y="202"/>
                </a:cubicBezTo>
                <a:cubicBezTo>
                  <a:pt x="152" y="117"/>
                  <a:pt x="162" y="78"/>
                  <a:pt x="199" y="47"/>
                </a:cubicBezTo>
                <a:cubicBezTo>
                  <a:pt x="256" y="0"/>
                  <a:pt x="365" y="0"/>
                  <a:pt x="423" y="43"/>
                </a:cubicBezTo>
                <a:cubicBezTo>
                  <a:pt x="463" y="72"/>
                  <a:pt x="477" y="123"/>
                  <a:pt x="466" y="200"/>
                </a:cubicBezTo>
                <a:cubicBezTo>
                  <a:pt x="468" y="201"/>
                  <a:pt x="470" y="202"/>
                  <a:pt x="472" y="204"/>
                </a:cubicBezTo>
                <a:lnTo>
                  <a:pt x="478" y="207"/>
                </a:lnTo>
                <a:lnTo>
                  <a:pt x="478" y="214"/>
                </a:lnTo>
                <a:cubicBezTo>
                  <a:pt x="478" y="233"/>
                  <a:pt x="476" y="250"/>
                  <a:pt x="471" y="263"/>
                </a:cubicBezTo>
                <a:cubicBezTo>
                  <a:pt x="466" y="275"/>
                  <a:pt x="459" y="283"/>
                  <a:pt x="449" y="288"/>
                </a:cubicBezTo>
                <a:cubicBezTo>
                  <a:pt x="434" y="338"/>
                  <a:pt x="381" y="392"/>
                  <a:pt x="328" y="397"/>
                </a:cubicBezTo>
                <a:cubicBezTo>
                  <a:pt x="319" y="398"/>
                  <a:pt x="308" y="398"/>
                  <a:pt x="299" y="395"/>
                </a:cubicBezTo>
                <a:cubicBezTo>
                  <a:pt x="241" y="374"/>
                  <a:pt x="203" y="350"/>
                  <a:pt x="185" y="289"/>
                </a:cubicBezTo>
                <a:close/>
              </a:path>
            </a:pathLst>
          </a:custGeom>
          <a:solidFill>
            <a:srgbClr val="FFFFFF"/>
          </a:solidFill>
          <a:ln>
            <a:noFill/>
          </a:ln>
        </p:spPr>
        <p:txBody>
          <a:bodyPr vert="horz" wrap="square" lIns="91440" tIns="45720" rIns="91440" bIns="45720" numCol="1" anchor="t" anchorCtr="0" compatLnSpc="1"/>
          <a:lstStyle/>
          <a:p>
            <a:endParaRPr lang="zh-CN" altLang="en-US"/>
          </a:p>
        </p:txBody>
      </p:sp>
      <p:sp>
        <p:nvSpPr>
          <p:cNvPr id="8" name="文本框 7"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2577745" y="190865"/>
            <a:ext cx="4815742" cy="707886"/>
          </a:xfrm>
          <a:prstGeom prst="rect">
            <a:avLst/>
          </a:prstGeom>
          <a:noFill/>
          <a:effectLst/>
        </p:spPr>
        <p:txBody>
          <a:bodyPr wrap="none" rtlCol="0">
            <a:spAutoFit/>
          </a:bodyPr>
          <a:lstStyle/>
          <a:p>
            <a:r>
              <a:rPr lang="zh-CN" altLang="en-US" sz="4000" b="1" dirty="0" smtClean="0">
                <a:solidFill>
                  <a:schemeClr val="tx1">
                    <a:lumMod val="75000"/>
                    <a:lumOff val="25000"/>
                  </a:schemeClr>
                </a:solidFill>
                <a:latin typeface="幼圆" panose="02010509060101010101" pitchFamily="49" charset="-122"/>
                <a:ea typeface="幼圆" panose="02010509060101010101" pitchFamily="49" charset="-122"/>
                <a:cs typeface="Kartika" panose="02020503030404060203" pitchFamily="18" charset="0"/>
              </a:rPr>
              <a:t>请在此输入您的标题</a:t>
            </a:r>
            <a:endParaRPr lang="en-US" altLang="zh-CN" sz="4000" b="1" dirty="0">
              <a:solidFill>
                <a:schemeClr val="tx1">
                  <a:lumMod val="75000"/>
                  <a:lumOff val="25000"/>
                </a:schemeClr>
              </a:solidFill>
              <a:latin typeface="幼圆" panose="02010509060101010101" pitchFamily="49" charset="-122"/>
              <a:ea typeface="幼圆" panose="02010509060101010101" pitchFamily="49" charset="-122"/>
              <a:cs typeface="Kartika" panose="02020503030404060203" pitchFamily="18" charset="0"/>
            </a:endParaRPr>
          </a:p>
        </p:txBody>
      </p:sp>
      <p:grpSp>
        <p:nvGrpSpPr>
          <p:cNvPr id="7" name="Group 59"/>
          <p:cNvGrpSpPr/>
          <p:nvPr/>
        </p:nvGrpSpPr>
        <p:grpSpPr>
          <a:xfrm>
            <a:off x="5161898" y="3028049"/>
            <a:ext cx="1892225" cy="1892223"/>
            <a:chOff x="5161898" y="3028049"/>
            <a:chExt cx="1892225" cy="1892223"/>
          </a:xfrm>
        </p:grpSpPr>
        <p:grpSp>
          <p:nvGrpSpPr>
            <p:cNvPr id="9" name="Group 27"/>
            <p:cNvGrpSpPr/>
            <p:nvPr/>
          </p:nvGrpSpPr>
          <p:grpSpPr>
            <a:xfrm>
              <a:off x="5161898" y="3028049"/>
              <a:ext cx="1892225" cy="1892223"/>
              <a:chOff x="3795843" y="1995681"/>
              <a:chExt cx="1589462" cy="1589460"/>
            </a:xfrm>
          </p:grpSpPr>
          <p:sp>
            <p:nvSpPr>
              <p:cNvPr id="26" name="Freeform 21"/>
              <p:cNvSpPr/>
              <p:nvPr/>
            </p:nvSpPr>
            <p:spPr>
              <a:xfrm>
                <a:off x="3943786" y="2143623"/>
                <a:ext cx="1293577" cy="1293577"/>
              </a:xfrm>
              <a:custGeom>
                <a:avLst/>
                <a:gdLst>
                  <a:gd name="connsiteX0" fmla="*/ 0 w 1293577"/>
                  <a:gd name="connsiteY0" fmla="*/ 646789 h 1293577"/>
                  <a:gd name="connsiteX1" fmla="*/ 189441 w 1293577"/>
                  <a:gd name="connsiteY1" fmla="*/ 189440 h 1293577"/>
                  <a:gd name="connsiteX2" fmla="*/ 646790 w 1293577"/>
                  <a:gd name="connsiteY2" fmla="*/ 1 h 1293577"/>
                  <a:gd name="connsiteX3" fmla="*/ 1104139 w 1293577"/>
                  <a:gd name="connsiteY3" fmla="*/ 189442 h 1293577"/>
                  <a:gd name="connsiteX4" fmla="*/ 1293578 w 1293577"/>
                  <a:gd name="connsiteY4" fmla="*/ 646791 h 1293577"/>
                  <a:gd name="connsiteX5" fmla="*/ 1104138 w 1293577"/>
                  <a:gd name="connsiteY5" fmla="*/ 1104140 h 1293577"/>
                  <a:gd name="connsiteX6" fmla="*/ 646789 w 1293577"/>
                  <a:gd name="connsiteY6" fmla="*/ 1293580 h 1293577"/>
                  <a:gd name="connsiteX7" fmla="*/ 189440 w 1293577"/>
                  <a:gd name="connsiteY7" fmla="*/ 1104139 h 1293577"/>
                  <a:gd name="connsiteX8" fmla="*/ 0 w 1293577"/>
                  <a:gd name="connsiteY8" fmla="*/ 646790 h 1293577"/>
                  <a:gd name="connsiteX9" fmla="*/ 0 w 1293577"/>
                  <a:gd name="connsiteY9" fmla="*/ 646789 h 129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3577" h="1293577">
                    <a:moveTo>
                      <a:pt x="0" y="646789"/>
                    </a:moveTo>
                    <a:cubicBezTo>
                      <a:pt x="0" y="475250"/>
                      <a:pt x="68144" y="310737"/>
                      <a:pt x="189441" y="189440"/>
                    </a:cubicBezTo>
                    <a:cubicBezTo>
                      <a:pt x="310738" y="68144"/>
                      <a:pt x="475251" y="0"/>
                      <a:pt x="646790" y="1"/>
                    </a:cubicBezTo>
                    <a:cubicBezTo>
                      <a:pt x="818329" y="1"/>
                      <a:pt x="982842" y="68145"/>
                      <a:pt x="1104139" y="189442"/>
                    </a:cubicBezTo>
                    <a:cubicBezTo>
                      <a:pt x="1225435" y="310739"/>
                      <a:pt x="1293579" y="475252"/>
                      <a:pt x="1293578" y="646791"/>
                    </a:cubicBezTo>
                    <a:cubicBezTo>
                      <a:pt x="1293578" y="818330"/>
                      <a:pt x="1225434" y="982844"/>
                      <a:pt x="1104138" y="1104140"/>
                    </a:cubicBezTo>
                    <a:cubicBezTo>
                      <a:pt x="982841" y="1225436"/>
                      <a:pt x="818328" y="1293580"/>
                      <a:pt x="646789" y="1293580"/>
                    </a:cubicBezTo>
                    <a:cubicBezTo>
                      <a:pt x="475250" y="1293580"/>
                      <a:pt x="310736" y="1225436"/>
                      <a:pt x="189440" y="1104139"/>
                    </a:cubicBezTo>
                    <a:cubicBezTo>
                      <a:pt x="68144" y="982842"/>
                      <a:pt x="0" y="818329"/>
                      <a:pt x="0" y="646790"/>
                    </a:cubicBezTo>
                    <a:lnTo>
                      <a:pt x="0" y="646789"/>
                    </a:lnTo>
                    <a:close/>
                  </a:path>
                </a:pathLst>
              </a:custGeom>
              <a:gradFill>
                <a:gsLst>
                  <a:gs pos="0">
                    <a:srgbClr val="C4C4C4"/>
                  </a:gs>
                  <a:gs pos="100000">
                    <a:srgbClr val="8E8E8E"/>
                  </a:gs>
                </a:gsLst>
                <a:lin ang="7200000" scaled="0"/>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6270" tIns="226270" rIns="226270" bIns="226270" numCol="1" spcCol="1270" anchor="b" anchorCtr="0">
                <a:noAutofit/>
              </a:bodyPr>
              <a:lstStyle/>
              <a:p>
                <a:pPr marL="0" marR="0" lvl="0" indent="0" algn="ctr" defTabSz="1289050" rtl="0" eaLnBrk="1" fontAlgn="auto" latinLnBrk="0" hangingPunct="1">
                  <a:lnSpc>
                    <a:spcPct val="90000"/>
                  </a:lnSpc>
                  <a:spcBef>
                    <a:spcPct val="0"/>
                  </a:spcBef>
                  <a:spcAft>
                    <a:spcPct val="35000"/>
                  </a:spcAft>
                  <a:buClrTx/>
                  <a:buSzTx/>
                  <a:buFontTx/>
                  <a:buNone/>
                  <a:defRPr/>
                </a:pPr>
                <a:endParaRPr kumimoji="0" lang="en-US" sz="5400" b="0" i="0" u="none" strike="noStrike" kern="1200" cap="none" spc="0" normalizeH="0" baseline="0" noProof="0" dirty="0">
                  <a:ln>
                    <a:noFill/>
                  </a:ln>
                  <a:solidFill>
                    <a:prstClr val="white"/>
                  </a:solidFill>
                  <a:effectLst/>
                  <a:uLnTx/>
                  <a:uFillTx/>
                  <a:latin typeface="Agency FB" panose="020B0503020202020204" pitchFamily="34" charset="0"/>
                  <a:ea typeface="+mn-ea"/>
                  <a:cs typeface="+mn-cs"/>
                </a:endParaRPr>
              </a:p>
            </p:txBody>
          </p:sp>
          <p:sp>
            <p:nvSpPr>
              <p:cNvPr id="27" name="Oval 22"/>
              <p:cNvSpPr>
                <a:spLocks noChangeAspect="1"/>
              </p:cNvSpPr>
              <p:nvPr/>
            </p:nvSpPr>
            <p:spPr>
              <a:xfrm>
                <a:off x="3795843" y="1995681"/>
                <a:ext cx="1589462" cy="1589460"/>
              </a:xfrm>
              <a:prstGeom prst="ellipse">
                <a:avLst/>
              </a:prstGeom>
              <a:noFill/>
              <a:ln w="19050">
                <a:solidFill>
                  <a:srgbClr val="B6B6B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Agency FB" panose="020B0503020202020204" pitchFamily="34" charset="0"/>
                  <a:ea typeface="+mn-ea"/>
                  <a:cs typeface="+mn-cs"/>
                </a:endParaRPr>
              </a:p>
            </p:txBody>
          </p:sp>
        </p:grpSp>
        <p:grpSp>
          <p:nvGrpSpPr>
            <p:cNvPr id="10" name="Group 47"/>
            <p:cNvGrpSpPr/>
            <p:nvPr/>
          </p:nvGrpSpPr>
          <p:grpSpPr>
            <a:xfrm>
              <a:off x="5712796" y="3649061"/>
              <a:ext cx="898512" cy="645463"/>
              <a:chOff x="5067300" y="2953871"/>
              <a:chExt cx="388938" cy="279401"/>
            </a:xfrm>
            <a:solidFill>
              <a:schemeClr val="bg1"/>
            </a:solidFill>
          </p:grpSpPr>
          <p:sp>
            <p:nvSpPr>
              <p:cNvPr id="11" name="Freeform 48"/>
              <p:cNvSpPr/>
              <p:nvPr/>
            </p:nvSpPr>
            <p:spPr bwMode="auto">
              <a:xfrm>
                <a:off x="5272088" y="3058646"/>
                <a:ext cx="85725" cy="57150"/>
              </a:xfrm>
              <a:custGeom>
                <a:avLst/>
                <a:gdLst>
                  <a:gd name="T0" fmla="*/ 54 w 54"/>
                  <a:gd name="T1" fmla="*/ 0 h 36"/>
                  <a:gd name="T2" fmla="*/ 3 w 54"/>
                  <a:gd name="T3" fmla="*/ 0 h 36"/>
                  <a:gd name="T4" fmla="*/ 0 w 54"/>
                  <a:gd name="T5" fmla="*/ 36 h 36"/>
                  <a:gd name="T6" fmla="*/ 45 w 54"/>
                  <a:gd name="T7" fmla="*/ 36 h 36"/>
                  <a:gd name="T8" fmla="*/ 54 w 54"/>
                  <a:gd name="T9" fmla="*/ 0 h 36"/>
                </a:gdLst>
                <a:ahLst/>
                <a:cxnLst>
                  <a:cxn ang="0">
                    <a:pos x="T0" y="T1"/>
                  </a:cxn>
                  <a:cxn ang="0">
                    <a:pos x="T2" y="T3"/>
                  </a:cxn>
                  <a:cxn ang="0">
                    <a:pos x="T4" y="T5"/>
                  </a:cxn>
                  <a:cxn ang="0">
                    <a:pos x="T6" y="T7"/>
                  </a:cxn>
                  <a:cxn ang="0">
                    <a:pos x="T8" y="T9"/>
                  </a:cxn>
                </a:cxnLst>
                <a:rect l="0" t="0" r="r" b="b"/>
                <a:pathLst>
                  <a:path w="54" h="36">
                    <a:moveTo>
                      <a:pt x="54" y="0"/>
                    </a:moveTo>
                    <a:lnTo>
                      <a:pt x="3" y="0"/>
                    </a:lnTo>
                    <a:lnTo>
                      <a:pt x="0" y="36"/>
                    </a:lnTo>
                    <a:lnTo>
                      <a:pt x="45" y="36"/>
                    </a:lnTo>
                    <a:lnTo>
                      <a:pt x="5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gency FB" panose="020B0503020202020204" pitchFamily="34" charset="0"/>
                  <a:ea typeface="+mn-ea"/>
                  <a:cs typeface="+mn-cs"/>
                </a:endParaRPr>
              </a:p>
            </p:txBody>
          </p:sp>
          <p:sp>
            <p:nvSpPr>
              <p:cNvPr id="14" name="Freeform 49"/>
              <p:cNvSpPr/>
              <p:nvPr/>
            </p:nvSpPr>
            <p:spPr bwMode="auto">
              <a:xfrm>
                <a:off x="5099050" y="3128496"/>
                <a:ext cx="73025" cy="33338"/>
              </a:xfrm>
              <a:custGeom>
                <a:avLst/>
                <a:gdLst>
                  <a:gd name="T0" fmla="*/ 0 w 46"/>
                  <a:gd name="T1" fmla="*/ 0 h 21"/>
                  <a:gd name="T2" fmla="*/ 5 w 46"/>
                  <a:gd name="T3" fmla="*/ 21 h 21"/>
                  <a:gd name="T4" fmla="*/ 46 w 46"/>
                  <a:gd name="T5" fmla="*/ 21 h 21"/>
                  <a:gd name="T6" fmla="*/ 43 w 46"/>
                  <a:gd name="T7" fmla="*/ 0 h 21"/>
                  <a:gd name="T8" fmla="*/ 0 w 46"/>
                  <a:gd name="T9" fmla="*/ 0 h 21"/>
                </a:gdLst>
                <a:ahLst/>
                <a:cxnLst>
                  <a:cxn ang="0">
                    <a:pos x="T0" y="T1"/>
                  </a:cxn>
                  <a:cxn ang="0">
                    <a:pos x="T2" y="T3"/>
                  </a:cxn>
                  <a:cxn ang="0">
                    <a:pos x="T4" y="T5"/>
                  </a:cxn>
                  <a:cxn ang="0">
                    <a:pos x="T6" y="T7"/>
                  </a:cxn>
                  <a:cxn ang="0">
                    <a:pos x="T8" y="T9"/>
                  </a:cxn>
                </a:cxnLst>
                <a:rect l="0" t="0" r="r" b="b"/>
                <a:pathLst>
                  <a:path w="46" h="21">
                    <a:moveTo>
                      <a:pt x="0" y="0"/>
                    </a:moveTo>
                    <a:lnTo>
                      <a:pt x="5" y="21"/>
                    </a:lnTo>
                    <a:lnTo>
                      <a:pt x="46" y="21"/>
                    </a:lnTo>
                    <a:lnTo>
                      <a:pt x="43"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gency FB" panose="020B0503020202020204" pitchFamily="34" charset="0"/>
                  <a:ea typeface="+mn-ea"/>
                  <a:cs typeface="+mn-cs"/>
                </a:endParaRPr>
              </a:p>
            </p:txBody>
          </p:sp>
          <p:sp>
            <p:nvSpPr>
              <p:cNvPr id="15" name="Freeform 50"/>
              <p:cNvSpPr/>
              <p:nvPr/>
            </p:nvSpPr>
            <p:spPr bwMode="auto">
              <a:xfrm>
                <a:off x="5067300" y="3009434"/>
                <a:ext cx="93663" cy="38100"/>
              </a:xfrm>
              <a:custGeom>
                <a:avLst/>
                <a:gdLst>
                  <a:gd name="T0" fmla="*/ 59 w 59"/>
                  <a:gd name="T1" fmla="*/ 24 h 24"/>
                  <a:gd name="T2" fmla="*/ 58 w 59"/>
                  <a:gd name="T3" fmla="*/ 0 h 24"/>
                  <a:gd name="T4" fmla="*/ 0 w 59"/>
                  <a:gd name="T5" fmla="*/ 0 h 24"/>
                  <a:gd name="T6" fmla="*/ 6 w 59"/>
                  <a:gd name="T7" fmla="*/ 24 h 24"/>
                  <a:gd name="T8" fmla="*/ 59 w 59"/>
                  <a:gd name="T9" fmla="*/ 24 h 24"/>
                </a:gdLst>
                <a:ahLst/>
                <a:cxnLst>
                  <a:cxn ang="0">
                    <a:pos x="T0" y="T1"/>
                  </a:cxn>
                  <a:cxn ang="0">
                    <a:pos x="T2" y="T3"/>
                  </a:cxn>
                  <a:cxn ang="0">
                    <a:pos x="T4" y="T5"/>
                  </a:cxn>
                  <a:cxn ang="0">
                    <a:pos x="T6" y="T7"/>
                  </a:cxn>
                  <a:cxn ang="0">
                    <a:pos x="T8" y="T9"/>
                  </a:cxn>
                </a:cxnLst>
                <a:rect l="0" t="0" r="r" b="b"/>
                <a:pathLst>
                  <a:path w="59" h="24">
                    <a:moveTo>
                      <a:pt x="59" y="24"/>
                    </a:moveTo>
                    <a:lnTo>
                      <a:pt x="58" y="0"/>
                    </a:lnTo>
                    <a:lnTo>
                      <a:pt x="0" y="0"/>
                    </a:lnTo>
                    <a:lnTo>
                      <a:pt x="6" y="24"/>
                    </a:lnTo>
                    <a:lnTo>
                      <a:pt x="59"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gency FB" panose="020B0503020202020204" pitchFamily="34" charset="0"/>
                  <a:ea typeface="+mn-ea"/>
                  <a:cs typeface="+mn-cs"/>
                </a:endParaRPr>
              </a:p>
            </p:txBody>
          </p:sp>
          <p:sp>
            <p:nvSpPr>
              <p:cNvPr id="16" name="Freeform 51"/>
              <p:cNvSpPr/>
              <p:nvPr/>
            </p:nvSpPr>
            <p:spPr bwMode="auto">
              <a:xfrm>
                <a:off x="5175250" y="3058646"/>
                <a:ext cx="88900" cy="57150"/>
              </a:xfrm>
              <a:custGeom>
                <a:avLst/>
                <a:gdLst>
                  <a:gd name="T0" fmla="*/ 56 w 56"/>
                  <a:gd name="T1" fmla="*/ 0 h 36"/>
                  <a:gd name="T2" fmla="*/ 0 w 56"/>
                  <a:gd name="T3" fmla="*/ 0 h 36"/>
                  <a:gd name="T4" fmla="*/ 2 w 56"/>
                  <a:gd name="T5" fmla="*/ 36 h 36"/>
                  <a:gd name="T6" fmla="*/ 53 w 56"/>
                  <a:gd name="T7" fmla="*/ 36 h 36"/>
                  <a:gd name="T8" fmla="*/ 56 w 56"/>
                  <a:gd name="T9" fmla="*/ 0 h 36"/>
                </a:gdLst>
                <a:ahLst/>
                <a:cxnLst>
                  <a:cxn ang="0">
                    <a:pos x="T0" y="T1"/>
                  </a:cxn>
                  <a:cxn ang="0">
                    <a:pos x="T2" y="T3"/>
                  </a:cxn>
                  <a:cxn ang="0">
                    <a:pos x="T4" y="T5"/>
                  </a:cxn>
                  <a:cxn ang="0">
                    <a:pos x="T6" y="T7"/>
                  </a:cxn>
                  <a:cxn ang="0">
                    <a:pos x="T8" y="T9"/>
                  </a:cxn>
                </a:cxnLst>
                <a:rect l="0" t="0" r="r" b="b"/>
                <a:pathLst>
                  <a:path w="56" h="36">
                    <a:moveTo>
                      <a:pt x="56" y="0"/>
                    </a:moveTo>
                    <a:lnTo>
                      <a:pt x="0" y="0"/>
                    </a:lnTo>
                    <a:lnTo>
                      <a:pt x="2" y="36"/>
                    </a:lnTo>
                    <a:lnTo>
                      <a:pt x="53" y="36"/>
                    </a:lnTo>
                    <a:lnTo>
                      <a:pt x="5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gency FB" panose="020B0503020202020204" pitchFamily="34" charset="0"/>
                  <a:ea typeface="+mn-ea"/>
                  <a:cs typeface="+mn-cs"/>
                </a:endParaRPr>
              </a:p>
            </p:txBody>
          </p:sp>
          <p:sp>
            <p:nvSpPr>
              <p:cNvPr id="19" name="Freeform 52"/>
              <p:cNvSpPr/>
              <p:nvPr/>
            </p:nvSpPr>
            <p:spPr bwMode="auto">
              <a:xfrm>
                <a:off x="5080000" y="3058646"/>
                <a:ext cx="87313" cy="57150"/>
              </a:xfrm>
              <a:custGeom>
                <a:avLst/>
                <a:gdLst>
                  <a:gd name="T0" fmla="*/ 0 w 55"/>
                  <a:gd name="T1" fmla="*/ 0 h 36"/>
                  <a:gd name="T2" fmla="*/ 10 w 55"/>
                  <a:gd name="T3" fmla="*/ 36 h 36"/>
                  <a:gd name="T4" fmla="*/ 55 w 55"/>
                  <a:gd name="T5" fmla="*/ 36 h 36"/>
                  <a:gd name="T6" fmla="*/ 52 w 55"/>
                  <a:gd name="T7" fmla="*/ 0 h 36"/>
                  <a:gd name="T8" fmla="*/ 0 w 55"/>
                  <a:gd name="T9" fmla="*/ 0 h 36"/>
                </a:gdLst>
                <a:ahLst/>
                <a:cxnLst>
                  <a:cxn ang="0">
                    <a:pos x="T0" y="T1"/>
                  </a:cxn>
                  <a:cxn ang="0">
                    <a:pos x="T2" y="T3"/>
                  </a:cxn>
                  <a:cxn ang="0">
                    <a:pos x="T4" y="T5"/>
                  </a:cxn>
                  <a:cxn ang="0">
                    <a:pos x="T6" y="T7"/>
                  </a:cxn>
                  <a:cxn ang="0">
                    <a:pos x="T8" y="T9"/>
                  </a:cxn>
                </a:cxnLst>
                <a:rect l="0" t="0" r="r" b="b"/>
                <a:pathLst>
                  <a:path w="55" h="36">
                    <a:moveTo>
                      <a:pt x="0" y="0"/>
                    </a:moveTo>
                    <a:lnTo>
                      <a:pt x="10" y="36"/>
                    </a:lnTo>
                    <a:lnTo>
                      <a:pt x="55" y="36"/>
                    </a:lnTo>
                    <a:lnTo>
                      <a:pt x="52"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gency FB" panose="020B0503020202020204" pitchFamily="34" charset="0"/>
                  <a:ea typeface="+mn-ea"/>
                  <a:cs typeface="+mn-cs"/>
                </a:endParaRPr>
              </a:p>
            </p:txBody>
          </p:sp>
          <p:sp>
            <p:nvSpPr>
              <p:cNvPr id="20" name="Freeform 53"/>
              <p:cNvSpPr/>
              <p:nvPr/>
            </p:nvSpPr>
            <p:spPr bwMode="auto">
              <a:xfrm>
                <a:off x="5170488" y="3009434"/>
                <a:ext cx="98425" cy="38100"/>
              </a:xfrm>
              <a:custGeom>
                <a:avLst/>
                <a:gdLst>
                  <a:gd name="T0" fmla="*/ 2 w 62"/>
                  <a:gd name="T1" fmla="*/ 24 h 24"/>
                  <a:gd name="T2" fmla="*/ 60 w 62"/>
                  <a:gd name="T3" fmla="*/ 24 h 24"/>
                  <a:gd name="T4" fmla="*/ 62 w 62"/>
                  <a:gd name="T5" fmla="*/ 0 h 24"/>
                  <a:gd name="T6" fmla="*/ 0 w 62"/>
                  <a:gd name="T7" fmla="*/ 0 h 24"/>
                  <a:gd name="T8" fmla="*/ 2 w 62"/>
                  <a:gd name="T9" fmla="*/ 24 h 24"/>
                </a:gdLst>
                <a:ahLst/>
                <a:cxnLst>
                  <a:cxn ang="0">
                    <a:pos x="T0" y="T1"/>
                  </a:cxn>
                  <a:cxn ang="0">
                    <a:pos x="T2" y="T3"/>
                  </a:cxn>
                  <a:cxn ang="0">
                    <a:pos x="T4" y="T5"/>
                  </a:cxn>
                  <a:cxn ang="0">
                    <a:pos x="T6" y="T7"/>
                  </a:cxn>
                  <a:cxn ang="0">
                    <a:pos x="T8" y="T9"/>
                  </a:cxn>
                </a:cxnLst>
                <a:rect l="0" t="0" r="r" b="b"/>
                <a:pathLst>
                  <a:path w="62" h="24">
                    <a:moveTo>
                      <a:pt x="2" y="24"/>
                    </a:moveTo>
                    <a:lnTo>
                      <a:pt x="60" y="24"/>
                    </a:lnTo>
                    <a:lnTo>
                      <a:pt x="62" y="0"/>
                    </a:lnTo>
                    <a:lnTo>
                      <a:pt x="0" y="0"/>
                    </a:lnTo>
                    <a:lnTo>
                      <a:pt x="2"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gency FB" panose="020B0503020202020204" pitchFamily="34" charset="0"/>
                  <a:ea typeface="+mn-ea"/>
                  <a:cs typeface="+mn-cs"/>
                </a:endParaRPr>
              </a:p>
            </p:txBody>
          </p:sp>
          <p:sp>
            <p:nvSpPr>
              <p:cNvPr id="21" name="Freeform 54"/>
              <p:cNvSpPr/>
              <p:nvPr/>
            </p:nvSpPr>
            <p:spPr bwMode="auto">
              <a:xfrm>
                <a:off x="5276850" y="2953871"/>
                <a:ext cx="179388" cy="93663"/>
              </a:xfrm>
              <a:custGeom>
                <a:avLst/>
                <a:gdLst>
                  <a:gd name="T0" fmla="*/ 66 w 106"/>
                  <a:gd name="T1" fmla="*/ 2 h 56"/>
                  <a:gd name="T2" fmla="*/ 64 w 106"/>
                  <a:gd name="T3" fmla="*/ 3 h 56"/>
                  <a:gd name="T4" fmla="*/ 37 w 106"/>
                  <a:gd name="T5" fmla="*/ 30 h 56"/>
                  <a:gd name="T6" fmla="*/ 35 w 106"/>
                  <a:gd name="T7" fmla="*/ 33 h 56"/>
                  <a:gd name="T8" fmla="*/ 2 w 106"/>
                  <a:gd name="T9" fmla="*/ 33 h 56"/>
                  <a:gd name="T10" fmla="*/ 0 w 106"/>
                  <a:gd name="T11" fmla="*/ 56 h 56"/>
                  <a:gd name="T12" fmla="*/ 50 w 106"/>
                  <a:gd name="T13" fmla="*/ 56 h 56"/>
                  <a:gd name="T14" fmla="*/ 54 w 106"/>
                  <a:gd name="T15" fmla="*/ 41 h 56"/>
                  <a:gd name="T16" fmla="*/ 75 w 106"/>
                  <a:gd name="T17" fmla="*/ 20 h 56"/>
                  <a:gd name="T18" fmla="*/ 93 w 106"/>
                  <a:gd name="T19" fmla="*/ 20 h 56"/>
                  <a:gd name="T20" fmla="*/ 93 w 106"/>
                  <a:gd name="T21" fmla="*/ 0 h 56"/>
                  <a:gd name="T22" fmla="*/ 72 w 106"/>
                  <a:gd name="T23" fmla="*/ 0 h 56"/>
                  <a:gd name="T24" fmla="*/ 66 w 106"/>
                  <a:gd name="T25" fmla="*/ 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 h="56">
                    <a:moveTo>
                      <a:pt x="66" y="2"/>
                    </a:moveTo>
                    <a:cubicBezTo>
                      <a:pt x="65" y="2"/>
                      <a:pt x="65" y="3"/>
                      <a:pt x="64" y="3"/>
                    </a:cubicBezTo>
                    <a:cubicBezTo>
                      <a:pt x="55" y="12"/>
                      <a:pt x="46" y="21"/>
                      <a:pt x="37" y="30"/>
                    </a:cubicBezTo>
                    <a:cubicBezTo>
                      <a:pt x="36" y="31"/>
                      <a:pt x="35" y="32"/>
                      <a:pt x="35" y="33"/>
                    </a:cubicBezTo>
                    <a:cubicBezTo>
                      <a:pt x="2" y="33"/>
                      <a:pt x="2" y="33"/>
                      <a:pt x="2" y="33"/>
                    </a:cubicBezTo>
                    <a:cubicBezTo>
                      <a:pt x="0" y="56"/>
                      <a:pt x="0" y="56"/>
                      <a:pt x="0" y="56"/>
                    </a:cubicBezTo>
                    <a:cubicBezTo>
                      <a:pt x="50" y="56"/>
                      <a:pt x="50" y="56"/>
                      <a:pt x="50" y="56"/>
                    </a:cubicBezTo>
                    <a:cubicBezTo>
                      <a:pt x="54" y="41"/>
                      <a:pt x="54" y="41"/>
                      <a:pt x="54" y="41"/>
                    </a:cubicBezTo>
                    <a:cubicBezTo>
                      <a:pt x="61" y="34"/>
                      <a:pt x="68" y="27"/>
                      <a:pt x="75" y="20"/>
                    </a:cubicBezTo>
                    <a:cubicBezTo>
                      <a:pt x="93" y="20"/>
                      <a:pt x="93" y="20"/>
                      <a:pt x="93" y="20"/>
                    </a:cubicBezTo>
                    <a:cubicBezTo>
                      <a:pt x="106" y="20"/>
                      <a:pt x="106" y="0"/>
                      <a:pt x="93" y="0"/>
                    </a:cubicBezTo>
                    <a:cubicBezTo>
                      <a:pt x="72" y="0"/>
                      <a:pt x="72" y="0"/>
                      <a:pt x="72" y="0"/>
                    </a:cubicBezTo>
                    <a:cubicBezTo>
                      <a:pt x="69" y="0"/>
                      <a:pt x="68" y="1"/>
                      <a:pt x="6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gency FB" panose="020B0503020202020204" pitchFamily="34" charset="0"/>
                  <a:ea typeface="+mn-ea"/>
                  <a:cs typeface="+mn-cs"/>
                </a:endParaRPr>
              </a:p>
            </p:txBody>
          </p:sp>
          <p:sp>
            <p:nvSpPr>
              <p:cNvPr id="22" name="Freeform 55"/>
              <p:cNvSpPr/>
              <p:nvPr/>
            </p:nvSpPr>
            <p:spPr bwMode="auto">
              <a:xfrm>
                <a:off x="5268913" y="3128496"/>
                <a:ext cx="71438" cy="33338"/>
              </a:xfrm>
              <a:custGeom>
                <a:avLst/>
                <a:gdLst>
                  <a:gd name="T0" fmla="*/ 0 w 45"/>
                  <a:gd name="T1" fmla="*/ 21 h 21"/>
                  <a:gd name="T2" fmla="*/ 39 w 45"/>
                  <a:gd name="T3" fmla="*/ 21 h 21"/>
                  <a:gd name="T4" fmla="*/ 45 w 45"/>
                  <a:gd name="T5" fmla="*/ 0 h 21"/>
                  <a:gd name="T6" fmla="*/ 1 w 45"/>
                  <a:gd name="T7" fmla="*/ 0 h 21"/>
                  <a:gd name="T8" fmla="*/ 0 w 45"/>
                  <a:gd name="T9" fmla="*/ 21 h 21"/>
                </a:gdLst>
                <a:ahLst/>
                <a:cxnLst>
                  <a:cxn ang="0">
                    <a:pos x="T0" y="T1"/>
                  </a:cxn>
                  <a:cxn ang="0">
                    <a:pos x="T2" y="T3"/>
                  </a:cxn>
                  <a:cxn ang="0">
                    <a:pos x="T4" y="T5"/>
                  </a:cxn>
                  <a:cxn ang="0">
                    <a:pos x="T6" y="T7"/>
                  </a:cxn>
                  <a:cxn ang="0">
                    <a:pos x="T8" y="T9"/>
                  </a:cxn>
                </a:cxnLst>
                <a:rect l="0" t="0" r="r" b="b"/>
                <a:pathLst>
                  <a:path w="45" h="21">
                    <a:moveTo>
                      <a:pt x="0" y="21"/>
                    </a:moveTo>
                    <a:lnTo>
                      <a:pt x="39" y="21"/>
                    </a:lnTo>
                    <a:lnTo>
                      <a:pt x="45" y="0"/>
                    </a:lnTo>
                    <a:lnTo>
                      <a:pt x="1" y="0"/>
                    </a:lnTo>
                    <a:lnTo>
                      <a:pt x="0"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gency FB" panose="020B0503020202020204" pitchFamily="34" charset="0"/>
                  <a:ea typeface="+mn-ea"/>
                  <a:cs typeface="+mn-cs"/>
                </a:endParaRPr>
              </a:p>
            </p:txBody>
          </p:sp>
          <p:sp>
            <p:nvSpPr>
              <p:cNvPr id="23" name="Freeform 56"/>
              <p:cNvSpPr/>
              <p:nvPr/>
            </p:nvSpPr>
            <p:spPr bwMode="auto">
              <a:xfrm>
                <a:off x="5180013" y="3128496"/>
                <a:ext cx="79375" cy="33338"/>
              </a:xfrm>
              <a:custGeom>
                <a:avLst/>
                <a:gdLst>
                  <a:gd name="T0" fmla="*/ 48 w 50"/>
                  <a:gd name="T1" fmla="*/ 21 h 21"/>
                  <a:gd name="T2" fmla="*/ 50 w 50"/>
                  <a:gd name="T3" fmla="*/ 0 h 21"/>
                  <a:gd name="T4" fmla="*/ 0 w 50"/>
                  <a:gd name="T5" fmla="*/ 0 h 21"/>
                  <a:gd name="T6" fmla="*/ 2 w 50"/>
                  <a:gd name="T7" fmla="*/ 21 h 21"/>
                  <a:gd name="T8" fmla="*/ 48 w 50"/>
                  <a:gd name="T9" fmla="*/ 21 h 21"/>
                </a:gdLst>
                <a:ahLst/>
                <a:cxnLst>
                  <a:cxn ang="0">
                    <a:pos x="T0" y="T1"/>
                  </a:cxn>
                  <a:cxn ang="0">
                    <a:pos x="T2" y="T3"/>
                  </a:cxn>
                  <a:cxn ang="0">
                    <a:pos x="T4" y="T5"/>
                  </a:cxn>
                  <a:cxn ang="0">
                    <a:pos x="T6" y="T7"/>
                  </a:cxn>
                  <a:cxn ang="0">
                    <a:pos x="T8" y="T9"/>
                  </a:cxn>
                </a:cxnLst>
                <a:rect l="0" t="0" r="r" b="b"/>
                <a:pathLst>
                  <a:path w="50" h="21">
                    <a:moveTo>
                      <a:pt x="48" y="21"/>
                    </a:moveTo>
                    <a:lnTo>
                      <a:pt x="50" y="0"/>
                    </a:lnTo>
                    <a:lnTo>
                      <a:pt x="0" y="0"/>
                    </a:lnTo>
                    <a:lnTo>
                      <a:pt x="2" y="21"/>
                    </a:lnTo>
                    <a:lnTo>
                      <a:pt x="48"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gency FB" panose="020B0503020202020204" pitchFamily="34" charset="0"/>
                  <a:ea typeface="+mn-ea"/>
                  <a:cs typeface="+mn-cs"/>
                </a:endParaRPr>
              </a:p>
            </p:txBody>
          </p:sp>
          <p:sp>
            <p:nvSpPr>
              <p:cNvPr id="24" name="Oval 57"/>
              <p:cNvSpPr>
                <a:spLocks noChangeArrowheads="1"/>
              </p:cNvSpPr>
              <p:nvPr/>
            </p:nvSpPr>
            <p:spPr bwMode="auto">
              <a:xfrm>
                <a:off x="5111750" y="3174534"/>
                <a:ext cx="60325" cy="587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gency FB" panose="020B0503020202020204" pitchFamily="34" charset="0"/>
                  <a:ea typeface="+mn-ea"/>
                  <a:cs typeface="+mn-cs"/>
                </a:endParaRPr>
              </a:p>
            </p:txBody>
          </p:sp>
          <p:sp>
            <p:nvSpPr>
              <p:cNvPr id="25" name="Oval 58"/>
              <p:cNvSpPr>
                <a:spLocks noChangeArrowheads="1"/>
              </p:cNvSpPr>
              <p:nvPr/>
            </p:nvSpPr>
            <p:spPr bwMode="auto">
              <a:xfrm>
                <a:off x="5268913" y="3174534"/>
                <a:ext cx="58738" cy="587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gency FB" panose="020B0503020202020204" pitchFamily="34" charset="0"/>
                  <a:ea typeface="+mn-ea"/>
                  <a:cs typeface="+mn-cs"/>
                </a:endParaRPr>
              </a:p>
            </p:txBody>
          </p:sp>
        </p:grpSp>
      </p:grpSp>
      <p:grpSp>
        <p:nvGrpSpPr>
          <p:cNvPr id="28" name="Group 63"/>
          <p:cNvGrpSpPr/>
          <p:nvPr/>
        </p:nvGrpSpPr>
        <p:grpSpPr>
          <a:xfrm>
            <a:off x="4149535" y="2059045"/>
            <a:ext cx="3847463" cy="3825496"/>
            <a:chOff x="4149535" y="2059045"/>
            <a:chExt cx="3847463" cy="3825496"/>
          </a:xfrm>
        </p:grpSpPr>
        <p:grpSp>
          <p:nvGrpSpPr>
            <p:cNvPr id="29" name="Group 23"/>
            <p:cNvGrpSpPr/>
            <p:nvPr/>
          </p:nvGrpSpPr>
          <p:grpSpPr>
            <a:xfrm>
              <a:off x="4149535" y="2059045"/>
              <a:ext cx="3847463" cy="3825496"/>
              <a:chOff x="4149535" y="1805826"/>
              <a:chExt cx="3847463" cy="3825496"/>
            </a:xfrm>
          </p:grpSpPr>
          <p:grpSp>
            <p:nvGrpSpPr>
              <p:cNvPr id="33" name="Group 95"/>
              <p:cNvGrpSpPr/>
              <p:nvPr/>
            </p:nvGrpSpPr>
            <p:grpSpPr>
              <a:xfrm>
                <a:off x="4171499" y="1805826"/>
                <a:ext cx="3825499" cy="3825496"/>
                <a:chOff x="2965298" y="1328882"/>
                <a:chExt cx="3213404" cy="3213402"/>
              </a:xfrm>
            </p:grpSpPr>
            <p:sp>
              <p:nvSpPr>
                <p:cNvPr id="49" name="Block Arc 42"/>
                <p:cNvSpPr/>
                <p:nvPr/>
              </p:nvSpPr>
              <p:spPr>
                <a:xfrm>
                  <a:off x="2965298" y="1328882"/>
                  <a:ext cx="3213404" cy="3213402"/>
                </a:xfrm>
                <a:prstGeom prst="blockArc">
                  <a:avLst>
                    <a:gd name="adj1" fmla="val 5400000"/>
                    <a:gd name="adj2" fmla="val 10800000"/>
                    <a:gd name="adj3" fmla="val 4642"/>
                  </a:avLst>
                </a:prstGeom>
                <a:solidFill>
                  <a:srgbClr val="333333"/>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50" name="Block Arc 43"/>
                <p:cNvSpPr/>
                <p:nvPr/>
              </p:nvSpPr>
              <p:spPr>
                <a:xfrm>
                  <a:off x="2965298" y="1328882"/>
                  <a:ext cx="3213404" cy="3213402"/>
                </a:xfrm>
                <a:prstGeom prst="blockArc">
                  <a:avLst>
                    <a:gd name="adj1" fmla="val 0"/>
                    <a:gd name="adj2" fmla="val 5400000"/>
                    <a:gd name="adj3" fmla="val 4642"/>
                  </a:avLst>
                </a:prstGeom>
                <a:solidFill>
                  <a:srgbClr val="9BC225"/>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51" name="Group 93"/>
                <p:cNvGrpSpPr/>
                <p:nvPr/>
              </p:nvGrpSpPr>
              <p:grpSpPr>
                <a:xfrm>
                  <a:off x="2965298" y="1328882"/>
                  <a:ext cx="3213404" cy="3213402"/>
                  <a:chOff x="2965298" y="1328882"/>
                  <a:chExt cx="3213404" cy="3213402"/>
                </a:xfrm>
              </p:grpSpPr>
              <p:sp>
                <p:nvSpPr>
                  <p:cNvPr id="52" name="Block Arc 45"/>
                  <p:cNvSpPr/>
                  <p:nvPr/>
                </p:nvSpPr>
                <p:spPr>
                  <a:xfrm>
                    <a:off x="2965298" y="1328882"/>
                    <a:ext cx="3213404" cy="3213402"/>
                  </a:xfrm>
                  <a:prstGeom prst="blockArc">
                    <a:avLst>
                      <a:gd name="adj1" fmla="val 10800000"/>
                      <a:gd name="adj2" fmla="val 16200000"/>
                      <a:gd name="adj3" fmla="val 4642"/>
                    </a:avLst>
                  </a:prstGeom>
                  <a:solidFill>
                    <a:srgbClr val="9BC225"/>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53" name="Block Arc 46"/>
                  <p:cNvSpPr/>
                  <p:nvPr/>
                </p:nvSpPr>
                <p:spPr>
                  <a:xfrm>
                    <a:off x="2965298" y="1328882"/>
                    <a:ext cx="3213404" cy="3213402"/>
                  </a:xfrm>
                  <a:prstGeom prst="blockArc">
                    <a:avLst>
                      <a:gd name="adj1" fmla="val 16200000"/>
                      <a:gd name="adj2" fmla="val 0"/>
                      <a:gd name="adj3" fmla="val 4642"/>
                    </a:avLst>
                  </a:prstGeom>
                  <a:solidFill>
                    <a:srgbClr val="333333"/>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grpSp>
          <p:sp>
            <p:nvSpPr>
              <p:cNvPr id="34" name="Freeform 40"/>
              <p:cNvSpPr/>
              <p:nvPr/>
            </p:nvSpPr>
            <p:spPr>
              <a:xfrm>
                <a:off x="6912537" y="1942131"/>
                <a:ext cx="1077986" cy="1077986"/>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rgbClr val="33333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80" tIns="158008" rIns="158008" bIns="158008"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defRPr/>
                </a:pPr>
                <a:endParaRPr kumimoji="0" lang="en-US" sz="3200" b="0" i="0" u="none" strike="noStrike" kern="1200" cap="none" spc="0" normalizeH="0" baseline="0" noProof="0" dirty="0">
                  <a:ln>
                    <a:noFill/>
                  </a:ln>
                  <a:solidFill>
                    <a:prstClr val="white"/>
                  </a:solidFill>
                  <a:effectLst/>
                  <a:uLnTx/>
                  <a:uFillTx/>
                  <a:latin typeface="Agency FB" panose="020B0503020202020204" pitchFamily="34" charset="0"/>
                  <a:ea typeface="+mn-ea"/>
                  <a:cs typeface="+mn-cs"/>
                </a:endParaRPr>
              </a:p>
            </p:txBody>
          </p:sp>
          <p:grpSp>
            <p:nvGrpSpPr>
              <p:cNvPr id="35" name="Group 26"/>
              <p:cNvGrpSpPr/>
              <p:nvPr/>
            </p:nvGrpSpPr>
            <p:grpSpPr>
              <a:xfrm>
                <a:off x="6912537" y="4463857"/>
                <a:ext cx="1077986" cy="1077986"/>
                <a:chOff x="6912537" y="4463857"/>
                <a:chExt cx="1077986" cy="1077986"/>
              </a:xfrm>
            </p:grpSpPr>
            <p:sp>
              <p:nvSpPr>
                <p:cNvPr id="45" name="Freeform 36"/>
                <p:cNvSpPr/>
                <p:nvPr/>
              </p:nvSpPr>
              <p:spPr>
                <a:xfrm>
                  <a:off x="6912537" y="4463857"/>
                  <a:ext cx="1077986" cy="1077986"/>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rgbClr val="9BC2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80" tIns="274320" rIns="158008" bIns="158008"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defRPr/>
                  </a:pPr>
                  <a:endParaRPr kumimoji="0" lang="en-US" sz="3200" b="0" i="0" u="none" strike="noStrike" kern="1200" cap="none" spc="0" normalizeH="0" baseline="0" noProof="0" dirty="0">
                    <a:ln>
                      <a:noFill/>
                    </a:ln>
                    <a:solidFill>
                      <a:prstClr val="white"/>
                    </a:solidFill>
                    <a:effectLst/>
                    <a:uLnTx/>
                    <a:uFillTx/>
                    <a:latin typeface="Agency FB" panose="020B0503020202020204" pitchFamily="34" charset="0"/>
                    <a:ea typeface="+mn-ea"/>
                    <a:cs typeface="+mn-cs"/>
                  </a:endParaRPr>
                </a:p>
              </p:txBody>
            </p:sp>
            <p:grpSp>
              <p:nvGrpSpPr>
                <p:cNvPr id="46" name="Group 37"/>
                <p:cNvGrpSpPr/>
                <p:nvPr/>
              </p:nvGrpSpPr>
              <p:grpSpPr>
                <a:xfrm>
                  <a:off x="7232839" y="4729802"/>
                  <a:ext cx="460109" cy="535699"/>
                  <a:chOff x="1868488" y="-9525"/>
                  <a:chExt cx="1111250" cy="1293813"/>
                </a:xfrm>
                <a:solidFill>
                  <a:schemeClr val="bg1"/>
                </a:solidFill>
              </p:grpSpPr>
              <p:sp>
                <p:nvSpPr>
                  <p:cNvPr id="47" name="Freeform 14"/>
                  <p:cNvSpPr>
                    <a:spLocks noEditPoints="1"/>
                  </p:cNvSpPr>
                  <p:nvPr/>
                </p:nvSpPr>
                <p:spPr bwMode="auto">
                  <a:xfrm>
                    <a:off x="1868488" y="-9525"/>
                    <a:ext cx="1111250" cy="1293813"/>
                  </a:xfrm>
                  <a:custGeom>
                    <a:avLst/>
                    <a:gdLst>
                      <a:gd name="T0" fmla="*/ 293 w 357"/>
                      <a:gd name="T1" fmla="*/ 255 h 416"/>
                      <a:gd name="T2" fmla="*/ 294 w 357"/>
                      <a:gd name="T3" fmla="*/ 245 h 416"/>
                      <a:gd name="T4" fmla="*/ 315 w 357"/>
                      <a:gd name="T5" fmla="*/ 208 h 416"/>
                      <a:gd name="T6" fmla="*/ 324 w 357"/>
                      <a:gd name="T7" fmla="*/ 175 h 416"/>
                      <a:gd name="T8" fmla="*/ 324 w 357"/>
                      <a:gd name="T9" fmla="*/ 132 h 416"/>
                      <a:gd name="T10" fmla="*/ 315 w 357"/>
                      <a:gd name="T11" fmla="*/ 99 h 416"/>
                      <a:gd name="T12" fmla="*/ 294 w 357"/>
                      <a:gd name="T13" fmla="*/ 62 h 416"/>
                      <a:gd name="T14" fmla="*/ 270 w 357"/>
                      <a:gd name="T15" fmla="*/ 38 h 416"/>
                      <a:gd name="T16" fmla="*/ 233 w 357"/>
                      <a:gd name="T17" fmla="*/ 16 h 416"/>
                      <a:gd name="T18" fmla="*/ 199 w 357"/>
                      <a:gd name="T19" fmla="*/ 7 h 416"/>
                      <a:gd name="T20" fmla="*/ 157 w 357"/>
                      <a:gd name="T21" fmla="*/ 7 h 416"/>
                      <a:gd name="T22" fmla="*/ 123 w 357"/>
                      <a:gd name="T23" fmla="*/ 16 h 416"/>
                      <a:gd name="T24" fmla="*/ 87 w 357"/>
                      <a:gd name="T25" fmla="*/ 38 h 416"/>
                      <a:gd name="T26" fmla="*/ 62 w 357"/>
                      <a:gd name="T27" fmla="*/ 62 h 416"/>
                      <a:gd name="T28" fmla="*/ 41 w 357"/>
                      <a:gd name="T29" fmla="*/ 99 h 416"/>
                      <a:gd name="T30" fmla="*/ 32 w 357"/>
                      <a:gd name="T31" fmla="*/ 132 h 416"/>
                      <a:gd name="T32" fmla="*/ 32 w 357"/>
                      <a:gd name="T33" fmla="*/ 175 h 416"/>
                      <a:gd name="T34" fmla="*/ 41 w 357"/>
                      <a:gd name="T35" fmla="*/ 208 h 416"/>
                      <a:gd name="T36" fmla="*/ 62 w 357"/>
                      <a:gd name="T37" fmla="*/ 245 h 416"/>
                      <a:gd name="T38" fmla="*/ 63 w 357"/>
                      <a:gd name="T39" fmla="*/ 253 h 416"/>
                      <a:gd name="T40" fmla="*/ 0 w 357"/>
                      <a:gd name="T41" fmla="*/ 378 h 416"/>
                      <a:gd name="T42" fmla="*/ 53 w 357"/>
                      <a:gd name="T43" fmla="*/ 372 h 416"/>
                      <a:gd name="T44" fmla="*/ 82 w 357"/>
                      <a:gd name="T45" fmla="*/ 416 h 416"/>
                      <a:gd name="T46" fmla="*/ 137 w 357"/>
                      <a:gd name="T47" fmla="*/ 303 h 416"/>
                      <a:gd name="T48" fmla="*/ 157 w 357"/>
                      <a:gd name="T49" fmla="*/ 300 h 416"/>
                      <a:gd name="T50" fmla="*/ 199 w 357"/>
                      <a:gd name="T51" fmla="*/ 300 h 416"/>
                      <a:gd name="T52" fmla="*/ 220 w 357"/>
                      <a:gd name="T53" fmla="*/ 302 h 416"/>
                      <a:gd name="T54" fmla="*/ 286 w 357"/>
                      <a:gd name="T55" fmla="*/ 415 h 416"/>
                      <a:gd name="T56" fmla="*/ 304 w 357"/>
                      <a:gd name="T57" fmla="*/ 367 h 416"/>
                      <a:gd name="T58" fmla="*/ 357 w 357"/>
                      <a:gd name="T59" fmla="*/ 374 h 416"/>
                      <a:gd name="T60" fmla="*/ 293 w 357"/>
                      <a:gd name="T61" fmla="*/ 255 h 416"/>
                      <a:gd name="T62" fmla="*/ 178 w 357"/>
                      <a:gd name="T63" fmla="*/ 250 h 416"/>
                      <a:gd name="T64" fmla="*/ 79 w 357"/>
                      <a:gd name="T65" fmla="*/ 151 h 416"/>
                      <a:gd name="T66" fmla="*/ 178 w 357"/>
                      <a:gd name="T67" fmla="*/ 52 h 416"/>
                      <a:gd name="T68" fmla="*/ 277 w 357"/>
                      <a:gd name="T69" fmla="*/ 151 h 416"/>
                      <a:gd name="T70" fmla="*/ 178 w 357"/>
                      <a:gd name="T71" fmla="*/ 250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7" h="416">
                        <a:moveTo>
                          <a:pt x="293" y="255"/>
                        </a:moveTo>
                        <a:cubicBezTo>
                          <a:pt x="293" y="252"/>
                          <a:pt x="294" y="249"/>
                          <a:pt x="294" y="245"/>
                        </a:cubicBezTo>
                        <a:cubicBezTo>
                          <a:pt x="294" y="229"/>
                          <a:pt x="301" y="217"/>
                          <a:pt x="315" y="208"/>
                        </a:cubicBezTo>
                        <a:cubicBezTo>
                          <a:pt x="329" y="200"/>
                          <a:pt x="332" y="189"/>
                          <a:pt x="324" y="175"/>
                        </a:cubicBezTo>
                        <a:cubicBezTo>
                          <a:pt x="316" y="161"/>
                          <a:pt x="316" y="146"/>
                          <a:pt x="324" y="132"/>
                        </a:cubicBezTo>
                        <a:cubicBezTo>
                          <a:pt x="332" y="118"/>
                          <a:pt x="329" y="107"/>
                          <a:pt x="315" y="99"/>
                        </a:cubicBezTo>
                        <a:cubicBezTo>
                          <a:pt x="301" y="91"/>
                          <a:pt x="294" y="78"/>
                          <a:pt x="294" y="62"/>
                        </a:cubicBezTo>
                        <a:cubicBezTo>
                          <a:pt x="294" y="46"/>
                          <a:pt x="286" y="38"/>
                          <a:pt x="270" y="38"/>
                        </a:cubicBezTo>
                        <a:cubicBezTo>
                          <a:pt x="253" y="37"/>
                          <a:pt x="241" y="30"/>
                          <a:pt x="233" y="16"/>
                        </a:cubicBezTo>
                        <a:cubicBezTo>
                          <a:pt x="225" y="3"/>
                          <a:pt x="213" y="0"/>
                          <a:pt x="199" y="7"/>
                        </a:cubicBezTo>
                        <a:cubicBezTo>
                          <a:pt x="185" y="15"/>
                          <a:pt x="171" y="15"/>
                          <a:pt x="157" y="7"/>
                        </a:cubicBezTo>
                        <a:cubicBezTo>
                          <a:pt x="143" y="0"/>
                          <a:pt x="132" y="3"/>
                          <a:pt x="123" y="16"/>
                        </a:cubicBezTo>
                        <a:cubicBezTo>
                          <a:pt x="115" y="30"/>
                          <a:pt x="103" y="37"/>
                          <a:pt x="87" y="38"/>
                        </a:cubicBezTo>
                        <a:cubicBezTo>
                          <a:pt x="71" y="38"/>
                          <a:pt x="62" y="46"/>
                          <a:pt x="62" y="62"/>
                        </a:cubicBezTo>
                        <a:cubicBezTo>
                          <a:pt x="62" y="78"/>
                          <a:pt x="55" y="91"/>
                          <a:pt x="41" y="99"/>
                        </a:cubicBezTo>
                        <a:cubicBezTo>
                          <a:pt x="27" y="107"/>
                          <a:pt x="24" y="118"/>
                          <a:pt x="32" y="132"/>
                        </a:cubicBezTo>
                        <a:cubicBezTo>
                          <a:pt x="40" y="146"/>
                          <a:pt x="40" y="161"/>
                          <a:pt x="32" y="175"/>
                        </a:cubicBezTo>
                        <a:cubicBezTo>
                          <a:pt x="24" y="189"/>
                          <a:pt x="27" y="200"/>
                          <a:pt x="41" y="208"/>
                        </a:cubicBezTo>
                        <a:cubicBezTo>
                          <a:pt x="55" y="217"/>
                          <a:pt x="62" y="229"/>
                          <a:pt x="62" y="245"/>
                        </a:cubicBezTo>
                        <a:cubicBezTo>
                          <a:pt x="62" y="248"/>
                          <a:pt x="63" y="250"/>
                          <a:pt x="63" y="253"/>
                        </a:cubicBezTo>
                        <a:cubicBezTo>
                          <a:pt x="0" y="378"/>
                          <a:pt x="0" y="378"/>
                          <a:pt x="0" y="378"/>
                        </a:cubicBezTo>
                        <a:cubicBezTo>
                          <a:pt x="53" y="372"/>
                          <a:pt x="53" y="372"/>
                          <a:pt x="53" y="372"/>
                        </a:cubicBezTo>
                        <a:cubicBezTo>
                          <a:pt x="82" y="416"/>
                          <a:pt x="82" y="416"/>
                          <a:pt x="82" y="416"/>
                        </a:cubicBezTo>
                        <a:cubicBezTo>
                          <a:pt x="82" y="416"/>
                          <a:pt x="121" y="336"/>
                          <a:pt x="137" y="303"/>
                        </a:cubicBezTo>
                        <a:cubicBezTo>
                          <a:pt x="143" y="305"/>
                          <a:pt x="150" y="304"/>
                          <a:pt x="157" y="300"/>
                        </a:cubicBezTo>
                        <a:cubicBezTo>
                          <a:pt x="171" y="292"/>
                          <a:pt x="185" y="292"/>
                          <a:pt x="199" y="300"/>
                        </a:cubicBezTo>
                        <a:cubicBezTo>
                          <a:pt x="207" y="304"/>
                          <a:pt x="214" y="305"/>
                          <a:pt x="220" y="302"/>
                        </a:cubicBezTo>
                        <a:cubicBezTo>
                          <a:pt x="286" y="415"/>
                          <a:pt x="286" y="415"/>
                          <a:pt x="286" y="415"/>
                        </a:cubicBezTo>
                        <a:cubicBezTo>
                          <a:pt x="304" y="367"/>
                          <a:pt x="304" y="367"/>
                          <a:pt x="304" y="367"/>
                        </a:cubicBezTo>
                        <a:cubicBezTo>
                          <a:pt x="357" y="374"/>
                          <a:pt x="357" y="374"/>
                          <a:pt x="357" y="374"/>
                        </a:cubicBezTo>
                        <a:lnTo>
                          <a:pt x="293" y="255"/>
                        </a:lnTo>
                        <a:close/>
                        <a:moveTo>
                          <a:pt x="178" y="250"/>
                        </a:moveTo>
                        <a:cubicBezTo>
                          <a:pt x="123" y="250"/>
                          <a:pt x="79" y="206"/>
                          <a:pt x="79" y="151"/>
                        </a:cubicBezTo>
                        <a:cubicBezTo>
                          <a:pt x="79" y="96"/>
                          <a:pt x="123" y="52"/>
                          <a:pt x="178" y="52"/>
                        </a:cubicBezTo>
                        <a:cubicBezTo>
                          <a:pt x="233" y="52"/>
                          <a:pt x="277" y="96"/>
                          <a:pt x="277" y="151"/>
                        </a:cubicBezTo>
                        <a:cubicBezTo>
                          <a:pt x="277" y="206"/>
                          <a:pt x="233" y="250"/>
                          <a:pt x="178" y="2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latin typeface="Agency FB" panose="020B0503020202020204" pitchFamily="34" charset="0"/>
                      <a:ea typeface="+mn-ea"/>
                      <a:cs typeface="+mn-cs"/>
                    </a:endParaRPr>
                  </a:p>
                </p:txBody>
              </p:sp>
              <p:sp>
                <p:nvSpPr>
                  <p:cNvPr id="48" name="Oval 15"/>
                  <p:cNvSpPr>
                    <a:spLocks noChangeArrowheads="1"/>
                  </p:cNvSpPr>
                  <p:nvPr/>
                </p:nvSpPr>
                <p:spPr bwMode="auto">
                  <a:xfrm>
                    <a:off x="2179638" y="220663"/>
                    <a:ext cx="485775" cy="4857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latin typeface="Agency FB" panose="020B0503020202020204" pitchFamily="34" charset="0"/>
                      <a:ea typeface="+mn-ea"/>
                      <a:cs typeface="+mn-cs"/>
                    </a:endParaRPr>
                  </a:p>
                </p:txBody>
              </p:sp>
            </p:grpSp>
          </p:grpSp>
          <p:grpSp>
            <p:nvGrpSpPr>
              <p:cNvPr id="36" name="Group 27"/>
              <p:cNvGrpSpPr/>
              <p:nvPr/>
            </p:nvGrpSpPr>
            <p:grpSpPr>
              <a:xfrm>
                <a:off x="4149535" y="4463857"/>
                <a:ext cx="1077986" cy="1077986"/>
                <a:chOff x="4149535" y="4463857"/>
                <a:chExt cx="1077986" cy="1077986"/>
              </a:xfrm>
            </p:grpSpPr>
            <p:sp>
              <p:nvSpPr>
                <p:cNvPr id="43" name="Freeform 34"/>
                <p:cNvSpPr/>
                <p:nvPr/>
              </p:nvSpPr>
              <p:spPr>
                <a:xfrm>
                  <a:off x="4149535" y="4463857"/>
                  <a:ext cx="1077986" cy="1077986"/>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rgbClr val="33333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91440" rIns="0" bIns="0"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defRPr/>
                  </a:pPr>
                  <a:endParaRPr kumimoji="0" lang="en-US" sz="3200" b="0" i="0" u="none" strike="noStrike" kern="1200" cap="none" spc="0" normalizeH="0" baseline="0" noProof="0" dirty="0">
                    <a:ln>
                      <a:noFill/>
                    </a:ln>
                    <a:solidFill>
                      <a:prstClr val="white"/>
                    </a:solidFill>
                    <a:effectLst/>
                    <a:uLnTx/>
                    <a:uFillTx/>
                    <a:latin typeface="Agency FB" panose="020B0503020202020204" pitchFamily="34" charset="0"/>
                    <a:ea typeface="+mn-ea"/>
                    <a:cs typeface="+mn-cs"/>
                  </a:endParaRPr>
                </a:p>
              </p:txBody>
            </p:sp>
            <p:sp>
              <p:nvSpPr>
                <p:cNvPr id="44" name="Freeform 51"/>
                <p:cNvSpPr>
                  <a:spLocks noEditPoints="1"/>
                </p:cNvSpPr>
                <p:nvPr/>
              </p:nvSpPr>
              <p:spPr bwMode="auto">
                <a:xfrm>
                  <a:off x="4422697" y="4797352"/>
                  <a:ext cx="543003" cy="448568"/>
                </a:xfrm>
                <a:custGeom>
                  <a:avLst/>
                  <a:gdLst>
                    <a:gd name="T0" fmla="*/ 83 w 107"/>
                    <a:gd name="T1" fmla="*/ 63 h 88"/>
                    <a:gd name="T2" fmla="*/ 83 w 107"/>
                    <a:gd name="T3" fmla="*/ 7 h 88"/>
                    <a:gd name="T4" fmla="*/ 83 w 107"/>
                    <a:gd name="T5" fmla="*/ 3 h 88"/>
                    <a:gd name="T6" fmla="*/ 85 w 107"/>
                    <a:gd name="T7" fmla="*/ 0 h 88"/>
                    <a:gd name="T8" fmla="*/ 87 w 107"/>
                    <a:gd name="T9" fmla="*/ 0 h 88"/>
                    <a:gd name="T10" fmla="*/ 89 w 107"/>
                    <a:gd name="T11" fmla="*/ 0 h 88"/>
                    <a:gd name="T12" fmla="*/ 89 w 107"/>
                    <a:gd name="T13" fmla="*/ 69 h 88"/>
                    <a:gd name="T14" fmla="*/ 87 w 107"/>
                    <a:gd name="T15" fmla="*/ 70 h 88"/>
                    <a:gd name="T16" fmla="*/ 85 w 107"/>
                    <a:gd name="T17" fmla="*/ 69 h 88"/>
                    <a:gd name="T18" fmla="*/ 83 w 107"/>
                    <a:gd name="T19" fmla="*/ 67 h 88"/>
                    <a:gd name="T20" fmla="*/ 83 w 107"/>
                    <a:gd name="T21" fmla="*/ 63 h 88"/>
                    <a:gd name="T22" fmla="*/ 24 w 107"/>
                    <a:gd name="T23" fmla="*/ 63 h 88"/>
                    <a:gd name="T24" fmla="*/ 24 w 107"/>
                    <a:gd name="T25" fmla="*/ 7 h 88"/>
                    <a:gd name="T26" fmla="*/ 24 w 107"/>
                    <a:gd name="T27" fmla="*/ 3 h 88"/>
                    <a:gd name="T28" fmla="*/ 22 w 107"/>
                    <a:gd name="T29" fmla="*/ 0 h 88"/>
                    <a:gd name="T30" fmla="*/ 20 w 107"/>
                    <a:gd name="T31" fmla="*/ 0 h 88"/>
                    <a:gd name="T32" fmla="*/ 18 w 107"/>
                    <a:gd name="T33" fmla="*/ 0 h 88"/>
                    <a:gd name="T34" fmla="*/ 18 w 107"/>
                    <a:gd name="T35" fmla="*/ 69 h 88"/>
                    <a:gd name="T36" fmla="*/ 20 w 107"/>
                    <a:gd name="T37" fmla="*/ 70 h 88"/>
                    <a:gd name="T38" fmla="*/ 22 w 107"/>
                    <a:gd name="T39" fmla="*/ 69 h 88"/>
                    <a:gd name="T40" fmla="*/ 24 w 107"/>
                    <a:gd name="T41" fmla="*/ 67 h 88"/>
                    <a:gd name="T42" fmla="*/ 24 w 107"/>
                    <a:gd name="T43" fmla="*/ 63 h 88"/>
                    <a:gd name="T44" fmla="*/ 36 w 107"/>
                    <a:gd name="T45" fmla="*/ 51 h 88"/>
                    <a:gd name="T46" fmla="*/ 36 w 107"/>
                    <a:gd name="T47" fmla="*/ 55 h 88"/>
                    <a:gd name="T48" fmla="*/ 33 w 107"/>
                    <a:gd name="T49" fmla="*/ 58 h 88"/>
                    <a:gd name="T50" fmla="*/ 31 w 107"/>
                    <a:gd name="T51" fmla="*/ 59 h 88"/>
                    <a:gd name="T52" fmla="*/ 29 w 107"/>
                    <a:gd name="T53" fmla="*/ 58 h 88"/>
                    <a:gd name="T54" fmla="*/ 29 w 107"/>
                    <a:gd name="T55" fmla="*/ 12 h 88"/>
                    <a:gd name="T56" fmla="*/ 31 w 107"/>
                    <a:gd name="T57" fmla="*/ 11 h 88"/>
                    <a:gd name="T58" fmla="*/ 33 w 107"/>
                    <a:gd name="T59" fmla="*/ 12 h 88"/>
                    <a:gd name="T60" fmla="*/ 36 w 107"/>
                    <a:gd name="T61" fmla="*/ 14 h 88"/>
                    <a:gd name="T62" fmla="*/ 36 w 107"/>
                    <a:gd name="T63" fmla="*/ 18 h 88"/>
                    <a:gd name="T64" fmla="*/ 36 w 107"/>
                    <a:gd name="T65" fmla="*/ 51 h 88"/>
                    <a:gd name="T66" fmla="*/ 61 w 107"/>
                    <a:gd name="T67" fmla="*/ 80 h 88"/>
                    <a:gd name="T68" fmla="*/ 54 w 107"/>
                    <a:gd name="T69" fmla="*/ 88 h 88"/>
                    <a:gd name="T70" fmla="*/ 46 w 107"/>
                    <a:gd name="T71" fmla="*/ 80 h 88"/>
                    <a:gd name="T72" fmla="*/ 46 w 107"/>
                    <a:gd name="T73" fmla="*/ 24 h 88"/>
                    <a:gd name="T74" fmla="*/ 54 w 107"/>
                    <a:gd name="T75" fmla="*/ 16 h 88"/>
                    <a:gd name="T76" fmla="*/ 61 w 107"/>
                    <a:gd name="T77" fmla="*/ 24 h 88"/>
                    <a:gd name="T78" fmla="*/ 61 w 107"/>
                    <a:gd name="T79" fmla="*/ 80 h 88"/>
                    <a:gd name="T80" fmla="*/ 71 w 107"/>
                    <a:gd name="T81" fmla="*/ 51 h 88"/>
                    <a:gd name="T82" fmla="*/ 71 w 107"/>
                    <a:gd name="T83" fmla="*/ 55 h 88"/>
                    <a:gd name="T84" fmla="*/ 74 w 107"/>
                    <a:gd name="T85" fmla="*/ 58 h 88"/>
                    <a:gd name="T86" fmla="*/ 76 w 107"/>
                    <a:gd name="T87" fmla="*/ 59 h 88"/>
                    <a:gd name="T88" fmla="*/ 78 w 107"/>
                    <a:gd name="T89" fmla="*/ 58 h 88"/>
                    <a:gd name="T90" fmla="*/ 78 w 107"/>
                    <a:gd name="T91" fmla="*/ 12 h 88"/>
                    <a:gd name="T92" fmla="*/ 76 w 107"/>
                    <a:gd name="T93" fmla="*/ 11 h 88"/>
                    <a:gd name="T94" fmla="*/ 74 w 107"/>
                    <a:gd name="T95" fmla="*/ 12 h 88"/>
                    <a:gd name="T96" fmla="*/ 71 w 107"/>
                    <a:gd name="T97" fmla="*/ 14 h 88"/>
                    <a:gd name="T98" fmla="*/ 71 w 107"/>
                    <a:gd name="T99" fmla="*/ 18 h 88"/>
                    <a:gd name="T100" fmla="*/ 71 w 107"/>
                    <a:gd name="T101" fmla="*/ 5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7" h="88">
                      <a:moveTo>
                        <a:pt x="83" y="63"/>
                      </a:moveTo>
                      <a:cubicBezTo>
                        <a:pt x="97" y="47"/>
                        <a:pt x="97" y="23"/>
                        <a:pt x="83" y="7"/>
                      </a:cubicBezTo>
                      <a:cubicBezTo>
                        <a:pt x="82" y="6"/>
                        <a:pt x="82" y="4"/>
                        <a:pt x="83" y="3"/>
                      </a:cubicBezTo>
                      <a:cubicBezTo>
                        <a:pt x="85" y="0"/>
                        <a:pt x="85" y="0"/>
                        <a:pt x="85" y="0"/>
                      </a:cubicBezTo>
                      <a:cubicBezTo>
                        <a:pt x="86" y="0"/>
                        <a:pt x="86" y="0"/>
                        <a:pt x="87" y="0"/>
                      </a:cubicBezTo>
                      <a:cubicBezTo>
                        <a:pt x="88" y="0"/>
                        <a:pt x="89" y="0"/>
                        <a:pt x="89" y="0"/>
                      </a:cubicBezTo>
                      <a:cubicBezTo>
                        <a:pt x="107" y="20"/>
                        <a:pt x="107" y="50"/>
                        <a:pt x="89" y="69"/>
                      </a:cubicBezTo>
                      <a:cubicBezTo>
                        <a:pt x="89" y="70"/>
                        <a:pt x="88" y="70"/>
                        <a:pt x="87" y="70"/>
                      </a:cubicBezTo>
                      <a:cubicBezTo>
                        <a:pt x="86" y="70"/>
                        <a:pt x="86" y="70"/>
                        <a:pt x="85" y="69"/>
                      </a:cubicBezTo>
                      <a:cubicBezTo>
                        <a:pt x="83" y="67"/>
                        <a:pt x="83" y="67"/>
                        <a:pt x="83" y="67"/>
                      </a:cubicBezTo>
                      <a:cubicBezTo>
                        <a:pt x="82" y="65"/>
                        <a:pt x="82" y="64"/>
                        <a:pt x="83" y="63"/>
                      </a:cubicBezTo>
                      <a:close/>
                      <a:moveTo>
                        <a:pt x="24" y="63"/>
                      </a:moveTo>
                      <a:cubicBezTo>
                        <a:pt x="10" y="47"/>
                        <a:pt x="10" y="23"/>
                        <a:pt x="24" y="7"/>
                      </a:cubicBezTo>
                      <a:cubicBezTo>
                        <a:pt x="25" y="6"/>
                        <a:pt x="25" y="4"/>
                        <a:pt x="24" y="3"/>
                      </a:cubicBezTo>
                      <a:cubicBezTo>
                        <a:pt x="22" y="0"/>
                        <a:pt x="22" y="0"/>
                        <a:pt x="22" y="0"/>
                      </a:cubicBezTo>
                      <a:cubicBezTo>
                        <a:pt x="21" y="0"/>
                        <a:pt x="21" y="0"/>
                        <a:pt x="20" y="0"/>
                      </a:cubicBezTo>
                      <a:cubicBezTo>
                        <a:pt x="19" y="0"/>
                        <a:pt x="18" y="0"/>
                        <a:pt x="18" y="0"/>
                      </a:cubicBezTo>
                      <a:cubicBezTo>
                        <a:pt x="0" y="20"/>
                        <a:pt x="0" y="50"/>
                        <a:pt x="18" y="69"/>
                      </a:cubicBezTo>
                      <a:cubicBezTo>
                        <a:pt x="18" y="70"/>
                        <a:pt x="19" y="70"/>
                        <a:pt x="20" y="70"/>
                      </a:cubicBezTo>
                      <a:cubicBezTo>
                        <a:pt x="21" y="70"/>
                        <a:pt x="21" y="70"/>
                        <a:pt x="22" y="69"/>
                      </a:cubicBezTo>
                      <a:cubicBezTo>
                        <a:pt x="24" y="67"/>
                        <a:pt x="24" y="67"/>
                        <a:pt x="24" y="67"/>
                      </a:cubicBezTo>
                      <a:cubicBezTo>
                        <a:pt x="25" y="65"/>
                        <a:pt x="25" y="64"/>
                        <a:pt x="24" y="63"/>
                      </a:cubicBezTo>
                      <a:close/>
                      <a:moveTo>
                        <a:pt x="36" y="51"/>
                      </a:moveTo>
                      <a:cubicBezTo>
                        <a:pt x="37" y="53"/>
                        <a:pt x="37" y="54"/>
                        <a:pt x="36" y="55"/>
                      </a:cubicBezTo>
                      <a:cubicBezTo>
                        <a:pt x="33" y="58"/>
                        <a:pt x="33" y="58"/>
                        <a:pt x="33" y="58"/>
                      </a:cubicBezTo>
                      <a:cubicBezTo>
                        <a:pt x="33" y="58"/>
                        <a:pt x="32" y="59"/>
                        <a:pt x="31" y="59"/>
                      </a:cubicBezTo>
                      <a:cubicBezTo>
                        <a:pt x="30" y="58"/>
                        <a:pt x="30" y="58"/>
                        <a:pt x="29" y="58"/>
                      </a:cubicBezTo>
                      <a:cubicBezTo>
                        <a:pt x="18" y="44"/>
                        <a:pt x="18" y="25"/>
                        <a:pt x="29" y="12"/>
                      </a:cubicBezTo>
                      <a:cubicBezTo>
                        <a:pt x="30" y="11"/>
                        <a:pt x="30" y="11"/>
                        <a:pt x="31" y="11"/>
                      </a:cubicBezTo>
                      <a:cubicBezTo>
                        <a:pt x="32" y="11"/>
                        <a:pt x="33" y="11"/>
                        <a:pt x="33" y="12"/>
                      </a:cubicBezTo>
                      <a:cubicBezTo>
                        <a:pt x="36" y="14"/>
                        <a:pt x="36" y="14"/>
                        <a:pt x="36" y="14"/>
                      </a:cubicBezTo>
                      <a:cubicBezTo>
                        <a:pt x="37" y="15"/>
                        <a:pt x="37" y="17"/>
                        <a:pt x="36" y="18"/>
                      </a:cubicBezTo>
                      <a:cubicBezTo>
                        <a:pt x="28" y="28"/>
                        <a:pt x="28" y="42"/>
                        <a:pt x="36" y="51"/>
                      </a:cubicBezTo>
                      <a:close/>
                      <a:moveTo>
                        <a:pt x="61" y="80"/>
                      </a:moveTo>
                      <a:cubicBezTo>
                        <a:pt x="61" y="84"/>
                        <a:pt x="58" y="88"/>
                        <a:pt x="54" y="88"/>
                      </a:cubicBezTo>
                      <a:cubicBezTo>
                        <a:pt x="49" y="88"/>
                        <a:pt x="46" y="84"/>
                        <a:pt x="46" y="80"/>
                      </a:cubicBezTo>
                      <a:cubicBezTo>
                        <a:pt x="46" y="60"/>
                        <a:pt x="46" y="44"/>
                        <a:pt x="46" y="24"/>
                      </a:cubicBezTo>
                      <a:cubicBezTo>
                        <a:pt x="46" y="19"/>
                        <a:pt x="49" y="16"/>
                        <a:pt x="54" y="16"/>
                      </a:cubicBezTo>
                      <a:cubicBezTo>
                        <a:pt x="58" y="16"/>
                        <a:pt x="61" y="19"/>
                        <a:pt x="61" y="24"/>
                      </a:cubicBezTo>
                      <a:cubicBezTo>
                        <a:pt x="61" y="44"/>
                        <a:pt x="61" y="60"/>
                        <a:pt x="61" y="80"/>
                      </a:cubicBezTo>
                      <a:close/>
                      <a:moveTo>
                        <a:pt x="71" y="51"/>
                      </a:moveTo>
                      <a:cubicBezTo>
                        <a:pt x="70" y="53"/>
                        <a:pt x="70" y="54"/>
                        <a:pt x="71" y="55"/>
                      </a:cubicBezTo>
                      <a:cubicBezTo>
                        <a:pt x="74" y="58"/>
                        <a:pt x="74" y="58"/>
                        <a:pt x="74" y="58"/>
                      </a:cubicBezTo>
                      <a:cubicBezTo>
                        <a:pt x="74" y="58"/>
                        <a:pt x="75" y="59"/>
                        <a:pt x="76" y="59"/>
                      </a:cubicBezTo>
                      <a:cubicBezTo>
                        <a:pt x="77" y="58"/>
                        <a:pt x="77" y="58"/>
                        <a:pt x="78" y="58"/>
                      </a:cubicBezTo>
                      <a:cubicBezTo>
                        <a:pt x="89" y="44"/>
                        <a:pt x="89" y="25"/>
                        <a:pt x="78" y="12"/>
                      </a:cubicBezTo>
                      <a:cubicBezTo>
                        <a:pt x="77" y="11"/>
                        <a:pt x="77" y="11"/>
                        <a:pt x="76" y="11"/>
                      </a:cubicBezTo>
                      <a:cubicBezTo>
                        <a:pt x="75" y="11"/>
                        <a:pt x="74" y="11"/>
                        <a:pt x="74" y="12"/>
                      </a:cubicBezTo>
                      <a:cubicBezTo>
                        <a:pt x="71" y="14"/>
                        <a:pt x="71" y="14"/>
                        <a:pt x="71" y="14"/>
                      </a:cubicBezTo>
                      <a:cubicBezTo>
                        <a:pt x="70" y="15"/>
                        <a:pt x="70" y="17"/>
                        <a:pt x="71" y="18"/>
                      </a:cubicBezTo>
                      <a:cubicBezTo>
                        <a:pt x="79" y="28"/>
                        <a:pt x="79" y="42"/>
                        <a:pt x="71" y="51"/>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gency FB" panose="020B0503020202020204" pitchFamily="34" charset="0"/>
                    <a:ea typeface="+mn-ea"/>
                    <a:cs typeface="+mn-cs"/>
                  </a:endParaRPr>
                </a:p>
              </p:txBody>
            </p:sp>
          </p:grpSp>
          <p:grpSp>
            <p:nvGrpSpPr>
              <p:cNvPr id="37" name="Group 28"/>
              <p:cNvGrpSpPr/>
              <p:nvPr/>
            </p:nvGrpSpPr>
            <p:grpSpPr>
              <a:xfrm>
                <a:off x="4149535" y="1942131"/>
                <a:ext cx="1077986" cy="1077986"/>
                <a:chOff x="4149535" y="1942131"/>
                <a:chExt cx="1077986" cy="1077986"/>
              </a:xfrm>
            </p:grpSpPr>
            <p:sp>
              <p:nvSpPr>
                <p:cNvPr id="38" name="Freeform 29"/>
                <p:cNvSpPr/>
                <p:nvPr/>
              </p:nvSpPr>
              <p:spPr>
                <a:xfrm>
                  <a:off x="4149535" y="1942131"/>
                  <a:ext cx="1077986" cy="1077986"/>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rgbClr val="9BC2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80" tIns="182880" rIns="158008" bIns="158008"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defRPr/>
                  </a:pPr>
                  <a:endParaRPr kumimoji="0" lang="en-US" sz="2800" b="0" i="0" u="none" strike="noStrike" kern="1200" cap="none" spc="0" normalizeH="0" baseline="0" noProof="0" dirty="0">
                    <a:ln>
                      <a:noFill/>
                    </a:ln>
                    <a:solidFill>
                      <a:prstClr val="white"/>
                    </a:solidFill>
                    <a:effectLst/>
                    <a:uLnTx/>
                    <a:uFillTx/>
                    <a:latin typeface="Agency FB" panose="020B0503020202020204" pitchFamily="34" charset="0"/>
                    <a:ea typeface="+mn-ea"/>
                    <a:cs typeface="+mn-cs"/>
                  </a:endParaRPr>
                </a:p>
              </p:txBody>
            </p:sp>
            <p:grpSp>
              <p:nvGrpSpPr>
                <p:cNvPr id="39" name="Group 30"/>
                <p:cNvGrpSpPr/>
                <p:nvPr/>
              </p:nvGrpSpPr>
              <p:grpSpPr>
                <a:xfrm>
                  <a:off x="4434392" y="2248198"/>
                  <a:ext cx="477520" cy="484488"/>
                  <a:chOff x="2360613" y="2686051"/>
                  <a:chExt cx="217488" cy="220662"/>
                </a:xfrm>
                <a:solidFill>
                  <a:schemeClr val="bg1"/>
                </a:solidFill>
              </p:grpSpPr>
              <p:sp>
                <p:nvSpPr>
                  <p:cNvPr id="40"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latin typeface="Agency FB" panose="020B0503020202020204" pitchFamily="34" charset="0"/>
                      <a:ea typeface="+mn-ea"/>
                      <a:cs typeface="+mn-cs"/>
                    </a:endParaRPr>
                  </a:p>
                </p:txBody>
              </p:sp>
              <p:sp>
                <p:nvSpPr>
                  <p:cNvPr id="41" name="Freeform 35"/>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latin typeface="Agency FB" panose="020B0503020202020204" pitchFamily="34" charset="0"/>
                      <a:ea typeface="+mn-ea"/>
                      <a:cs typeface="+mn-cs"/>
                    </a:endParaRPr>
                  </a:p>
                </p:txBody>
              </p:sp>
              <p:sp>
                <p:nvSpPr>
                  <p:cNvPr id="42" name="Freeform 36"/>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latin typeface="Agency FB" panose="020B0503020202020204" pitchFamily="34" charset="0"/>
                      <a:ea typeface="+mn-ea"/>
                      <a:cs typeface="+mn-cs"/>
                    </a:endParaRPr>
                  </a:p>
                </p:txBody>
              </p:sp>
            </p:grpSp>
          </p:grpSp>
        </p:grpSp>
        <p:grpSp>
          <p:nvGrpSpPr>
            <p:cNvPr id="30" name="Group 60"/>
            <p:cNvGrpSpPr/>
            <p:nvPr/>
          </p:nvGrpSpPr>
          <p:grpSpPr>
            <a:xfrm>
              <a:off x="7200969" y="2501417"/>
              <a:ext cx="501121" cy="497723"/>
              <a:chOff x="4540250" y="1756569"/>
              <a:chExt cx="468312" cy="465137"/>
            </a:xfrm>
            <a:solidFill>
              <a:schemeClr val="bg1">
                <a:lumMod val="50000"/>
              </a:schemeClr>
            </a:solidFill>
          </p:grpSpPr>
          <p:sp>
            <p:nvSpPr>
              <p:cNvPr id="31" name="Freeform 23"/>
              <p:cNvSpPr>
                <a:spLocks noEditPoints="1"/>
              </p:cNvSpPr>
              <p:nvPr/>
            </p:nvSpPr>
            <p:spPr bwMode="auto">
              <a:xfrm>
                <a:off x="4540250" y="1756569"/>
                <a:ext cx="468312" cy="465137"/>
              </a:xfrm>
              <a:custGeom>
                <a:avLst/>
                <a:gdLst>
                  <a:gd name="T0" fmla="*/ 123 w 247"/>
                  <a:gd name="T1" fmla="*/ 246 h 246"/>
                  <a:gd name="T2" fmla="*/ 247 w 247"/>
                  <a:gd name="T3" fmla="*/ 123 h 246"/>
                  <a:gd name="T4" fmla="*/ 123 w 247"/>
                  <a:gd name="T5" fmla="*/ 0 h 246"/>
                  <a:gd name="T6" fmla="*/ 0 w 247"/>
                  <a:gd name="T7" fmla="*/ 123 h 246"/>
                  <a:gd name="T8" fmla="*/ 123 w 247"/>
                  <a:gd name="T9" fmla="*/ 246 h 246"/>
                  <a:gd name="T10" fmla="*/ 99 w 247"/>
                  <a:gd name="T11" fmla="*/ 99 h 246"/>
                  <a:gd name="T12" fmla="*/ 186 w 247"/>
                  <a:gd name="T13" fmla="*/ 60 h 246"/>
                  <a:gd name="T14" fmla="*/ 148 w 247"/>
                  <a:gd name="T15" fmla="*/ 148 h 246"/>
                  <a:gd name="T16" fmla="*/ 60 w 247"/>
                  <a:gd name="T17" fmla="*/ 186 h 246"/>
                  <a:gd name="T18" fmla="*/ 99 w 247"/>
                  <a:gd name="T19" fmla="*/ 99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7" h="246">
                    <a:moveTo>
                      <a:pt x="123" y="246"/>
                    </a:moveTo>
                    <a:cubicBezTo>
                      <a:pt x="191" y="246"/>
                      <a:pt x="247" y="191"/>
                      <a:pt x="247" y="123"/>
                    </a:cubicBezTo>
                    <a:cubicBezTo>
                      <a:pt x="247" y="55"/>
                      <a:pt x="191" y="0"/>
                      <a:pt x="123" y="0"/>
                    </a:cubicBezTo>
                    <a:cubicBezTo>
                      <a:pt x="55" y="0"/>
                      <a:pt x="0" y="55"/>
                      <a:pt x="0" y="123"/>
                    </a:cubicBezTo>
                    <a:cubicBezTo>
                      <a:pt x="0" y="191"/>
                      <a:pt x="55" y="246"/>
                      <a:pt x="123" y="246"/>
                    </a:cubicBezTo>
                    <a:close/>
                    <a:moveTo>
                      <a:pt x="99" y="99"/>
                    </a:moveTo>
                    <a:cubicBezTo>
                      <a:pt x="186" y="60"/>
                      <a:pt x="186" y="60"/>
                      <a:pt x="186" y="60"/>
                    </a:cubicBezTo>
                    <a:cubicBezTo>
                      <a:pt x="148" y="148"/>
                      <a:pt x="148" y="148"/>
                      <a:pt x="148" y="148"/>
                    </a:cubicBezTo>
                    <a:cubicBezTo>
                      <a:pt x="60" y="186"/>
                      <a:pt x="60" y="186"/>
                      <a:pt x="60" y="186"/>
                    </a:cubicBezTo>
                    <a:lnTo>
                      <a:pt x="99" y="9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gency FB" panose="020B0503020202020204" pitchFamily="34" charset="0"/>
                  <a:ea typeface="+mn-ea"/>
                  <a:cs typeface="+mn-cs"/>
                </a:endParaRPr>
              </a:p>
            </p:txBody>
          </p:sp>
          <p:sp>
            <p:nvSpPr>
              <p:cNvPr id="32" name="Oval 24"/>
              <p:cNvSpPr>
                <a:spLocks noChangeArrowheads="1"/>
              </p:cNvSpPr>
              <p:nvPr/>
            </p:nvSpPr>
            <p:spPr bwMode="auto">
              <a:xfrm>
                <a:off x="4746625" y="1961356"/>
                <a:ext cx="52387" cy="52387"/>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gency FB" panose="020B0503020202020204" pitchFamily="34" charset="0"/>
                  <a:ea typeface="+mn-ea"/>
                  <a:cs typeface="+mn-cs"/>
                </a:endParaRPr>
              </a:p>
            </p:txBody>
          </p:sp>
        </p:grpSp>
      </p:grpSp>
      <p:sp>
        <p:nvSpPr>
          <p:cNvPr id="54" name="文本框 53"/>
          <p:cNvSpPr txBox="1"/>
          <p:nvPr/>
        </p:nvSpPr>
        <p:spPr>
          <a:xfrm>
            <a:off x="1137592" y="2253882"/>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5" name="文本框 54"/>
          <p:cNvSpPr txBox="1"/>
          <p:nvPr/>
        </p:nvSpPr>
        <p:spPr>
          <a:xfrm>
            <a:off x="1140815" y="5078330"/>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6" name="文本框 55"/>
          <p:cNvSpPr txBox="1"/>
          <p:nvPr/>
        </p:nvSpPr>
        <p:spPr>
          <a:xfrm>
            <a:off x="8739139" y="2253882"/>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7" name="文本框 56"/>
          <p:cNvSpPr txBox="1"/>
          <p:nvPr/>
        </p:nvSpPr>
        <p:spPr>
          <a:xfrm>
            <a:off x="8739139" y="4948617"/>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14:switch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animEffect transition="in" filter="fade">
                                      <p:cBhvr>
                                        <p:cTn id="9" dur="750"/>
                                        <p:tgtEl>
                                          <p:spTgt spid="7"/>
                                        </p:tgtEl>
                                      </p:cBhvr>
                                    </p:animEffect>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p:cTn id="13" dur="1000" fill="hold"/>
                                        <p:tgtEl>
                                          <p:spTgt spid="28"/>
                                        </p:tgtEl>
                                        <p:attrNameLst>
                                          <p:attrName>ppt_w</p:attrName>
                                        </p:attrNameLst>
                                      </p:cBhvr>
                                      <p:tavLst>
                                        <p:tav tm="0">
                                          <p:val>
                                            <p:fltVal val="0"/>
                                          </p:val>
                                        </p:tav>
                                        <p:tav tm="100000">
                                          <p:val>
                                            <p:strVal val="#ppt_w"/>
                                          </p:val>
                                        </p:tav>
                                      </p:tavLst>
                                    </p:anim>
                                    <p:anim calcmode="lin" valueType="num">
                                      <p:cBhvr>
                                        <p:cTn id="14" dur="1000" fill="hold"/>
                                        <p:tgtEl>
                                          <p:spTgt spid="28"/>
                                        </p:tgtEl>
                                        <p:attrNameLst>
                                          <p:attrName>ppt_h</p:attrName>
                                        </p:attrNameLst>
                                      </p:cBhvr>
                                      <p:tavLst>
                                        <p:tav tm="0">
                                          <p:val>
                                            <p:fltVal val="0"/>
                                          </p:val>
                                        </p:tav>
                                        <p:tav tm="100000">
                                          <p:val>
                                            <p:strVal val="#ppt_h"/>
                                          </p:val>
                                        </p:tav>
                                      </p:tavLst>
                                    </p:anim>
                                    <p:anim calcmode="lin" valueType="num">
                                      <p:cBhvr>
                                        <p:cTn id="15" dur="1000" fill="hold"/>
                                        <p:tgtEl>
                                          <p:spTgt spid="28"/>
                                        </p:tgtEl>
                                        <p:attrNameLst>
                                          <p:attrName>style.rotation</p:attrName>
                                        </p:attrNameLst>
                                      </p:cBhvr>
                                      <p:tavLst>
                                        <p:tav tm="0">
                                          <p:val>
                                            <p:fltVal val="90"/>
                                          </p:val>
                                        </p:tav>
                                        <p:tav tm="100000">
                                          <p:val>
                                            <p:fltVal val="0"/>
                                          </p:val>
                                        </p:tav>
                                      </p:tavLst>
                                    </p:anim>
                                    <p:animEffect transition="in" filter="fade">
                                      <p:cBhvr>
                                        <p:cTn id="16" dur="1000"/>
                                        <p:tgtEl>
                                          <p:spTgt spid="28"/>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500"/>
                                        <p:tgtEl>
                                          <p:spTgt spid="54"/>
                                        </p:tgtEl>
                                      </p:cBhvr>
                                    </p:animEffect>
                                  </p:childTnLst>
                                </p:cTn>
                              </p:par>
                              <p:par>
                                <p:cTn id="21" presetID="10" presetClass="entr" presetSubtype="0" fill="hold" grpId="0" nodeType="withEffect">
                                  <p:stCondLst>
                                    <p:cond delay="25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500"/>
                                        <p:tgtEl>
                                          <p:spTgt spid="55"/>
                                        </p:tgtEl>
                                      </p:cBhvr>
                                    </p:animEffect>
                                  </p:childTnLst>
                                </p:cTn>
                              </p:par>
                              <p:par>
                                <p:cTn id="24" presetID="10" presetClass="entr" presetSubtype="0" fill="hold" grpId="0" nodeType="withEffect">
                                  <p:stCondLst>
                                    <p:cond delay="50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500"/>
                                        <p:tgtEl>
                                          <p:spTgt spid="56"/>
                                        </p:tgtEl>
                                      </p:cBhvr>
                                    </p:animEffect>
                                  </p:childTnLst>
                                </p:cTn>
                              </p:par>
                              <p:par>
                                <p:cTn id="27" presetID="10" presetClass="entr" presetSubtype="0" fill="hold" grpId="0" nodeType="withEffect">
                                  <p:stCondLst>
                                    <p:cond delay="750"/>
                                  </p:stCondLst>
                                  <p:childTnLst>
                                    <p:set>
                                      <p:cBhvr>
                                        <p:cTn id="28" dur="1" fill="hold">
                                          <p:stCondLst>
                                            <p:cond delay="0"/>
                                          </p:stCondLst>
                                        </p:cTn>
                                        <p:tgtEl>
                                          <p:spTgt spid="57"/>
                                        </p:tgtEl>
                                        <p:attrNameLst>
                                          <p:attrName>style.visibility</p:attrName>
                                        </p:attrNameLst>
                                      </p:cBhvr>
                                      <p:to>
                                        <p:strVal val="visible"/>
                                      </p:to>
                                    </p:set>
                                    <p:animEffect transition="in" filter="fade">
                                      <p:cBhvr>
                                        <p:cTn id="2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6" grpId="0"/>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圆角矩形 11"/>
          <p:cNvSpPr/>
          <p:nvPr/>
        </p:nvSpPr>
        <p:spPr>
          <a:xfrm>
            <a:off x="-775263" y="169290"/>
            <a:ext cx="2067951" cy="798521"/>
          </a:xfrm>
          <a:prstGeom prst="roundRect">
            <a:avLst>
              <a:gd name="adj" fmla="val 50000"/>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1392632" y="169290"/>
            <a:ext cx="798521" cy="798521"/>
          </a:xfrm>
          <a:prstGeom prst="ellipse">
            <a:avLst/>
          </a:prstGeom>
          <a:solidFill>
            <a:srgbClr val="9BC2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descr="e7d195523061f1c0deeec63e560781cfd59afb0ea006f2a87ABB68BF51EA6619813959095094C18C62A12F549504892A4AAA8C1554C6663626E05CA27F281A14E6983772AFC3FB97135759321DEA3D70CCCB10945EC5A0328596DD82A592BE62395600E7AE41709863136E5693E139E71C97B0505B6497F6EA0FFE905022212355C75CED024E8489CA1AE83B75F1FECE"/>
          <p:cNvSpPr txBox="1"/>
          <p:nvPr/>
        </p:nvSpPr>
        <p:spPr>
          <a:xfrm>
            <a:off x="108440" y="-147710"/>
            <a:ext cx="1005403" cy="954107"/>
          </a:xfrm>
          <a:prstGeom prst="rect">
            <a:avLst/>
          </a:prstGeom>
          <a:noFill/>
        </p:spPr>
        <p:txBody>
          <a:bodyPr wrap="none" rtlCol="0">
            <a:spAutoFit/>
          </a:bodyPr>
          <a:lstStyle/>
          <a:p>
            <a:pPr defTabSz="1218565">
              <a:defRPr/>
            </a:pPr>
            <a:r>
              <a:rPr lang="zh-CN" altLang="en-US" sz="3200" b="1" kern="0" dirty="0" smtClean="0">
                <a:solidFill>
                  <a:schemeClr val="tx1">
                    <a:lumMod val="85000"/>
                    <a:lumOff val="15000"/>
                  </a:schemeClr>
                </a:solidFill>
                <a:latin typeface="幼圆" panose="02010509060101010101" pitchFamily="49" charset="-122"/>
                <a:ea typeface="幼圆" panose="02010509060101010101" pitchFamily="49" charset="-122"/>
              </a:rPr>
              <a:t>  </a:t>
            </a:r>
            <a:endParaRPr lang="en-US" altLang="zh-CN" sz="3200" b="1" kern="0" dirty="0" smtClean="0">
              <a:solidFill>
                <a:schemeClr val="tx1">
                  <a:lumMod val="85000"/>
                  <a:lumOff val="15000"/>
                </a:schemeClr>
              </a:solidFill>
              <a:latin typeface="幼圆" panose="02010509060101010101" pitchFamily="49" charset="-122"/>
              <a:ea typeface="幼圆" panose="02010509060101010101" pitchFamily="49" charset="-122"/>
            </a:endParaRPr>
          </a:p>
          <a:p>
            <a:r>
              <a:rPr lang="en-US" altLang="zh-CN" sz="2400" dirty="0" smtClean="0">
                <a:solidFill>
                  <a:schemeClr val="bg1"/>
                </a:solidFill>
                <a:latin typeface="Arial Black" panose="020B0A04020102020204" pitchFamily="34" charset="0"/>
                <a:ea typeface="幼圆" panose="02010509060101010101" pitchFamily="49" charset="-122"/>
                <a:cs typeface="Kartika" panose="02020503030404060203" pitchFamily="18" charset="0"/>
              </a:rPr>
              <a:t>2017</a:t>
            </a:r>
            <a:endParaRPr lang="en-US" altLang="zh-CN" sz="2400" dirty="0">
              <a:solidFill>
                <a:schemeClr val="bg1"/>
              </a:solidFill>
              <a:latin typeface="Arial Black" panose="020B0A04020102020204" pitchFamily="34" charset="0"/>
              <a:ea typeface="幼圆" panose="02010509060101010101" pitchFamily="49" charset="-122"/>
              <a:cs typeface="Kartika" panose="02020503030404060203" pitchFamily="18" charset="0"/>
            </a:endParaRPr>
          </a:p>
        </p:txBody>
      </p:sp>
      <p:sp>
        <p:nvSpPr>
          <p:cNvPr id="18" name="Freeform 22"/>
          <p:cNvSpPr>
            <a:spLocks noEditPoints="1"/>
          </p:cNvSpPr>
          <p:nvPr/>
        </p:nvSpPr>
        <p:spPr bwMode="auto">
          <a:xfrm>
            <a:off x="1631851" y="354863"/>
            <a:ext cx="323491" cy="379890"/>
          </a:xfrm>
          <a:custGeom>
            <a:avLst/>
            <a:gdLst>
              <a:gd name="T0" fmla="*/ 90 w 641"/>
              <a:gd name="T1" fmla="*/ 424 h 748"/>
              <a:gd name="T2" fmla="*/ 158 w 641"/>
              <a:gd name="T3" fmla="*/ 424 h 748"/>
              <a:gd name="T4" fmla="*/ 205 w 641"/>
              <a:gd name="T5" fmla="*/ 408 h 748"/>
              <a:gd name="T6" fmla="*/ 291 w 641"/>
              <a:gd name="T7" fmla="*/ 588 h 748"/>
              <a:gd name="T8" fmla="*/ 312 w 641"/>
              <a:gd name="T9" fmla="*/ 475 h 748"/>
              <a:gd name="T10" fmla="*/ 297 w 641"/>
              <a:gd name="T11" fmla="*/ 468 h 748"/>
              <a:gd name="T12" fmla="*/ 298 w 641"/>
              <a:gd name="T13" fmla="*/ 452 h 748"/>
              <a:gd name="T14" fmla="*/ 360 w 641"/>
              <a:gd name="T15" fmla="*/ 452 h 748"/>
              <a:gd name="T16" fmla="*/ 360 w 641"/>
              <a:gd name="T17" fmla="*/ 468 h 748"/>
              <a:gd name="T18" fmla="*/ 346 w 641"/>
              <a:gd name="T19" fmla="*/ 475 h 748"/>
              <a:gd name="T20" fmla="*/ 365 w 641"/>
              <a:gd name="T21" fmla="*/ 583 h 748"/>
              <a:gd name="T22" fmla="*/ 439 w 641"/>
              <a:gd name="T23" fmla="*/ 415 h 748"/>
              <a:gd name="T24" fmla="*/ 482 w 641"/>
              <a:gd name="T25" fmla="*/ 420 h 748"/>
              <a:gd name="T26" fmla="*/ 545 w 641"/>
              <a:gd name="T27" fmla="*/ 420 h 748"/>
              <a:gd name="T28" fmla="*/ 632 w 641"/>
              <a:gd name="T29" fmla="*/ 691 h 748"/>
              <a:gd name="T30" fmla="*/ 544 w 641"/>
              <a:gd name="T31" fmla="*/ 722 h 748"/>
              <a:gd name="T32" fmla="*/ 532 w 641"/>
              <a:gd name="T33" fmla="*/ 681 h 748"/>
              <a:gd name="T34" fmla="*/ 504 w 641"/>
              <a:gd name="T35" fmla="*/ 729 h 748"/>
              <a:gd name="T36" fmla="*/ 123 w 641"/>
              <a:gd name="T37" fmla="*/ 731 h 748"/>
              <a:gd name="T38" fmla="*/ 94 w 641"/>
              <a:gd name="T39" fmla="*/ 681 h 748"/>
              <a:gd name="T40" fmla="*/ 81 w 641"/>
              <a:gd name="T41" fmla="*/ 724 h 748"/>
              <a:gd name="T42" fmla="*/ 0 w 641"/>
              <a:gd name="T43" fmla="*/ 691 h 748"/>
              <a:gd name="T44" fmla="*/ 90 w 641"/>
              <a:gd name="T45" fmla="*/ 424 h 748"/>
              <a:gd name="T46" fmla="*/ 185 w 641"/>
              <a:gd name="T47" fmla="*/ 289 h 748"/>
              <a:gd name="T48" fmla="*/ 185 w 641"/>
              <a:gd name="T49" fmla="*/ 289 h 748"/>
              <a:gd name="T50" fmla="*/ 163 w 641"/>
              <a:gd name="T51" fmla="*/ 264 h 748"/>
              <a:gd name="T52" fmla="*/ 155 w 641"/>
              <a:gd name="T53" fmla="*/ 214 h 748"/>
              <a:gd name="T54" fmla="*/ 155 w 641"/>
              <a:gd name="T55" fmla="*/ 207 h 748"/>
              <a:gd name="T56" fmla="*/ 160 w 641"/>
              <a:gd name="T57" fmla="*/ 204 h 748"/>
              <a:gd name="T58" fmla="*/ 164 w 641"/>
              <a:gd name="T59" fmla="*/ 202 h 748"/>
              <a:gd name="T60" fmla="*/ 199 w 641"/>
              <a:gd name="T61" fmla="*/ 47 h 748"/>
              <a:gd name="T62" fmla="*/ 423 w 641"/>
              <a:gd name="T63" fmla="*/ 43 h 748"/>
              <a:gd name="T64" fmla="*/ 466 w 641"/>
              <a:gd name="T65" fmla="*/ 200 h 748"/>
              <a:gd name="T66" fmla="*/ 472 w 641"/>
              <a:gd name="T67" fmla="*/ 204 h 748"/>
              <a:gd name="T68" fmla="*/ 478 w 641"/>
              <a:gd name="T69" fmla="*/ 207 h 748"/>
              <a:gd name="T70" fmla="*/ 478 w 641"/>
              <a:gd name="T71" fmla="*/ 214 h 748"/>
              <a:gd name="T72" fmla="*/ 471 w 641"/>
              <a:gd name="T73" fmla="*/ 263 h 748"/>
              <a:gd name="T74" fmla="*/ 449 w 641"/>
              <a:gd name="T75" fmla="*/ 288 h 748"/>
              <a:gd name="T76" fmla="*/ 328 w 641"/>
              <a:gd name="T77" fmla="*/ 397 h 748"/>
              <a:gd name="T78" fmla="*/ 299 w 641"/>
              <a:gd name="T79" fmla="*/ 395 h 748"/>
              <a:gd name="T80" fmla="*/ 185 w 641"/>
              <a:gd name="T81" fmla="*/ 289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1" h="748">
                <a:moveTo>
                  <a:pt x="90" y="424"/>
                </a:moveTo>
                <a:cubicBezTo>
                  <a:pt x="114" y="424"/>
                  <a:pt x="137" y="424"/>
                  <a:pt x="158" y="424"/>
                </a:cubicBezTo>
                <a:cubicBezTo>
                  <a:pt x="178" y="425"/>
                  <a:pt x="194" y="421"/>
                  <a:pt x="205" y="408"/>
                </a:cubicBezTo>
                <a:lnTo>
                  <a:pt x="291" y="588"/>
                </a:lnTo>
                <a:lnTo>
                  <a:pt x="312" y="475"/>
                </a:lnTo>
                <a:lnTo>
                  <a:pt x="297" y="468"/>
                </a:lnTo>
                <a:lnTo>
                  <a:pt x="298" y="452"/>
                </a:lnTo>
                <a:lnTo>
                  <a:pt x="360" y="452"/>
                </a:lnTo>
                <a:lnTo>
                  <a:pt x="360" y="468"/>
                </a:lnTo>
                <a:lnTo>
                  <a:pt x="346" y="475"/>
                </a:lnTo>
                <a:lnTo>
                  <a:pt x="365" y="583"/>
                </a:lnTo>
                <a:lnTo>
                  <a:pt x="439" y="415"/>
                </a:lnTo>
                <a:cubicBezTo>
                  <a:pt x="450" y="420"/>
                  <a:pt x="464" y="422"/>
                  <a:pt x="482" y="420"/>
                </a:cubicBezTo>
                <a:cubicBezTo>
                  <a:pt x="502" y="420"/>
                  <a:pt x="523" y="420"/>
                  <a:pt x="545" y="420"/>
                </a:cubicBezTo>
                <a:cubicBezTo>
                  <a:pt x="604" y="475"/>
                  <a:pt x="641" y="606"/>
                  <a:pt x="632" y="691"/>
                </a:cubicBezTo>
                <a:cubicBezTo>
                  <a:pt x="614" y="704"/>
                  <a:pt x="583" y="714"/>
                  <a:pt x="544" y="722"/>
                </a:cubicBezTo>
                <a:lnTo>
                  <a:pt x="532" y="681"/>
                </a:lnTo>
                <a:lnTo>
                  <a:pt x="504" y="729"/>
                </a:lnTo>
                <a:cubicBezTo>
                  <a:pt x="390" y="746"/>
                  <a:pt x="233" y="748"/>
                  <a:pt x="123" y="731"/>
                </a:cubicBezTo>
                <a:lnTo>
                  <a:pt x="94" y="681"/>
                </a:lnTo>
                <a:lnTo>
                  <a:pt x="81" y="724"/>
                </a:lnTo>
                <a:cubicBezTo>
                  <a:pt x="43" y="716"/>
                  <a:pt x="14" y="705"/>
                  <a:pt x="0" y="691"/>
                </a:cubicBezTo>
                <a:cubicBezTo>
                  <a:pt x="1" y="616"/>
                  <a:pt x="15" y="489"/>
                  <a:pt x="90" y="424"/>
                </a:cubicBezTo>
                <a:close/>
                <a:moveTo>
                  <a:pt x="185" y="289"/>
                </a:moveTo>
                <a:lnTo>
                  <a:pt x="185" y="289"/>
                </a:lnTo>
                <a:cubicBezTo>
                  <a:pt x="175" y="284"/>
                  <a:pt x="168" y="275"/>
                  <a:pt x="163" y="264"/>
                </a:cubicBezTo>
                <a:cubicBezTo>
                  <a:pt x="157" y="251"/>
                  <a:pt x="155" y="234"/>
                  <a:pt x="155" y="214"/>
                </a:cubicBezTo>
                <a:lnTo>
                  <a:pt x="155" y="207"/>
                </a:lnTo>
                <a:lnTo>
                  <a:pt x="160" y="204"/>
                </a:lnTo>
                <a:cubicBezTo>
                  <a:pt x="162" y="203"/>
                  <a:pt x="163" y="202"/>
                  <a:pt x="164" y="202"/>
                </a:cubicBezTo>
                <a:cubicBezTo>
                  <a:pt x="152" y="117"/>
                  <a:pt x="162" y="78"/>
                  <a:pt x="199" y="47"/>
                </a:cubicBezTo>
                <a:cubicBezTo>
                  <a:pt x="256" y="0"/>
                  <a:pt x="365" y="0"/>
                  <a:pt x="423" y="43"/>
                </a:cubicBezTo>
                <a:cubicBezTo>
                  <a:pt x="463" y="72"/>
                  <a:pt x="477" y="123"/>
                  <a:pt x="466" y="200"/>
                </a:cubicBezTo>
                <a:cubicBezTo>
                  <a:pt x="468" y="201"/>
                  <a:pt x="470" y="202"/>
                  <a:pt x="472" y="204"/>
                </a:cubicBezTo>
                <a:lnTo>
                  <a:pt x="478" y="207"/>
                </a:lnTo>
                <a:lnTo>
                  <a:pt x="478" y="214"/>
                </a:lnTo>
                <a:cubicBezTo>
                  <a:pt x="478" y="233"/>
                  <a:pt x="476" y="250"/>
                  <a:pt x="471" y="263"/>
                </a:cubicBezTo>
                <a:cubicBezTo>
                  <a:pt x="466" y="275"/>
                  <a:pt x="459" y="283"/>
                  <a:pt x="449" y="288"/>
                </a:cubicBezTo>
                <a:cubicBezTo>
                  <a:pt x="434" y="338"/>
                  <a:pt x="381" y="392"/>
                  <a:pt x="328" y="397"/>
                </a:cubicBezTo>
                <a:cubicBezTo>
                  <a:pt x="319" y="398"/>
                  <a:pt x="308" y="398"/>
                  <a:pt x="299" y="395"/>
                </a:cubicBezTo>
                <a:cubicBezTo>
                  <a:pt x="241" y="374"/>
                  <a:pt x="203" y="350"/>
                  <a:pt x="185" y="289"/>
                </a:cubicBezTo>
                <a:close/>
              </a:path>
            </a:pathLst>
          </a:custGeom>
          <a:solidFill>
            <a:srgbClr val="FFFFFF"/>
          </a:solidFill>
          <a:ln>
            <a:noFill/>
          </a:ln>
        </p:spPr>
        <p:txBody>
          <a:bodyPr vert="horz" wrap="square" lIns="91440" tIns="45720" rIns="91440" bIns="45720" numCol="1" anchor="t" anchorCtr="0" compatLnSpc="1"/>
          <a:lstStyle/>
          <a:p>
            <a:endParaRPr lang="zh-CN" altLang="en-US"/>
          </a:p>
        </p:txBody>
      </p:sp>
      <p:sp>
        <p:nvSpPr>
          <p:cNvPr id="8" name="文本框 7"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2577745" y="190865"/>
            <a:ext cx="4815742" cy="707886"/>
          </a:xfrm>
          <a:prstGeom prst="rect">
            <a:avLst/>
          </a:prstGeom>
          <a:noFill/>
          <a:effectLst/>
        </p:spPr>
        <p:txBody>
          <a:bodyPr wrap="none" rtlCol="0">
            <a:spAutoFit/>
          </a:bodyPr>
          <a:lstStyle/>
          <a:p>
            <a:r>
              <a:rPr lang="zh-CN" altLang="en-US" sz="4000" b="1" dirty="0" smtClean="0">
                <a:solidFill>
                  <a:schemeClr val="tx1">
                    <a:lumMod val="75000"/>
                    <a:lumOff val="25000"/>
                  </a:schemeClr>
                </a:solidFill>
                <a:latin typeface="幼圆" panose="02010509060101010101" pitchFamily="49" charset="-122"/>
                <a:ea typeface="幼圆" panose="02010509060101010101" pitchFamily="49" charset="-122"/>
                <a:cs typeface="Kartika" panose="02020503030404060203" pitchFamily="18" charset="0"/>
              </a:rPr>
              <a:t>请在此输入您的标题</a:t>
            </a:r>
            <a:endParaRPr lang="en-US" altLang="zh-CN" sz="4000" b="1" dirty="0">
              <a:solidFill>
                <a:schemeClr val="tx1">
                  <a:lumMod val="75000"/>
                  <a:lumOff val="25000"/>
                </a:schemeClr>
              </a:solidFill>
              <a:latin typeface="幼圆" panose="02010509060101010101" pitchFamily="49" charset="-122"/>
              <a:ea typeface="幼圆" panose="02010509060101010101" pitchFamily="49" charset="-122"/>
              <a:cs typeface="Kartika" panose="02020503030404060203" pitchFamily="18" charset="0"/>
            </a:endParaRPr>
          </a:p>
        </p:txBody>
      </p:sp>
      <p:sp>
        <p:nvSpPr>
          <p:cNvPr id="7" name="圆角矩形 6"/>
          <p:cNvSpPr/>
          <p:nvPr/>
        </p:nvSpPr>
        <p:spPr>
          <a:xfrm>
            <a:off x="1332116" y="2070360"/>
            <a:ext cx="3249781" cy="1783533"/>
          </a:xfrm>
          <a:prstGeom prst="roundRect">
            <a:avLst>
              <a:gd name="adj" fmla="val 2782"/>
            </a:avLst>
          </a:prstGeom>
          <a:solidFill>
            <a:srgbClr val="9BC225"/>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a:solidFill>
                <a:srgbClr val="FEFABC"/>
              </a:solidFill>
              <a:latin typeface="Bebas" pitchFamily="2" charset="0"/>
              <a:ea typeface="微软雅黑" panose="020B0503020204020204" pitchFamily="34" charset="-122"/>
              <a:sym typeface="Bebas" pitchFamily="2" charset="0"/>
            </a:endParaRPr>
          </a:p>
        </p:txBody>
      </p:sp>
      <p:sp>
        <p:nvSpPr>
          <p:cNvPr id="9" name="圆角矩形 8"/>
          <p:cNvSpPr/>
          <p:nvPr/>
        </p:nvSpPr>
        <p:spPr>
          <a:xfrm>
            <a:off x="6793532" y="2070360"/>
            <a:ext cx="3249781" cy="1783533"/>
          </a:xfrm>
          <a:prstGeom prst="roundRect">
            <a:avLst>
              <a:gd name="adj" fmla="val 2782"/>
            </a:avLst>
          </a:prstGeom>
          <a:solidFill>
            <a:srgbClr val="333333"/>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a:solidFill>
                <a:srgbClr val="FEFABC"/>
              </a:solidFill>
              <a:latin typeface="Bebas" pitchFamily="2" charset="0"/>
              <a:ea typeface="微软雅黑" panose="020B0503020204020204" pitchFamily="34" charset="-122"/>
              <a:sym typeface="Bebas" pitchFamily="2" charset="0"/>
            </a:endParaRPr>
          </a:p>
        </p:txBody>
      </p:sp>
      <p:sp>
        <p:nvSpPr>
          <p:cNvPr id="10" name="圆角矩形 9"/>
          <p:cNvSpPr/>
          <p:nvPr/>
        </p:nvSpPr>
        <p:spPr>
          <a:xfrm>
            <a:off x="1332116" y="4400206"/>
            <a:ext cx="3249781" cy="1783533"/>
          </a:xfrm>
          <a:prstGeom prst="roundRect">
            <a:avLst>
              <a:gd name="adj" fmla="val 2782"/>
            </a:avLst>
          </a:prstGeom>
          <a:solidFill>
            <a:srgbClr val="333333"/>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a:solidFill>
                <a:srgbClr val="FEFABC"/>
              </a:solidFill>
              <a:latin typeface="Bebas" pitchFamily="2" charset="0"/>
              <a:ea typeface="微软雅黑" panose="020B0503020204020204" pitchFamily="34" charset="-122"/>
              <a:sym typeface="Bebas" pitchFamily="2" charset="0"/>
            </a:endParaRPr>
          </a:p>
        </p:txBody>
      </p:sp>
      <p:sp>
        <p:nvSpPr>
          <p:cNvPr id="11" name="圆角矩形 10"/>
          <p:cNvSpPr/>
          <p:nvPr/>
        </p:nvSpPr>
        <p:spPr>
          <a:xfrm>
            <a:off x="6793532" y="4400206"/>
            <a:ext cx="3249781" cy="1783533"/>
          </a:xfrm>
          <a:prstGeom prst="roundRect">
            <a:avLst>
              <a:gd name="adj" fmla="val 2782"/>
            </a:avLst>
          </a:prstGeom>
          <a:solidFill>
            <a:srgbClr val="9BC225"/>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a:solidFill>
                <a:srgbClr val="FEFABC"/>
              </a:solidFill>
              <a:latin typeface="Bebas" pitchFamily="2" charset="0"/>
              <a:ea typeface="微软雅黑" panose="020B0503020204020204" pitchFamily="34" charset="-122"/>
              <a:sym typeface="Bebas" pitchFamily="2" charset="0"/>
            </a:endParaRPr>
          </a:p>
        </p:txBody>
      </p:sp>
      <p:sp>
        <p:nvSpPr>
          <p:cNvPr id="14" name="矩形 13"/>
          <p:cNvSpPr/>
          <p:nvPr/>
        </p:nvSpPr>
        <p:spPr>
          <a:xfrm>
            <a:off x="1433472" y="2634166"/>
            <a:ext cx="2392424" cy="757130"/>
          </a:xfrm>
          <a:prstGeom prst="rect">
            <a:avLst/>
          </a:prstGeom>
        </p:spPr>
        <p:txBody>
          <a:bodyPr wrap="square">
            <a:spAutoFit/>
          </a:bodyPr>
          <a:lstStyle/>
          <a:p>
            <a:pPr>
              <a:lnSpc>
                <a:spcPct val="120000"/>
              </a:lnSpc>
            </a:pPr>
            <a:r>
              <a:rPr lang="zh-CN" altLang="en-US" sz="1200" dirty="0">
                <a:solidFill>
                  <a:schemeClr val="bg1"/>
                </a:solidFill>
                <a:latin typeface="Bebas" pitchFamily="2" charset="0"/>
                <a:ea typeface="微软雅黑" panose="020B0503020204020204" pitchFamily="34" charset="-122"/>
                <a:sym typeface="Bebas" pitchFamily="2" charset="0"/>
              </a:rPr>
              <a:t>您的内容打在这里，或者通过复制您的文本后，在此框中选择粘贴，并选择只保留文字。</a:t>
            </a:r>
            <a:endParaRPr lang="zh-CN" altLang="en-US" sz="1200" dirty="0">
              <a:solidFill>
                <a:schemeClr val="bg1"/>
              </a:solidFill>
              <a:latin typeface="Bebas" pitchFamily="2" charset="0"/>
              <a:ea typeface="微软雅黑" panose="020B0503020204020204" pitchFamily="34" charset="-122"/>
              <a:sym typeface="Bebas" pitchFamily="2" charset="0"/>
            </a:endParaRPr>
          </a:p>
        </p:txBody>
      </p:sp>
      <p:sp>
        <p:nvSpPr>
          <p:cNvPr id="15" name="文本框 14"/>
          <p:cNvSpPr txBox="1"/>
          <p:nvPr/>
        </p:nvSpPr>
        <p:spPr>
          <a:xfrm>
            <a:off x="1433472" y="2231600"/>
            <a:ext cx="1415772" cy="338554"/>
          </a:xfrm>
          <a:prstGeom prst="rect">
            <a:avLst/>
          </a:prstGeom>
          <a:noFill/>
        </p:spPr>
        <p:txBody>
          <a:bodyPr wrap="none" rtlCol="0">
            <a:spAutoFit/>
          </a:bodyPr>
          <a:lstStyle/>
          <a:p>
            <a:r>
              <a:rPr lang="zh-CN" altLang="en-US" sz="1600" b="1" dirty="0">
                <a:solidFill>
                  <a:srgbClr val="FFFFFF"/>
                </a:solidFill>
                <a:latin typeface="Bebas" pitchFamily="2" charset="0"/>
                <a:ea typeface="微软雅黑" panose="020B0503020204020204" pitchFamily="34" charset="-122"/>
                <a:sym typeface="Bebas" pitchFamily="2" charset="0"/>
              </a:rPr>
              <a:t>填写段落标题</a:t>
            </a:r>
            <a:endParaRPr lang="zh-CN" altLang="en-US" sz="1600" b="1" dirty="0">
              <a:solidFill>
                <a:srgbClr val="FFFFFF"/>
              </a:solidFill>
              <a:latin typeface="Bebas" pitchFamily="2" charset="0"/>
              <a:ea typeface="微软雅黑" panose="020B0503020204020204" pitchFamily="34" charset="-122"/>
              <a:sym typeface="Bebas" pitchFamily="2" charset="0"/>
            </a:endParaRPr>
          </a:p>
        </p:txBody>
      </p:sp>
      <p:sp>
        <p:nvSpPr>
          <p:cNvPr id="16" name="矩形 15"/>
          <p:cNvSpPr/>
          <p:nvPr/>
        </p:nvSpPr>
        <p:spPr>
          <a:xfrm>
            <a:off x="6915891" y="2634166"/>
            <a:ext cx="2392424" cy="757130"/>
          </a:xfrm>
          <a:prstGeom prst="rect">
            <a:avLst/>
          </a:prstGeom>
        </p:spPr>
        <p:txBody>
          <a:bodyPr wrap="square">
            <a:spAutoFit/>
          </a:bodyPr>
          <a:lstStyle/>
          <a:p>
            <a:pPr>
              <a:lnSpc>
                <a:spcPct val="120000"/>
              </a:lnSpc>
            </a:pPr>
            <a:r>
              <a:rPr lang="zh-CN" altLang="en-US" sz="1200" dirty="0">
                <a:solidFill>
                  <a:schemeClr val="bg1"/>
                </a:solidFill>
                <a:latin typeface="Bebas" pitchFamily="2" charset="0"/>
                <a:ea typeface="微软雅黑" panose="020B0503020204020204" pitchFamily="34" charset="-122"/>
                <a:sym typeface="Bebas" pitchFamily="2" charset="0"/>
              </a:rPr>
              <a:t>您的内容打在这里，或者通过复制您的文本后，在此框中选择粘贴，并选择只保留文字。</a:t>
            </a:r>
            <a:endParaRPr lang="zh-CN" altLang="en-US" sz="1200" dirty="0">
              <a:solidFill>
                <a:schemeClr val="bg1"/>
              </a:solidFill>
              <a:latin typeface="Bebas" pitchFamily="2" charset="0"/>
              <a:ea typeface="微软雅黑" panose="020B0503020204020204" pitchFamily="34" charset="-122"/>
              <a:sym typeface="Bebas" pitchFamily="2" charset="0"/>
            </a:endParaRPr>
          </a:p>
        </p:txBody>
      </p:sp>
      <p:sp>
        <p:nvSpPr>
          <p:cNvPr id="19" name="文本框 18"/>
          <p:cNvSpPr txBox="1"/>
          <p:nvPr/>
        </p:nvSpPr>
        <p:spPr>
          <a:xfrm>
            <a:off x="6915891" y="2231600"/>
            <a:ext cx="1415772" cy="338554"/>
          </a:xfrm>
          <a:prstGeom prst="rect">
            <a:avLst/>
          </a:prstGeom>
          <a:noFill/>
        </p:spPr>
        <p:txBody>
          <a:bodyPr wrap="none" rtlCol="0">
            <a:spAutoFit/>
          </a:bodyPr>
          <a:lstStyle/>
          <a:p>
            <a:r>
              <a:rPr lang="zh-CN" altLang="en-US" sz="1600" b="1" dirty="0">
                <a:solidFill>
                  <a:srgbClr val="FFFFFF"/>
                </a:solidFill>
                <a:latin typeface="Bebas" pitchFamily="2" charset="0"/>
                <a:ea typeface="微软雅黑" panose="020B0503020204020204" pitchFamily="34" charset="-122"/>
                <a:sym typeface="Bebas" pitchFamily="2" charset="0"/>
              </a:rPr>
              <a:t>填写段落标题</a:t>
            </a:r>
            <a:endParaRPr lang="zh-CN" altLang="en-US" sz="1600" b="1" dirty="0">
              <a:solidFill>
                <a:srgbClr val="FFFFFF"/>
              </a:solidFill>
              <a:latin typeface="Bebas" pitchFamily="2" charset="0"/>
              <a:ea typeface="微软雅黑" panose="020B0503020204020204" pitchFamily="34" charset="-122"/>
              <a:sym typeface="Bebas" pitchFamily="2" charset="0"/>
            </a:endParaRPr>
          </a:p>
        </p:txBody>
      </p:sp>
      <p:sp>
        <p:nvSpPr>
          <p:cNvPr id="20" name="矩形 19"/>
          <p:cNvSpPr/>
          <p:nvPr/>
        </p:nvSpPr>
        <p:spPr>
          <a:xfrm>
            <a:off x="1433472" y="4929986"/>
            <a:ext cx="2392424" cy="757130"/>
          </a:xfrm>
          <a:prstGeom prst="rect">
            <a:avLst/>
          </a:prstGeom>
        </p:spPr>
        <p:txBody>
          <a:bodyPr wrap="square">
            <a:spAutoFit/>
          </a:bodyPr>
          <a:lstStyle/>
          <a:p>
            <a:pPr>
              <a:lnSpc>
                <a:spcPct val="120000"/>
              </a:lnSpc>
            </a:pPr>
            <a:r>
              <a:rPr lang="zh-CN" altLang="en-US" sz="1200" dirty="0">
                <a:solidFill>
                  <a:schemeClr val="bg1"/>
                </a:solidFill>
                <a:latin typeface="Bebas" pitchFamily="2" charset="0"/>
                <a:ea typeface="微软雅黑" panose="020B0503020204020204" pitchFamily="34" charset="-122"/>
                <a:sym typeface="Bebas" pitchFamily="2" charset="0"/>
              </a:rPr>
              <a:t>您的内容打在这里，或者通过复制您的文本后，在此框中选择粘贴，并选择只保留文字。</a:t>
            </a:r>
            <a:endParaRPr lang="zh-CN" altLang="en-US" sz="1200" dirty="0">
              <a:solidFill>
                <a:schemeClr val="bg1"/>
              </a:solidFill>
              <a:latin typeface="Bebas" pitchFamily="2" charset="0"/>
              <a:ea typeface="微软雅黑" panose="020B0503020204020204" pitchFamily="34" charset="-122"/>
              <a:sym typeface="Bebas" pitchFamily="2" charset="0"/>
            </a:endParaRPr>
          </a:p>
        </p:txBody>
      </p:sp>
      <p:sp>
        <p:nvSpPr>
          <p:cNvPr id="21" name="文本框 20"/>
          <p:cNvSpPr txBox="1"/>
          <p:nvPr/>
        </p:nvSpPr>
        <p:spPr>
          <a:xfrm>
            <a:off x="1433472" y="4527422"/>
            <a:ext cx="1415772" cy="338554"/>
          </a:xfrm>
          <a:prstGeom prst="rect">
            <a:avLst/>
          </a:prstGeom>
          <a:noFill/>
        </p:spPr>
        <p:txBody>
          <a:bodyPr wrap="none" rtlCol="0">
            <a:spAutoFit/>
          </a:bodyPr>
          <a:lstStyle/>
          <a:p>
            <a:r>
              <a:rPr lang="zh-CN" altLang="en-US" sz="1600" b="1" dirty="0">
                <a:solidFill>
                  <a:srgbClr val="FFFFFF"/>
                </a:solidFill>
                <a:latin typeface="Bebas" pitchFamily="2" charset="0"/>
                <a:ea typeface="微软雅黑" panose="020B0503020204020204" pitchFamily="34" charset="-122"/>
                <a:sym typeface="Bebas" pitchFamily="2" charset="0"/>
              </a:rPr>
              <a:t>填写段落标题</a:t>
            </a:r>
            <a:endParaRPr lang="zh-CN" altLang="en-US" sz="1600" b="1" dirty="0">
              <a:solidFill>
                <a:srgbClr val="FFFFFF"/>
              </a:solidFill>
              <a:latin typeface="Bebas" pitchFamily="2" charset="0"/>
              <a:ea typeface="微软雅黑" panose="020B0503020204020204" pitchFamily="34" charset="-122"/>
              <a:sym typeface="Bebas" pitchFamily="2" charset="0"/>
            </a:endParaRPr>
          </a:p>
        </p:txBody>
      </p:sp>
      <p:sp>
        <p:nvSpPr>
          <p:cNvPr id="22" name="矩形 21"/>
          <p:cNvSpPr/>
          <p:nvPr/>
        </p:nvSpPr>
        <p:spPr>
          <a:xfrm>
            <a:off x="6915891" y="4929986"/>
            <a:ext cx="2392424" cy="757130"/>
          </a:xfrm>
          <a:prstGeom prst="rect">
            <a:avLst/>
          </a:prstGeom>
        </p:spPr>
        <p:txBody>
          <a:bodyPr wrap="square">
            <a:spAutoFit/>
          </a:bodyPr>
          <a:lstStyle/>
          <a:p>
            <a:pPr>
              <a:lnSpc>
                <a:spcPct val="120000"/>
              </a:lnSpc>
            </a:pPr>
            <a:r>
              <a:rPr lang="zh-CN" altLang="en-US" sz="1200" dirty="0">
                <a:solidFill>
                  <a:schemeClr val="bg1"/>
                </a:solidFill>
                <a:latin typeface="Bebas" pitchFamily="2" charset="0"/>
                <a:ea typeface="微软雅黑" panose="020B0503020204020204" pitchFamily="34" charset="-122"/>
                <a:sym typeface="Bebas" pitchFamily="2" charset="0"/>
              </a:rPr>
              <a:t>您的内容打在这里，或者通过复制您的文本后，在此框中选择粘贴，并选择只保留文字。</a:t>
            </a:r>
            <a:endParaRPr lang="zh-CN" altLang="en-US" sz="1200" dirty="0">
              <a:solidFill>
                <a:schemeClr val="bg1"/>
              </a:solidFill>
              <a:latin typeface="Bebas" pitchFamily="2" charset="0"/>
              <a:ea typeface="微软雅黑" panose="020B0503020204020204" pitchFamily="34" charset="-122"/>
              <a:sym typeface="Bebas" pitchFamily="2" charset="0"/>
            </a:endParaRPr>
          </a:p>
        </p:txBody>
      </p:sp>
      <p:sp>
        <p:nvSpPr>
          <p:cNvPr id="23" name="文本框 22"/>
          <p:cNvSpPr txBox="1"/>
          <p:nvPr/>
        </p:nvSpPr>
        <p:spPr>
          <a:xfrm>
            <a:off x="6915891" y="4527422"/>
            <a:ext cx="1415772" cy="338554"/>
          </a:xfrm>
          <a:prstGeom prst="rect">
            <a:avLst/>
          </a:prstGeom>
          <a:noFill/>
        </p:spPr>
        <p:txBody>
          <a:bodyPr wrap="none" rtlCol="0">
            <a:spAutoFit/>
          </a:bodyPr>
          <a:lstStyle/>
          <a:p>
            <a:r>
              <a:rPr lang="zh-CN" altLang="en-US" sz="1600" b="1" dirty="0">
                <a:solidFill>
                  <a:srgbClr val="FFFFFF"/>
                </a:solidFill>
                <a:latin typeface="Bebas" pitchFamily="2" charset="0"/>
                <a:ea typeface="微软雅黑" panose="020B0503020204020204" pitchFamily="34" charset="-122"/>
                <a:sym typeface="Bebas" pitchFamily="2" charset="0"/>
              </a:rPr>
              <a:t>填写段落标题</a:t>
            </a:r>
            <a:endParaRPr lang="zh-CN" altLang="en-US" sz="1600" b="1" dirty="0">
              <a:solidFill>
                <a:srgbClr val="FFFFFF"/>
              </a:solidFill>
              <a:latin typeface="Bebas" pitchFamily="2" charset="0"/>
              <a:ea typeface="微软雅黑" panose="020B0503020204020204" pitchFamily="34" charset="-122"/>
              <a:sym typeface="Bebas" pitchFamily="2" charset="0"/>
            </a:endParaRPr>
          </a:p>
        </p:txBody>
      </p:sp>
      <p:sp>
        <p:nvSpPr>
          <p:cNvPr id="24" name="Freeform 46"/>
          <p:cNvSpPr/>
          <p:nvPr/>
        </p:nvSpPr>
        <p:spPr bwMode="auto">
          <a:xfrm>
            <a:off x="3864763" y="2170565"/>
            <a:ext cx="1400280" cy="1576539"/>
          </a:xfrm>
          <a:custGeom>
            <a:avLst/>
            <a:gdLst>
              <a:gd name="T0" fmla="*/ 25 w 423"/>
              <a:gd name="T1" fmla="*/ 101 h 476"/>
              <a:gd name="T2" fmla="*/ 186 w 423"/>
              <a:gd name="T3" fmla="*/ 8 h 476"/>
              <a:gd name="T4" fmla="*/ 237 w 423"/>
              <a:gd name="T5" fmla="*/ 8 h 476"/>
              <a:gd name="T6" fmla="*/ 397 w 423"/>
              <a:gd name="T7" fmla="*/ 101 h 476"/>
              <a:gd name="T8" fmla="*/ 423 w 423"/>
              <a:gd name="T9" fmla="*/ 145 h 476"/>
              <a:gd name="T10" fmla="*/ 423 w 423"/>
              <a:gd name="T11" fmla="*/ 331 h 476"/>
              <a:gd name="T12" fmla="*/ 398 w 423"/>
              <a:gd name="T13" fmla="*/ 375 h 476"/>
              <a:gd name="T14" fmla="*/ 237 w 423"/>
              <a:gd name="T15" fmla="*/ 467 h 476"/>
              <a:gd name="T16" fmla="*/ 186 w 423"/>
              <a:gd name="T17" fmla="*/ 467 h 476"/>
              <a:gd name="T18" fmla="*/ 105 w 423"/>
              <a:gd name="T19" fmla="*/ 421 h 476"/>
              <a:gd name="T20" fmla="*/ 25 w 423"/>
              <a:gd name="T21" fmla="*/ 375 h 476"/>
              <a:gd name="T22" fmla="*/ 0 w 423"/>
              <a:gd name="T23" fmla="*/ 330 h 476"/>
              <a:gd name="T24" fmla="*/ 0 w 423"/>
              <a:gd name="T25" fmla="*/ 145 h 476"/>
              <a:gd name="T26" fmla="*/ 25 w 423"/>
              <a:gd name="T27" fmla="*/ 101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476">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blipFill>
            <a:blip r:embed="rId1"/>
            <a:stretch>
              <a:fillRect/>
            </a:stretch>
          </a:blipFill>
          <a:ln w="38100">
            <a:solidFill>
              <a:srgbClr val="FFFFFF"/>
            </a:solid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zh-CN" altLang="en-US" sz="3600">
              <a:solidFill>
                <a:prstClr val="white"/>
              </a:solidFill>
              <a:latin typeface="Bebas" pitchFamily="2" charset="0"/>
              <a:ea typeface="微软雅黑" panose="020B0503020204020204" pitchFamily="34" charset="-122"/>
              <a:sym typeface="Bebas" pitchFamily="2" charset="0"/>
            </a:endParaRPr>
          </a:p>
        </p:txBody>
      </p:sp>
      <p:sp>
        <p:nvSpPr>
          <p:cNvPr id="25" name="Freeform 46"/>
          <p:cNvSpPr/>
          <p:nvPr/>
        </p:nvSpPr>
        <p:spPr bwMode="auto">
          <a:xfrm>
            <a:off x="3864763" y="4527420"/>
            <a:ext cx="1400280" cy="1576539"/>
          </a:xfrm>
          <a:custGeom>
            <a:avLst/>
            <a:gdLst>
              <a:gd name="T0" fmla="*/ 25 w 423"/>
              <a:gd name="T1" fmla="*/ 101 h 476"/>
              <a:gd name="T2" fmla="*/ 186 w 423"/>
              <a:gd name="T3" fmla="*/ 8 h 476"/>
              <a:gd name="T4" fmla="*/ 237 w 423"/>
              <a:gd name="T5" fmla="*/ 8 h 476"/>
              <a:gd name="T6" fmla="*/ 397 w 423"/>
              <a:gd name="T7" fmla="*/ 101 h 476"/>
              <a:gd name="T8" fmla="*/ 423 w 423"/>
              <a:gd name="T9" fmla="*/ 145 h 476"/>
              <a:gd name="T10" fmla="*/ 423 w 423"/>
              <a:gd name="T11" fmla="*/ 331 h 476"/>
              <a:gd name="T12" fmla="*/ 398 w 423"/>
              <a:gd name="T13" fmla="*/ 375 h 476"/>
              <a:gd name="T14" fmla="*/ 237 w 423"/>
              <a:gd name="T15" fmla="*/ 467 h 476"/>
              <a:gd name="T16" fmla="*/ 186 w 423"/>
              <a:gd name="T17" fmla="*/ 467 h 476"/>
              <a:gd name="T18" fmla="*/ 105 w 423"/>
              <a:gd name="T19" fmla="*/ 421 h 476"/>
              <a:gd name="T20" fmla="*/ 25 w 423"/>
              <a:gd name="T21" fmla="*/ 375 h 476"/>
              <a:gd name="T22" fmla="*/ 0 w 423"/>
              <a:gd name="T23" fmla="*/ 330 h 476"/>
              <a:gd name="T24" fmla="*/ 0 w 423"/>
              <a:gd name="T25" fmla="*/ 145 h 476"/>
              <a:gd name="T26" fmla="*/ 25 w 423"/>
              <a:gd name="T27" fmla="*/ 101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476">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blipFill>
            <a:blip r:embed="rId2"/>
            <a:stretch>
              <a:fillRect/>
            </a:stretch>
          </a:blipFill>
          <a:ln w="38100">
            <a:solidFill>
              <a:srgbClr val="FFFFFF"/>
            </a:solid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zh-CN" altLang="en-US" sz="3600">
              <a:solidFill>
                <a:prstClr val="white"/>
              </a:solidFill>
              <a:latin typeface="Bebas" pitchFamily="2" charset="0"/>
              <a:ea typeface="微软雅黑" panose="020B0503020204020204" pitchFamily="34" charset="-122"/>
              <a:sym typeface="Bebas" pitchFamily="2" charset="0"/>
            </a:endParaRPr>
          </a:p>
        </p:txBody>
      </p:sp>
      <p:sp>
        <p:nvSpPr>
          <p:cNvPr id="26" name="Freeform 46"/>
          <p:cNvSpPr/>
          <p:nvPr/>
        </p:nvSpPr>
        <p:spPr bwMode="auto">
          <a:xfrm>
            <a:off x="9332051" y="2170565"/>
            <a:ext cx="1400280" cy="1576539"/>
          </a:xfrm>
          <a:custGeom>
            <a:avLst/>
            <a:gdLst>
              <a:gd name="T0" fmla="*/ 25 w 423"/>
              <a:gd name="T1" fmla="*/ 101 h 476"/>
              <a:gd name="T2" fmla="*/ 186 w 423"/>
              <a:gd name="T3" fmla="*/ 8 h 476"/>
              <a:gd name="T4" fmla="*/ 237 w 423"/>
              <a:gd name="T5" fmla="*/ 8 h 476"/>
              <a:gd name="T6" fmla="*/ 397 w 423"/>
              <a:gd name="T7" fmla="*/ 101 h 476"/>
              <a:gd name="T8" fmla="*/ 423 w 423"/>
              <a:gd name="T9" fmla="*/ 145 h 476"/>
              <a:gd name="T10" fmla="*/ 423 w 423"/>
              <a:gd name="T11" fmla="*/ 331 h 476"/>
              <a:gd name="T12" fmla="*/ 398 w 423"/>
              <a:gd name="T13" fmla="*/ 375 h 476"/>
              <a:gd name="T14" fmla="*/ 237 w 423"/>
              <a:gd name="T15" fmla="*/ 467 h 476"/>
              <a:gd name="T16" fmla="*/ 186 w 423"/>
              <a:gd name="T17" fmla="*/ 467 h 476"/>
              <a:gd name="T18" fmla="*/ 105 w 423"/>
              <a:gd name="T19" fmla="*/ 421 h 476"/>
              <a:gd name="T20" fmla="*/ 25 w 423"/>
              <a:gd name="T21" fmla="*/ 375 h 476"/>
              <a:gd name="T22" fmla="*/ 0 w 423"/>
              <a:gd name="T23" fmla="*/ 330 h 476"/>
              <a:gd name="T24" fmla="*/ 0 w 423"/>
              <a:gd name="T25" fmla="*/ 145 h 476"/>
              <a:gd name="T26" fmla="*/ 25 w 423"/>
              <a:gd name="T27" fmla="*/ 101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476">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blipFill>
            <a:blip r:embed="rId3"/>
            <a:stretch>
              <a:fillRect/>
            </a:stretch>
          </a:blipFill>
          <a:ln w="38100">
            <a:solidFill>
              <a:srgbClr val="FFFFFF"/>
            </a:solid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zh-CN" altLang="en-US" sz="3600">
              <a:solidFill>
                <a:prstClr val="white"/>
              </a:solidFill>
              <a:latin typeface="Bebas" pitchFamily="2" charset="0"/>
              <a:ea typeface="微软雅黑" panose="020B0503020204020204" pitchFamily="34" charset="-122"/>
              <a:sym typeface="Bebas" pitchFamily="2" charset="0"/>
            </a:endParaRPr>
          </a:p>
        </p:txBody>
      </p:sp>
      <p:sp>
        <p:nvSpPr>
          <p:cNvPr id="27" name="Freeform 46"/>
          <p:cNvSpPr/>
          <p:nvPr/>
        </p:nvSpPr>
        <p:spPr bwMode="auto">
          <a:xfrm>
            <a:off x="9332051" y="4527420"/>
            <a:ext cx="1400280" cy="1576539"/>
          </a:xfrm>
          <a:custGeom>
            <a:avLst/>
            <a:gdLst>
              <a:gd name="T0" fmla="*/ 25 w 423"/>
              <a:gd name="T1" fmla="*/ 101 h 476"/>
              <a:gd name="T2" fmla="*/ 186 w 423"/>
              <a:gd name="T3" fmla="*/ 8 h 476"/>
              <a:gd name="T4" fmla="*/ 237 w 423"/>
              <a:gd name="T5" fmla="*/ 8 h 476"/>
              <a:gd name="T6" fmla="*/ 397 w 423"/>
              <a:gd name="T7" fmla="*/ 101 h 476"/>
              <a:gd name="T8" fmla="*/ 423 w 423"/>
              <a:gd name="T9" fmla="*/ 145 h 476"/>
              <a:gd name="T10" fmla="*/ 423 w 423"/>
              <a:gd name="T11" fmla="*/ 331 h 476"/>
              <a:gd name="T12" fmla="*/ 398 w 423"/>
              <a:gd name="T13" fmla="*/ 375 h 476"/>
              <a:gd name="T14" fmla="*/ 237 w 423"/>
              <a:gd name="T15" fmla="*/ 467 h 476"/>
              <a:gd name="T16" fmla="*/ 186 w 423"/>
              <a:gd name="T17" fmla="*/ 467 h 476"/>
              <a:gd name="T18" fmla="*/ 105 w 423"/>
              <a:gd name="T19" fmla="*/ 421 h 476"/>
              <a:gd name="T20" fmla="*/ 25 w 423"/>
              <a:gd name="T21" fmla="*/ 375 h 476"/>
              <a:gd name="T22" fmla="*/ 0 w 423"/>
              <a:gd name="T23" fmla="*/ 330 h 476"/>
              <a:gd name="T24" fmla="*/ 0 w 423"/>
              <a:gd name="T25" fmla="*/ 145 h 476"/>
              <a:gd name="T26" fmla="*/ 25 w 423"/>
              <a:gd name="T27" fmla="*/ 101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476">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blipFill>
            <a:blip r:embed="rId4"/>
            <a:stretch>
              <a:fillRect/>
            </a:stretch>
          </a:blipFill>
          <a:ln w="38100">
            <a:solidFill>
              <a:srgbClr val="FFFFFF"/>
            </a:solid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zh-CN" altLang="en-US" sz="3600">
              <a:solidFill>
                <a:prstClr val="white"/>
              </a:solidFill>
              <a:latin typeface="Bebas" pitchFamily="2" charset="0"/>
              <a:ea typeface="微软雅黑" panose="020B0503020204020204" pitchFamily="34" charset="-122"/>
              <a:sym typeface="Bebas" pitchFamily="2"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14:switch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750"/>
                                        <p:tgtEl>
                                          <p:spTgt spid="10"/>
                                        </p:tgtEl>
                                      </p:cBhvr>
                                    </p:animEffect>
                                  </p:childTnLst>
                                </p:cTn>
                              </p:par>
                              <p:par>
                                <p:cTn id="8" presetID="63" presetClass="path" presetSubtype="0" decel="50000" fill="hold" grpId="1" nodeType="withEffect">
                                  <p:stCondLst>
                                    <p:cond delay="0"/>
                                  </p:stCondLst>
                                  <p:childTnLst>
                                    <p:animMotion origin="layout" path="M 0.01524 4.81481E-6 L -0.10885 4.81481E-6 " pathEditMode="relative" rAng="0" ptsTypes="AA">
                                      <p:cBhvr>
                                        <p:cTn id="9" dur="750" spd="-100000" fill="hold"/>
                                        <p:tgtEl>
                                          <p:spTgt spid="10"/>
                                        </p:tgtEl>
                                        <p:attrNameLst>
                                          <p:attrName>ppt_x</p:attrName>
                                          <p:attrName>ppt_y</p:attrName>
                                        </p:attrNameLst>
                                      </p:cBhvr>
                                      <p:rCtr x="-6211" y="0"/>
                                    </p:animMotion>
                                  </p:childTnLst>
                                </p:cTn>
                              </p:par>
                              <p:par>
                                <p:cTn id="10" presetID="35" presetClass="path" presetSubtype="0" accel="50000" decel="50000" fill="hold" grpId="2" nodeType="withEffect">
                                  <p:stCondLst>
                                    <p:cond delay="750"/>
                                  </p:stCondLst>
                                  <p:childTnLst>
                                    <p:animMotion origin="layout" path="M 0.01602 4.81481E-6 L -3.54167E-6 4.81481E-6 " pathEditMode="relative" rAng="0" ptsTypes="AA">
                                      <p:cBhvr>
                                        <p:cTn id="11" dur="750" fill="hold"/>
                                        <p:tgtEl>
                                          <p:spTgt spid="10"/>
                                        </p:tgtEl>
                                        <p:attrNameLst>
                                          <p:attrName>ppt_x</p:attrName>
                                          <p:attrName>ppt_y</p:attrName>
                                        </p:attrNameLst>
                                      </p:cBhvr>
                                      <p:rCtr x="-807" y="0"/>
                                    </p:animMotion>
                                  </p:childTnLst>
                                </p:cTn>
                              </p:par>
                              <p:par>
                                <p:cTn id="12" presetID="10"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750"/>
                                        <p:tgtEl>
                                          <p:spTgt spid="9"/>
                                        </p:tgtEl>
                                      </p:cBhvr>
                                    </p:animEffect>
                                  </p:childTnLst>
                                </p:cTn>
                              </p:par>
                              <p:par>
                                <p:cTn id="15" presetID="63" presetClass="path" presetSubtype="0" decel="50000" fill="hold" grpId="1" nodeType="withEffect">
                                  <p:stCondLst>
                                    <p:cond delay="0"/>
                                  </p:stCondLst>
                                  <p:childTnLst>
                                    <p:animMotion origin="layout" path="M -0.01562 -3.7037E-7 L 0.11081 -3.7037E-7 " pathEditMode="relative" rAng="0" ptsTypes="AA">
                                      <p:cBhvr>
                                        <p:cTn id="16" dur="750" spd="-100000" fill="hold"/>
                                        <p:tgtEl>
                                          <p:spTgt spid="9"/>
                                        </p:tgtEl>
                                        <p:attrNameLst>
                                          <p:attrName>ppt_x</p:attrName>
                                          <p:attrName>ppt_y</p:attrName>
                                        </p:attrNameLst>
                                      </p:cBhvr>
                                      <p:rCtr x="6315" y="0"/>
                                    </p:animMotion>
                                  </p:childTnLst>
                                </p:cTn>
                              </p:par>
                              <p:par>
                                <p:cTn id="17" presetID="35" presetClass="path" presetSubtype="0" accel="50000" decel="50000" fill="hold" grpId="2" nodeType="withEffect">
                                  <p:stCondLst>
                                    <p:cond delay="750"/>
                                  </p:stCondLst>
                                  <p:childTnLst>
                                    <p:animMotion origin="layout" path="M -0.01562 -3.7037E-7 L -2.08333E-7 -3.7037E-7 " pathEditMode="relative" rAng="0" ptsTypes="AA">
                                      <p:cBhvr>
                                        <p:cTn id="18" dur="750" fill="hold"/>
                                        <p:tgtEl>
                                          <p:spTgt spid="9"/>
                                        </p:tgtEl>
                                        <p:attrNameLst>
                                          <p:attrName>ppt_x</p:attrName>
                                          <p:attrName>ppt_y</p:attrName>
                                        </p:attrNameLst>
                                      </p:cBhvr>
                                      <p:rCtr x="781" y="0"/>
                                    </p:animMotion>
                                  </p:childTnLst>
                                </p:cTn>
                              </p:par>
                              <p:par>
                                <p:cTn id="19" presetID="10" presetClass="entr" presetSubtype="0" fill="hold" grpId="0" nodeType="withEffect">
                                  <p:stCondLst>
                                    <p:cond delay="75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750"/>
                                        <p:tgtEl>
                                          <p:spTgt spid="11"/>
                                        </p:tgtEl>
                                      </p:cBhvr>
                                    </p:animEffect>
                                  </p:childTnLst>
                                </p:cTn>
                              </p:par>
                              <p:par>
                                <p:cTn id="22" presetID="35" presetClass="path" presetSubtype="0" accel="50000" decel="50000" fill="hold" grpId="1" nodeType="withEffect">
                                  <p:stCondLst>
                                    <p:cond delay="750"/>
                                  </p:stCondLst>
                                  <p:childTnLst>
                                    <p:animMotion origin="layout" path="M -0.01562 4.81481E-6 L -2.08333E-7 4.81481E-6 " pathEditMode="relative" rAng="0" ptsTypes="AA">
                                      <p:cBhvr>
                                        <p:cTn id="23" dur="750" fill="hold"/>
                                        <p:tgtEl>
                                          <p:spTgt spid="11"/>
                                        </p:tgtEl>
                                        <p:attrNameLst>
                                          <p:attrName>ppt_x</p:attrName>
                                          <p:attrName>ppt_y</p:attrName>
                                        </p:attrNameLst>
                                      </p:cBhvr>
                                      <p:rCtr x="781" y="0"/>
                                    </p:animMotion>
                                  </p:childTnLst>
                                </p:cTn>
                              </p:par>
                              <p:par>
                                <p:cTn id="24" presetID="10" presetClass="entr" presetSubtype="0" fill="hold" grpId="0" nodeType="withEffect">
                                  <p:stCondLst>
                                    <p:cond delay="75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750"/>
                                        <p:tgtEl>
                                          <p:spTgt spid="7"/>
                                        </p:tgtEl>
                                      </p:cBhvr>
                                    </p:animEffect>
                                  </p:childTnLst>
                                </p:cTn>
                              </p:par>
                              <p:par>
                                <p:cTn id="27" presetID="35" presetClass="path" presetSubtype="0" accel="50000" decel="50000" fill="hold" grpId="1" nodeType="withEffect">
                                  <p:stCondLst>
                                    <p:cond delay="750"/>
                                  </p:stCondLst>
                                  <p:childTnLst>
                                    <p:animMotion origin="layout" path="M 0.01602 -3.7037E-7 L -3.54167E-6 -3.7037E-7 " pathEditMode="relative" rAng="0" ptsTypes="AA">
                                      <p:cBhvr>
                                        <p:cTn id="28" dur="750" fill="hold"/>
                                        <p:tgtEl>
                                          <p:spTgt spid="7"/>
                                        </p:tgtEl>
                                        <p:attrNameLst>
                                          <p:attrName>ppt_x</p:attrName>
                                          <p:attrName>ppt_y</p:attrName>
                                        </p:attrNameLst>
                                      </p:cBhvr>
                                      <p:rCtr x="-807" y="0"/>
                                    </p:animMotion>
                                  </p:childTnLst>
                                </p:cTn>
                              </p:par>
                              <p:par>
                                <p:cTn id="29" presetID="22" presetClass="entr" presetSubtype="8" fill="hold" grpId="0" nodeType="withEffect">
                                  <p:stCondLst>
                                    <p:cond delay="125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750"/>
                                        <p:tgtEl>
                                          <p:spTgt spid="15"/>
                                        </p:tgtEl>
                                      </p:cBhvr>
                                    </p:animEffect>
                                  </p:childTnLst>
                                </p:cTn>
                              </p:par>
                              <p:par>
                                <p:cTn id="32" presetID="22" presetClass="entr" presetSubtype="8" fill="hold" grpId="0" nodeType="withEffect">
                                  <p:stCondLst>
                                    <p:cond delay="125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750"/>
                                        <p:tgtEl>
                                          <p:spTgt spid="14"/>
                                        </p:tgtEl>
                                      </p:cBhvr>
                                    </p:animEffect>
                                  </p:childTnLst>
                                </p:cTn>
                              </p:par>
                              <p:par>
                                <p:cTn id="35" presetID="22" presetClass="entr" presetSubtype="8" fill="hold" grpId="0" nodeType="withEffect">
                                  <p:stCondLst>
                                    <p:cond delay="125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par>
                                <p:cTn id="38" presetID="22" presetClass="entr" presetSubtype="8" fill="hold" grpId="0" nodeType="withEffect">
                                  <p:stCondLst>
                                    <p:cond delay="1250"/>
                                  </p:stCondLst>
                                  <p:childTnLst>
                                    <p:set>
                                      <p:cBhvr>
                                        <p:cTn id="39" dur="1" fill="hold">
                                          <p:stCondLst>
                                            <p:cond delay="0"/>
                                          </p:stCondLst>
                                        </p:cTn>
                                        <p:tgtEl>
                                          <p:spTgt spid="16"/>
                                        </p:tgtEl>
                                        <p:attrNameLst>
                                          <p:attrName>style.visibility</p:attrName>
                                        </p:attrNameLst>
                                      </p:cBhvr>
                                      <p:to>
                                        <p:strVal val="visible"/>
                                      </p:to>
                                    </p:set>
                                    <p:animEffect transition="in" filter="wipe(left)">
                                      <p:cBhvr>
                                        <p:cTn id="40" dur="750"/>
                                        <p:tgtEl>
                                          <p:spTgt spid="16"/>
                                        </p:tgtEl>
                                      </p:cBhvr>
                                    </p:animEffect>
                                  </p:childTnLst>
                                </p:cTn>
                              </p:par>
                              <p:par>
                                <p:cTn id="41" presetID="22" presetClass="entr" presetSubtype="8" fill="hold" grpId="0" nodeType="withEffect">
                                  <p:stCondLst>
                                    <p:cond delay="1250"/>
                                  </p:stCondLst>
                                  <p:childTnLst>
                                    <p:set>
                                      <p:cBhvr>
                                        <p:cTn id="42" dur="1" fill="hold">
                                          <p:stCondLst>
                                            <p:cond delay="0"/>
                                          </p:stCondLst>
                                        </p:cTn>
                                        <p:tgtEl>
                                          <p:spTgt spid="23"/>
                                        </p:tgtEl>
                                        <p:attrNameLst>
                                          <p:attrName>style.visibility</p:attrName>
                                        </p:attrNameLst>
                                      </p:cBhvr>
                                      <p:to>
                                        <p:strVal val="visible"/>
                                      </p:to>
                                    </p:set>
                                    <p:animEffect transition="in" filter="wipe(left)">
                                      <p:cBhvr>
                                        <p:cTn id="43" dur="750"/>
                                        <p:tgtEl>
                                          <p:spTgt spid="23"/>
                                        </p:tgtEl>
                                      </p:cBhvr>
                                    </p:animEffect>
                                  </p:childTnLst>
                                </p:cTn>
                              </p:par>
                              <p:par>
                                <p:cTn id="44" presetID="22" presetClass="entr" presetSubtype="8" fill="hold" grpId="0" nodeType="withEffect">
                                  <p:stCondLst>
                                    <p:cond delay="1250"/>
                                  </p:stCondLst>
                                  <p:childTnLst>
                                    <p:set>
                                      <p:cBhvr>
                                        <p:cTn id="45" dur="1" fill="hold">
                                          <p:stCondLst>
                                            <p:cond delay="0"/>
                                          </p:stCondLst>
                                        </p:cTn>
                                        <p:tgtEl>
                                          <p:spTgt spid="22"/>
                                        </p:tgtEl>
                                        <p:attrNameLst>
                                          <p:attrName>style.visibility</p:attrName>
                                        </p:attrNameLst>
                                      </p:cBhvr>
                                      <p:to>
                                        <p:strVal val="visible"/>
                                      </p:to>
                                    </p:set>
                                    <p:animEffect transition="in" filter="wipe(left)">
                                      <p:cBhvr>
                                        <p:cTn id="46" dur="750"/>
                                        <p:tgtEl>
                                          <p:spTgt spid="22"/>
                                        </p:tgtEl>
                                      </p:cBhvr>
                                    </p:animEffect>
                                  </p:childTnLst>
                                </p:cTn>
                              </p:par>
                              <p:par>
                                <p:cTn id="47" presetID="22" presetClass="entr" presetSubtype="8" fill="hold" grpId="0" nodeType="withEffect">
                                  <p:stCondLst>
                                    <p:cond delay="1250"/>
                                  </p:stCondLst>
                                  <p:childTnLst>
                                    <p:set>
                                      <p:cBhvr>
                                        <p:cTn id="48" dur="1" fill="hold">
                                          <p:stCondLst>
                                            <p:cond delay="0"/>
                                          </p:stCondLst>
                                        </p:cTn>
                                        <p:tgtEl>
                                          <p:spTgt spid="21"/>
                                        </p:tgtEl>
                                        <p:attrNameLst>
                                          <p:attrName>style.visibility</p:attrName>
                                        </p:attrNameLst>
                                      </p:cBhvr>
                                      <p:to>
                                        <p:strVal val="visible"/>
                                      </p:to>
                                    </p:set>
                                    <p:animEffect transition="in" filter="wipe(left)">
                                      <p:cBhvr>
                                        <p:cTn id="49" dur="750"/>
                                        <p:tgtEl>
                                          <p:spTgt spid="21"/>
                                        </p:tgtEl>
                                      </p:cBhvr>
                                    </p:animEffect>
                                  </p:childTnLst>
                                </p:cTn>
                              </p:par>
                              <p:par>
                                <p:cTn id="50" presetID="22" presetClass="entr" presetSubtype="8" fill="hold" grpId="0" nodeType="withEffect">
                                  <p:stCondLst>
                                    <p:cond delay="1250"/>
                                  </p:stCondLst>
                                  <p:childTnLst>
                                    <p:set>
                                      <p:cBhvr>
                                        <p:cTn id="51" dur="1" fill="hold">
                                          <p:stCondLst>
                                            <p:cond delay="0"/>
                                          </p:stCondLst>
                                        </p:cTn>
                                        <p:tgtEl>
                                          <p:spTgt spid="20"/>
                                        </p:tgtEl>
                                        <p:attrNameLst>
                                          <p:attrName>style.visibility</p:attrName>
                                        </p:attrNameLst>
                                      </p:cBhvr>
                                      <p:to>
                                        <p:strVal val="visible"/>
                                      </p:to>
                                    </p:set>
                                    <p:animEffect transition="in" filter="wipe(left)">
                                      <p:cBhvr>
                                        <p:cTn id="52" dur="750"/>
                                        <p:tgtEl>
                                          <p:spTgt spid="20"/>
                                        </p:tgtEl>
                                      </p:cBhvr>
                                    </p:animEffect>
                                  </p:childTnLst>
                                </p:cTn>
                              </p:par>
                              <p:par>
                                <p:cTn id="53" presetID="53" presetClass="entr" presetSubtype="16" fill="hold" grpId="0" nodeType="withEffect">
                                  <p:stCondLst>
                                    <p:cond delay="1750"/>
                                  </p:stCondLst>
                                  <p:childTnLst>
                                    <p:set>
                                      <p:cBhvr>
                                        <p:cTn id="54" dur="1" fill="hold">
                                          <p:stCondLst>
                                            <p:cond delay="0"/>
                                          </p:stCondLst>
                                        </p:cTn>
                                        <p:tgtEl>
                                          <p:spTgt spid="24"/>
                                        </p:tgtEl>
                                        <p:attrNameLst>
                                          <p:attrName>style.visibility</p:attrName>
                                        </p:attrNameLst>
                                      </p:cBhvr>
                                      <p:to>
                                        <p:strVal val="visible"/>
                                      </p:to>
                                    </p:set>
                                    <p:anim calcmode="lin" valueType="num">
                                      <p:cBhvr>
                                        <p:cTn id="55" dur="750" fill="hold"/>
                                        <p:tgtEl>
                                          <p:spTgt spid="24"/>
                                        </p:tgtEl>
                                        <p:attrNameLst>
                                          <p:attrName>ppt_w</p:attrName>
                                        </p:attrNameLst>
                                      </p:cBhvr>
                                      <p:tavLst>
                                        <p:tav tm="0">
                                          <p:val>
                                            <p:fltVal val="0"/>
                                          </p:val>
                                        </p:tav>
                                        <p:tav tm="100000">
                                          <p:val>
                                            <p:strVal val="#ppt_w"/>
                                          </p:val>
                                        </p:tav>
                                      </p:tavLst>
                                    </p:anim>
                                    <p:anim calcmode="lin" valueType="num">
                                      <p:cBhvr>
                                        <p:cTn id="56" dur="750" fill="hold"/>
                                        <p:tgtEl>
                                          <p:spTgt spid="24"/>
                                        </p:tgtEl>
                                        <p:attrNameLst>
                                          <p:attrName>ppt_h</p:attrName>
                                        </p:attrNameLst>
                                      </p:cBhvr>
                                      <p:tavLst>
                                        <p:tav tm="0">
                                          <p:val>
                                            <p:fltVal val="0"/>
                                          </p:val>
                                        </p:tav>
                                        <p:tav tm="100000">
                                          <p:val>
                                            <p:strVal val="#ppt_h"/>
                                          </p:val>
                                        </p:tav>
                                      </p:tavLst>
                                    </p:anim>
                                    <p:animEffect transition="in" filter="fade">
                                      <p:cBhvr>
                                        <p:cTn id="57" dur="750"/>
                                        <p:tgtEl>
                                          <p:spTgt spid="24"/>
                                        </p:tgtEl>
                                      </p:cBhvr>
                                    </p:animEffect>
                                  </p:childTnLst>
                                </p:cTn>
                              </p:par>
                              <p:par>
                                <p:cTn id="58" presetID="53" presetClass="entr" presetSubtype="16" fill="hold" grpId="0" nodeType="withEffect">
                                  <p:stCondLst>
                                    <p:cond delay="1750"/>
                                  </p:stCondLst>
                                  <p:childTnLst>
                                    <p:set>
                                      <p:cBhvr>
                                        <p:cTn id="59" dur="1" fill="hold">
                                          <p:stCondLst>
                                            <p:cond delay="0"/>
                                          </p:stCondLst>
                                        </p:cTn>
                                        <p:tgtEl>
                                          <p:spTgt spid="25"/>
                                        </p:tgtEl>
                                        <p:attrNameLst>
                                          <p:attrName>style.visibility</p:attrName>
                                        </p:attrNameLst>
                                      </p:cBhvr>
                                      <p:to>
                                        <p:strVal val="visible"/>
                                      </p:to>
                                    </p:set>
                                    <p:anim calcmode="lin" valueType="num">
                                      <p:cBhvr>
                                        <p:cTn id="60" dur="750" fill="hold"/>
                                        <p:tgtEl>
                                          <p:spTgt spid="25"/>
                                        </p:tgtEl>
                                        <p:attrNameLst>
                                          <p:attrName>ppt_w</p:attrName>
                                        </p:attrNameLst>
                                      </p:cBhvr>
                                      <p:tavLst>
                                        <p:tav tm="0">
                                          <p:val>
                                            <p:fltVal val="0"/>
                                          </p:val>
                                        </p:tav>
                                        <p:tav tm="100000">
                                          <p:val>
                                            <p:strVal val="#ppt_w"/>
                                          </p:val>
                                        </p:tav>
                                      </p:tavLst>
                                    </p:anim>
                                    <p:anim calcmode="lin" valueType="num">
                                      <p:cBhvr>
                                        <p:cTn id="61" dur="750" fill="hold"/>
                                        <p:tgtEl>
                                          <p:spTgt spid="25"/>
                                        </p:tgtEl>
                                        <p:attrNameLst>
                                          <p:attrName>ppt_h</p:attrName>
                                        </p:attrNameLst>
                                      </p:cBhvr>
                                      <p:tavLst>
                                        <p:tav tm="0">
                                          <p:val>
                                            <p:fltVal val="0"/>
                                          </p:val>
                                        </p:tav>
                                        <p:tav tm="100000">
                                          <p:val>
                                            <p:strVal val="#ppt_h"/>
                                          </p:val>
                                        </p:tav>
                                      </p:tavLst>
                                    </p:anim>
                                    <p:animEffect transition="in" filter="fade">
                                      <p:cBhvr>
                                        <p:cTn id="62" dur="750"/>
                                        <p:tgtEl>
                                          <p:spTgt spid="25"/>
                                        </p:tgtEl>
                                      </p:cBhvr>
                                    </p:animEffect>
                                  </p:childTnLst>
                                </p:cTn>
                              </p:par>
                              <p:par>
                                <p:cTn id="63" presetID="53" presetClass="entr" presetSubtype="16" fill="hold" grpId="0" nodeType="withEffect">
                                  <p:stCondLst>
                                    <p:cond delay="1750"/>
                                  </p:stCondLst>
                                  <p:childTnLst>
                                    <p:set>
                                      <p:cBhvr>
                                        <p:cTn id="64" dur="1" fill="hold">
                                          <p:stCondLst>
                                            <p:cond delay="0"/>
                                          </p:stCondLst>
                                        </p:cTn>
                                        <p:tgtEl>
                                          <p:spTgt spid="27"/>
                                        </p:tgtEl>
                                        <p:attrNameLst>
                                          <p:attrName>style.visibility</p:attrName>
                                        </p:attrNameLst>
                                      </p:cBhvr>
                                      <p:to>
                                        <p:strVal val="visible"/>
                                      </p:to>
                                    </p:set>
                                    <p:anim calcmode="lin" valueType="num">
                                      <p:cBhvr>
                                        <p:cTn id="65" dur="750" fill="hold"/>
                                        <p:tgtEl>
                                          <p:spTgt spid="27"/>
                                        </p:tgtEl>
                                        <p:attrNameLst>
                                          <p:attrName>ppt_w</p:attrName>
                                        </p:attrNameLst>
                                      </p:cBhvr>
                                      <p:tavLst>
                                        <p:tav tm="0">
                                          <p:val>
                                            <p:fltVal val="0"/>
                                          </p:val>
                                        </p:tav>
                                        <p:tav tm="100000">
                                          <p:val>
                                            <p:strVal val="#ppt_w"/>
                                          </p:val>
                                        </p:tav>
                                      </p:tavLst>
                                    </p:anim>
                                    <p:anim calcmode="lin" valueType="num">
                                      <p:cBhvr>
                                        <p:cTn id="66" dur="750" fill="hold"/>
                                        <p:tgtEl>
                                          <p:spTgt spid="27"/>
                                        </p:tgtEl>
                                        <p:attrNameLst>
                                          <p:attrName>ppt_h</p:attrName>
                                        </p:attrNameLst>
                                      </p:cBhvr>
                                      <p:tavLst>
                                        <p:tav tm="0">
                                          <p:val>
                                            <p:fltVal val="0"/>
                                          </p:val>
                                        </p:tav>
                                        <p:tav tm="100000">
                                          <p:val>
                                            <p:strVal val="#ppt_h"/>
                                          </p:val>
                                        </p:tav>
                                      </p:tavLst>
                                    </p:anim>
                                    <p:animEffect transition="in" filter="fade">
                                      <p:cBhvr>
                                        <p:cTn id="67" dur="750"/>
                                        <p:tgtEl>
                                          <p:spTgt spid="27"/>
                                        </p:tgtEl>
                                      </p:cBhvr>
                                    </p:animEffect>
                                  </p:childTnLst>
                                </p:cTn>
                              </p:par>
                              <p:par>
                                <p:cTn id="68" presetID="53" presetClass="entr" presetSubtype="16" fill="hold" grpId="0" nodeType="withEffect">
                                  <p:stCondLst>
                                    <p:cond delay="1750"/>
                                  </p:stCondLst>
                                  <p:childTnLst>
                                    <p:set>
                                      <p:cBhvr>
                                        <p:cTn id="69" dur="1" fill="hold">
                                          <p:stCondLst>
                                            <p:cond delay="0"/>
                                          </p:stCondLst>
                                        </p:cTn>
                                        <p:tgtEl>
                                          <p:spTgt spid="26"/>
                                        </p:tgtEl>
                                        <p:attrNameLst>
                                          <p:attrName>style.visibility</p:attrName>
                                        </p:attrNameLst>
                                      </p:cBhvr>
                                      <p:to>
                                        <p:strVal val="visible"/>
                                      </p:to>
                                    </p:set>
                                    <p:anim calcmode="lin" valueType="num">
                                      <p:cBhvr>
                                        <p:cTn id="70" dur="750" fill="hold"/>
                                        <p:tgtEl>
                                          <p:spTgt spid="26"/>
                                        </p:tgtEl>
                                        <p:attrNameLst>
                                          <p:attrName>ppt_w</p:attrName>
                                        </p:attrNameLst>
                                      </p:cBhvr>
                                      <p:tavLst>
                                        <p:tav tm="0">
                                          <p:val>
                                            <p:fltVal val="0"/>
                                          </p:val>
                                        </p:tav>
                                        <p:tav tm="100000">
                                          <p:val>
                                            <p:strVal val="#ppt_w"/>
                                          </p:val>
                                        </p:tav>
                                      </p:tavLst>
                                    </p:anim>
                                    <p:anim calcmode="lin" valueType="num">
                                      <p:cBhvr>
                                        <p:cTn id="71" dur="750" fill="hold"/>
                                        <p:tgtEl>
                                          <p:spTgt spid="26"/>
                                        </p:tgtEl>
                                        <p:attrNameLst>
                                          <p:attrName>ppt_h</p:attrName>
                                        </p:attrNameLst>
                                      </p:cBhvr>
                                      <p:tavLst>
                                        <p:tav tm="0">
                                          <p:val>
                                            <p:fltVal val="0"/>
                                          </p:val>
                                        </p:tav>
                                        <p:tav tm="100000">
                                          <p:val>
                                            <p:strVal val="#ppt_h"/>
                                          </p:val>
                                        </p:tav>
                                      </p:tavLst>
                                    </p:anim>
                                    <p:animEffect transition="in" filter="fade">
                                      <p:cBhvr>
                                        <p:cTn id="72" dur="7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9" grpId="0" animBg="1"/>
      <p:bldP spid="9" grpId="1" animBg="1"/>
      <p:bldP spid="9" grpId="2" animBg="1"/>
      <p:bldP spid="10" grpId="0" animBg="1"/>
      <p:bldP spid="10" grpId="1" animBg="1"/>
      <p:bldP spid="10" grpId="2" animBg="1"/>
      <p:bldP spid="11" grpId="0" animBg="1"/>
      <p:bldP spid="11" grpId="1" animBg="1"/>
      <p:bldP spid="14" grpId="0"/>
      <p:bldP spid="15" grpId="0"/>
      <p:bldP spid="16" grpId="0"/>
      <p:bldP spid="19" grpId="0"/>
      <p:bldP spid="20" grpId="0"/>
      <p:bldP spid="21" grpId="0"/>
      <p:bldP spid="22" grpId="0"/>
      <p:bldP spid="23" grpId="0"/>
      <p:bldP spid="24" grpId="0" animBg="1"/>
      <p:bldP spid="25"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flipH="1">
            <a:off x="0" y="1951828"/>
            <a:ext cx="3639447" cy="2884906"/>
            <a:chOff x="9658590" y="2383972"/>
            <a:chExt cx="2533411" cy="2008176"/>
          </a:xfrm>
          <a:solidFill>
            <a:srgbClr val="333333"/>
          </a:solidFill>
        </p:grpSpPr>
        <p:sp>
          <p:nvSpPr>
            <p:cNvPr id="5" name="任意多边形 4"/>
            <p:cNvSpPr/>
            <p:nvPr/>
          </p:nvSpPr>
          <p:spPr>
            <a:xfrm>
              <a:off x="11691258" y="2383972"/>
              <a:ext cx="500743" cy="751114"/>
            </a:xfrm>
            <a:custGeom>
              <a:avLst/>
              <a:gdLst>
                <a:gd name="connsiteX0" fmla="*/ 375557 w 500743"/>
                <a:gd name="connsiteY0" fmla="*/ 0 h 751114"/>
                <a:gd name="connsiteX1" fmla="*/ 500743 w 500743"/>
                <a:gd name="connsiteY1" fmla="*/ 25274 h 751114"/>
                <a:gd name="connsiteX2" fmla="*/ 500743 w 500743"/>
                <a:gd name="connsiteY2" fmla="*/ 725840 h 751114"/>
                <a:gd name="connsiteX3" fmla="*/ 375557 w 500743"/>
                <a:gd name="connsiteY3" fmla="*/ 751114 h 751114"/>
                <a:gd name="connsiteX4" fmla="*/ 0 w 500743"/>
                <a:gd name="connsiteY4" fmla="*/ 375557 h 751114"/>
                <a:gd name="connsiteX5" fmla="*/ 375557 w 500743"/>
                <a:gd name="connsiteY5" fmla="*/ 0 h 751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0743" h="751114">
                  <a:moveTo>
                    <a:pt x="375557" y="0"/>
                  </a:moveTo>
                  <a:lnTo>
                    <a:pt x="500743" y="25274"/>
                  </a:lnTo>
                  <a:lnTo>
                    <a:pt x="500743" y="725840"/>
                  </a:lnTo>
                  <a:lnTo>
                    <a:pt x="375557" y="751114"/>
                  </a:lnTo>
                  <a:cubicBezTo>
                    <a:pt x="168143" y="751114"/>
                    <a:pt x="0" y="582971"/>
                    <a:pt x="0" y="375557"/>
                  </a:cubicBezTo>
                  <a:cubicBezTo>
                    <a:pt x="0" y="168143"/>
                    <a:pt x="168143" y="0"/>
                    <a:pt x="37555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11173936" y="2438151"/>
              <a:ext cx="647949" cy="64794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10683336" y="2514351"/>
              <a:ext cx="495548" cy="49554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10187292" y="2628654"/>
              <a:ext cx="314700" cy="3147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a:spLocks noChangeAspect="1"/>
            </p:cNvSpPr>
            <p:nvPr/>
          </p:nvSpPr>
          <p:spPr>
            <a:xfrm>
              <a:off x="9658590" y="2666252"/>
              <a:ext cx="252000" cy="25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a:off x="11691258" y="3015592"/>
              <a:ext cx="500743" cy="751114"/>
            </a:xfrm>
            <a:custGeom>
              <a:avLst/>
              <a:gdLst>
                <a:gd name="connsiteX0" fmla="*/ 375557 w 500743"/>
                <a:gd name="connsiteY0" fmla="*/ 0 h 751114"/>
                <a:gd name="connsiteX1" fmla="*/ 500743 w 500743"/>
                <a:gd name="connsiteY1" fmla="*/ 25274 h 751114"/>
                <a:gd name="connsiteX2" fmla="*/ 500743 w 500743"/>
                <a:gd name="connsiteY2" fmla="*/ 725840 h 751114"/>
                <a:gd name="connsiteX3" fmla="*/ 375557 w 500743"/>
                <a:gd name="connsiteY3" fmla="*/ 751114 h 751114"/>
                <a:gd name="connsiteX4" fmla="*/ 0 w 500743"/>
                <a:gd name="connsiteY4" fmla="*/ 375557 h 751114"/>
                <a:gd name="connsiteX5" fmla="*/ 375557 w 500743"/>
                <a:gd name="connsiteY5" fmla="*/ 0 h 751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0743" h="751114">
                  <a:moveTo>
                    <a:pt x="375557" y="0"/>
                  </a:moveTo>
                  <a:lnTo>
                    <a:pt x="500743" y="25274"/>
                  </a:lnTo>
                  <a:lnTo>
                    <a:pt x="500743" y="725840"/>
                  </a:lnTo>
                  <a:lnTo>
                    <a:pt x="375557" y="751114"/>
                  </a:lnTo>
                  <a:cubicBezTo>
                    <a:pt x="168143" y="751114"/>
                    <a:pt x="0" y="582971"/>
                    <a:pt x="0" y="375557"/>
                  </a:cubicBezTo>
                  <a:cubicBezTo>
                    <a:pt x="0" y="168143"/>
                    <a:pt x="168143" y="0"/>
                    <a:pt x="37555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11173936" y="3069771"/>
              <a:ext cx="647949" cy="64794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10683336" y="3145971"/>
              <a:ext cx="495548" cy="49554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10187292" y="3260274"/>
              <a:ext cx="314700" cy="3147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a:spLocks noChangeAspect="1"/>
            </p:cNvSpPr>
            <p:nvPr/>
          </p:nvSpPr>
          <p:spPr>
            <a:xfrm>
              <a:off x="9658590" y="3297872"/>
              <a:ext cx="252000" cy="25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14"/>
            <p:cNvSpPr/>
            <p:nvPr/>
          </p:nvSpPr>
          <p:spPr>
            <a:xfrm>
              <a:off x="11691258" y="3641034"/>
              <a:ext cx="500743" cy="751114"/>
            </a:xfrm>
            <a:custGeom>
              <a:avLst/>
              <a:gdLst>
                <a:gd name="connsiteX0" fmla="*/ 375557 w 500743"/>
                <a:gd name="connsiteY0" fmla="*/ 0 h 751114"/>
                <a:gd name="connsiteX1" fmla="*/ 500743 w 500743"/>
                <a:gd name="connsiteY1" fmla="*/ 25274 h 751114"/>
                <a:gd name="connsiteX2" fmla="*/ 500743 w 500743"/>
                <a:gd name="connsiteY2" fmla="*/ 725840 h 751114"/>
                <a:gd name="connsiteX3" fmla="*/ 375557 w 500743"/>
                <a:gd name="connsiteY3" fmla="*/ 751114 h 751114"/>
                <a:gd name="connsiteX4" fmla="*/ 0 w 500743"/>
                <a:gd name="connsiteY4" fmla="*/ 375557 h 751114"/>
                <a:gd name="connsiteX5" fmla="*/ 375557 w 500743"/>
                <a:gd name="connsiteY5" fmla="*/ 0 h 751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0743" h="751114">
                  <a:moveTo>
                    <a:pt x="375557" y="0"/>
                  </a:moveTo>
                  <a:lnTo>
                    <a:pt x="500743" y="25274"/>
                  </a:lnTo>
                  <a:lnTo>
                    <a:pt x="500743" y="725840"/>
                  </a:lnTo>
                  <a:lnTo>
                    <a:pt x="375557" y="751114"/>
                  </a:lnTo>
                  <a:cubicBezTo>
                    <a:pt x="168143" y="751114"/>
                    <a:pt x="0" y="582971"/>
                    <a:pt x="0" y="375557"/>
                  </a:cubicBezTo>
                  <a:cubicBezTo>
                    <a:pt x="0" y="168143"/>
                    <a:pt x="168143" y="0"/>
                    <a:pt x="37555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11173936" y="3695213"/>
              <a:ext cx="647949" cy="64794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10683336" y="3771413"/>
              <a:ext cx="495548" cy="49554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10187292" y="3885716"/>
              <a:ext cx="314700" cy="3147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a:spLocks noChangeAspect="1"/>
            </p:cNvSpPr>
            <p:nvPr/>
          </p:nvSpPr>
          <p:spPr>
            <a:xfrm>
              <a:off x="9658590" y="3923314"/>
              <a:ext cx="252000" cy="25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2" name="圆角矩形 51"/>
          <p:cNvSpPr/>
          <p:nvPr/>
        </p:nvSpPr>
        <p:spPr>
          <a:xfrm>
            <a:off x="4036952" y="2029660"/>
            <a:ext cx="2808385" cy="2808385"/>
          </a:xfrm>
          <a:prstGeom prst="roundRect">
            <a:avLst>
              <a:gd name="adj" fmla="val 50000"/>
            </a:avLst>
          </a:prstGeom>
          <a:solidFill>
            <a:srgbClr val="9BC2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5" name="文本框 54" descr="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
          <p:cNvSpPr txBox="1"/>
          <p:nvPr/>
        </p:nvSpPr>
        <p:spPr>
          <a:xfrm>
            <a:off x="7446143" y="3025740"/>
            <a:ext cx="4515980" cy="830997"/>
          </a:xfrm>
          <a:prstGeom prst="rect">
            <a:avLst/>
          </a:prstGeom>
          <a:noFill/>
          <a:effectLst/>
        </p:spPr>
        <p:txBody>
          <a:bodyPr wrap="none" rtlCol="0">
            <a:spAutoFit/>
          </a:bodyPr>
          <a:lstStyle/>
          <a:p>
            <a:pPr algn="ctr"/>
            <a:r>
              <a:rPr lang="zh-CN" altLang="en-US" sz="4800" b="1" dirty="0">
                <a:solidFill>
                  <a:srgbClr val="333333"/>
                </a:solidFill>
                <a:latin typeface="幼圆" panose="02010509060101010101" pitchFamily="49" charset="-122"/>
                <a:ea typeface="幼圆" panose="02010509060101010101" pitchFamily="49" charset="-122"/>
              </a:rPr>
              <a:t>总体建议与总结</a:t>
            </a:r>
            <a:endParaRPr lang="zh-CN" altLang="en-US" sz="4800" b="1" dirty="0">
              <a:solidFill>
                <a:srgbClr val="333333"/>
              </a:solidFill>
              <a:latin typeface="幼圆" panose="02010509060101010101" pitchFamily="49" charset="-122"/>
              <a:ea typeface="幼圆" panose="02010509060101010101" pitchFamily="49" charset="-122"/>
            </a:endParaRPr>
          </a:p>
        </p:txBody>
      </p:sp>
      <p:sp>
        <p:nvSpPr>
          <p:cNvPr id="56" name="文本框 55" descr="e7d195523061f1c0deeec63e560781cfd59afb0ea006f2a87ABB68BF51EA6619813959095094C18C62A12F549504892A4AAA8C1554C6663626E05CA27F281A14E6983772AFC3FB97135759321DEA3D70CCCB10945EC5A0328596DD82A592BE62395600E7AE41709863136E5693E139E71C97B0505B6497F6EA0FFE905022212355C75CED024E8489CA1AE83B75F1FECE"/>
          <p:cNvSpPr txBox="1"/>
          <p:nvPr/>
        </p:nvSpPr>
        <p:spPr>
          <a:xfrm>
            <a:off x="4708097" y="2347334"/>
            <a:ext cx="1553630" cy="1815882"/>
          </a:xfrm>
          <a:prstGeom prst="rect">
            <a:avLst/>
          </a:prstGeom>
          <a:noFill/>
        </p:spPr>
        <p:txBody>
          <a:bodyPr wrap="none" rtlCol="0">
            <a:spAutoFit/>
          </a:bodyPr>
          <a:lstStyle/>
          <a:p>
            <a:pPr defTabSz="1218565">
              <a:defRPr/>
            </a:pPr>
            <a:r>
              <a:rPr lang="zh-CN" altLang="en-US" sz="3200" b="1" kern="0" dirty="0" smtClean="0">
                <a:solidFill>
                  <a:schemeClr val="tx1">
                    <a:lumMod val="85000"/>
                    <a:lumOff val="15000"/>
                  </a:schemeClr>
                </a:solidFill>
                <a:latin typeface="幼圆" panose="02010509060101010101" pitchFamily="49" charset="-122"/>
                <a:ea typeface="幼圆" panose="02010509060101010101" pitchFamily="49" charset="-122"/>
              </a:rPr>
              <a:t>  </a:t>
            </a:r>
            <a:endParaRPr lang="en-US" altLang="zh-CN" sz="3200" b="1" kern="0" dirty="0" smtClean="0">
              <a:solidFill>
                <a:schemeClr val="tx1">
                  <a:lumMod val="85000"/>
                  <a:lumOff val="15000"/>
                </a:schemeClr>
              </a:solidFill>
              <a:latin typeface="幼圆" panose="02010509060101010101" pitchFamily="49" charset="-122"/>
              <a:ea typeface="幼圆" panose="02010509060101010101" pitchFamily="49" charset="-122"/>
            </a:endParaRPr>
          </a:p>
          <a:p>
            <a:r>
              <a:rPr lang="en-US" altLang="zh-CN" sz="8000" dirty="0" smtClean="0">
                <a:solidFill>
                  <a:schemeClr val="bg1"/>
                </a:solidFill>
                <a:latin typeface="Arial Black" panose="020B0A04020102020204" pitchFamily="34" charset="0"/>
                <a:ea typeface="幼圆" panose="02010509060101010101" pitchFamily="49" charset="-122"/>
                <a:cs typeface="Kartika" panose="02020503030404060203" pitchFamily="18" charset="0"/>
              </a:rPr>
              <a:t>04</a:t>
            </a:r>
            <a:endParaRPr lang="en-US" altLang="zh-CN" sz="8000" dirty="0">
              <a:solidFill>
                <a:schemeClr val="bg1"/>
              </a:solidFill>
              <a:latin typeface="Arial Black" panose="020B0A04020102020204" pitchFamily="34" charset="0"/>
              <a:ea typeface="幼圆" panose="02010509060101010101" pitchFamily="49" charset="-122"/>
              <a:cs typeface="Kartika" panose="02020503030404060203"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blinds dir="vert"/>
      </p:transition>
    </mc:Choice>
    <mc:Fallback>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fade">
                                      <p:cBhvr>
                                        <p:cTn id="17" dur="500"/>
                                        <p:tgtEl>
                                          <p:spTgt spid="56"/>
                                        </p:tgtEl>
                                      </p:cBhvr>
                                    </p:animEffect>
                                  </p:childTnLst>
                                </p:cTn>
                              </p:par>
                            </p:childTnLst>
                          </p:cTn>
                        </p:par>
                        <p:par>
                          <p:cTn id="18" fill="hold">
                            <p:stCondLst>
                              <p:cond delay="2000"/>
                            </p:stCondLst>
                            <p:childTnLst>
                              <p:par>
                                <p:cTn id="19" presetID="37" presetClass="entr" presetSubtype="0"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900" decel="100000" fill="hold"/>
                                        <p:tgtEl>
                                          <p:spTgt spid="55"/>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5" grpId="0"/>
      <p:bldP spid="5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圆角矩形 11"/>
          <p:cNvSpPr/>
          <p:nvPr/>
        </p:nvSpPr>
        <p:spPr>
          <a:xfrm>
            <a:off x="-775263" y="169290"/>
            <a:ext cx="2067951" cy="798521"/>
          </a:xfrm>
          <a:prstGeom prst="roundRect">
            <a:avLst>
              <a:gd name="adj" fmla="val 50000"/>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1392632" y="169290"/>
            <a:ext cx="798521" cy="798521"/>
          </a:xfrm>
          <a:prstGeom prst="ellipse">
            <a:avLst/>
          </a:prstGeom>
          <a:solidFill>
            <a:srgbClr val="9BC2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descr="e7d195523061f1c0deeec63e560781cfd59afb0ea006f2a87ABB68BF51EA6619813959095094C18C62A12F549504892A4AAA8C1554C6663626E05CA27F281A14E6983772AFC3FB97135759321DEA3D70CCCB10945EC5A0328596DD82A592BE62395600E7AE41709863136E5693E139E71C97B0505B6497F6EA0FFE905022212355C75CED024E8489CA1AE83B75F1FECE"/>
          <p:cNvSpPr txBox="1"/>
          <p:nvPr/>
        </p:nvSpPr>
        <p:spPr>
          <a:xfrm>
            <a:off x="108440" y="-147710"/>
            <a:ext cx="1005403" cy="954107"/>
          </a:xfrm>
          <a:prstGeom prst="rect">
            <a:avLst/>
          </a:prstGeom>
          <a:noFill/>
        </p:spPr>
        <p:txBody>
          <a:bodyPr wrap="none" rtlCol="0">
            <a:spAutoFit/>
          </a:bodyPr>
          <a:lstStyle/>
          <a:p>
            <a:pPr defTabSz="1218565">
              <a:defRPr/>
            </a:pPr>
            <a:r>
              <a:rPr lang="zh-CN" altLang="en-US" sz="3200" b="1" kern="0" dirty="0" smtClean="0">
                <a:solidFill>
                  <a:schemeClr val="tx1">
                    <a:lumMod val="85000"/>
                    <a:lumOff val="15000"/>
                  </a:schemeClr>
                </a:solidFill>
                <a:latin typeface="幼圆" panose="02010509060101010101" pitchFamily="49" charset="-122"/>
                <a:ea typeface="幼圆" panose="02010509060101010101" pitchFamily="49" charset="-122"/>
              </a:rPr>
              <a:t>  </a:t>
            </a:r>
            <a:endParaRPr lang="en-US" altLang="zh-CN" sz="3200" b="1" kern="0" dirty="0" smtClean="0">
              <a:solidFill>
                <a:schemeClr val="tx1">
                  <a:lumMod val="85000"/>
                  <a:lumOff val="15000"/>
                </a:schemeClr>
              </a:solidFill>
              <a:latin typeface="幼圆" panose="02010509060101010101" pitchFamily="49" charset="-122"/>
              <a:ea typeface="幼圆" panose="02010509060101010101" pitchFamily="49" charset="-122"/>
            </a:endParaRPr>
          </a:p>
          <a:p>
            <a:r>
              <a:rPr lang="en-US" altLang="zh-CN" sz="2400" dirty="0" smtClean="0">
                <a:solidFill>
                  <a:schemeClr val="bg1"/>
                </a:solidFill>
                <a:latin typeface="Arial Black" panose="020B0A04020102020204" pitchFamily="34" charset="0"/>
                <a:ea typeface="幼圆" panose="02010509060101010101" pitchFamily="49" charset="-122"/>
                <a:cs typeface="Kartika" panose="02020503030404060203" pitchFamily="18" charset="0"/>
              </a:rPr>
              <a:t>2017</a:t>
            </a:r>
            <a:endParaRPr lang="en-US" altLang="zh-CN" sz="2400" dirty="0">
              <a:solidFill>
                <a:schemeClr val="bg1"/>
              </a:solidFill>
              <a:latin typeface="Arial Black" panose="020B0A04020102020204" pitchFamily="34" charset="0"/>
              <a:ea typeface="幼圆" panose="02010509060101010101" pitchFamily="49" charset="-122"/>
              <a:cs typeface="Kartika" panose="02020503030404060203" pitchFamily="18" charset="0"/>
            </a:endParaRPr>
          </a:p>
        </p:txBody>
      </p:sp>
      <p:sp>
        <p:nvSpPr>
          <p:cNvPr id="18" name="Freeform 22"/>
          <p:cNvSpPr>
            <a:spLocks noEditPoints="1"/>
          </p:cNvSpPr>
          <p:nvPr/>
        </p:nvSpPr>
        <p:spPr bwMode="auto">
          <a:xfrm>
            <a:off x="1631851" y="354863"/>
            <a:ext cx="323491" cy="379890"/>
          </a:xfrm>
          <a:custGeom>
            <a:avLst/>
            <a:gdLst>
              <a:gd name="T0" fmla="*/ 90 w 641"/>
              <a:gd name="T1" fmla="*/ 424 h 748"/>
              <a:gd name="T2" fmla="*/ 158 w 641"/>
              <a:gd name="T3" fmla="*/ 424 h 748"/>
              <a:gd name="T4" fmla="*/ 205 w 641"/>
              <a:gd name="T5" fmla="*/ 408 h 748"/>
              <a:gd name="T6" fmla="*/ 291 w 641"/>
              <a:gd name="T7" fmla="*/ 588 h 748"/>
              <a:gd name="T8" fmla="*/ 312 w 641"/>
              <a:gd name="T9" fmla="*/ 475 h 748"/>
              <a:gd name="T10" fmla="*/ 297 w 641"/>
              <a:gd name="T11" fmla="*/ 468 h 748"/>
              <a:gd name="T12" fmla="*/ 298 w 641"/>
              <a:gd name="T13" fmla="*/ 452 h 748"/>
              <a:gd name="T14" fmla="*/ 360 w 641"/>
              <a:gd name="T15" fmla="*/ 452 h 748"/>
              <a:gd name="T16" fmla="*/ 360 w 641"/>
              <a:gd name="T17" fmla="*/ 468 h 748"/>
              <a:gd name="T18" fmla="*/ 346 w 641"/>
              <a:gd name="T19" fmla="*/ 475 h 748"/>
              <a:gd name="T20" fmla="*/ 365 w 641"/>
              <a:gd name="T21" fmla="*/ 583 h 748"/>
              <a:gd name="T22" fmla="*/ 439 w 641"/>
              <a:gd name="T23" fmla="*/ 415 h 748"/>
              <a:gd name="T24" fmla="*/ 482 w 641"/>
              <a:gd name="T25" fmla="*/ 420 h 748"/>
              <a:gd name="T26" fmla="*/ 545 w 641"/>
              <a:gd name="T27" fmla="*/ 420 h 748"/>
              <a:gd name="T28" fmla="*/ 632 w 641"/>
              <a:gd name="T29" fmla="*/ 691 h 748"/>
              <a:gd name="T30" fmla="*/ 544 w 641"/>
              <a:gd name="T31" fmla="*/ 722 h 748"/>
              <a:gd name="T32" fmla="*/ 532 w 641"/>
              <a:gd name="T33" fmla="*/ 681 h 748"/>
              <a:gd name="T34" fmla="*/ 504 w 641"/>
              <a:gd name="T35" fmla="*/ 729 h 748"/>
              <a:gd name="T36" fmla="*/ 123 w 641"/>
              <a:gd name="T37" fmla="*/ 731 h 748"/>
              <a:gd name="T38" fmla="*/ 94 w 641"/>
              <a:gd name="T39" fmla="*/ 681 h 748"/>
              <a:gd name="T40" fmla="*/ 81 w 641"/>
              <a:gd name="T41" fmla="*/ 724 h 748"/>
              <a:gd name="T42" fmla="*/ 0 w 641"/>
              <a:gd name="T43" fmla="*/ 691 h 748"/>
              <a:gd name="T44" fmla="*/ 90 w 641"/>
              <a:gd name="T45" fmla="*/ 424 h 748"/>
              <a:gd name="T46" fmla="*/ 185 w 641"/>
              <a:gd name="T47" fmla="*/ 289 h 748"/>
              <a:gd name="T48" fmla="*/ 185 w 641"/>
              <a:gd name="T49" fmla="*/ 289 h 748"/>
              <a:gd name="T50" fmla="*/ 163 w 641"/>
              <a:gd name="T51" fmla="*/ 264 h 748"/>
              <a:gd name="T52" fmla="*/ 155 w 641"/>
              <a:gd name="T53" fmla="*/ 214 h 748"/>
              <a:gd name="T54" fmla="*/ 155 w 641"/>
              <a:gd name="T55" fmla="*/ 207 h 748"/>
              <a:gd name="T56" fmla="*/ 160 w 641"/>
              <a:gd name="T57" fmla="*/ 204 h 748"/>
              <a:gd name="T58" fmla="*/ 164 w 641"/>
              <a:gd name="T59" fmla="*/ 202 h 748"/>
              <a:gd name="T60" fmla="*/ 199 w 641"/>
              <a:gd name="T61" fmla="*/ 47 h 748"/>
              <a:gd name="T62" fmla="*/ 423 w 641"/>
              <a:gd name="T63" fmla="*/ 43 h 748"/>
              <a:gd name="T64" fmla="*/ 466 w 641"/>
              <a:gd name="T65" fmla="*/ 200 h 748"/>
              <a:gd name="T66" fmla="*/ 472 w 641"/>
              <a:gd name="T67" fmla="*/ 204 h 748"/>
              <a:gd name="T68" fmla="*/ 478 w 641"/>
              <a:gd name="T69" fmla="*/ 207 h 748"/>
              <a:gd name="T70" fmla="*/ 478 w 641"/>
              <a:gd name="T71" fmla="*/ 214 h 748"/>
              <a:gd name="T72" fmla="*/ 471 w 641"/>
              <a:gd name="T73" fmla="*/ 263 h 748"/>
              <a:gd name="T74" fmla="*/ 449 w 641"/>
              <a:gd name="T75" fmla="*/ 288 h 748"/>
              <a:gd name="T76" fmla="*/ 328 w 641"/>
              <a:gd name="T77" fmla="*/ 397 h 748"/>
              <a:gd name="T78" fmla="*/ 299 w 641"/>
              <a:gd name="T79" fmla="*/ 395 h 748"/>
              <a:gd name="T80" fmla="*/ 185 w 641"/>
              <a:gd name="T81" fmla="*/ 289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1" h="748">
                <a:moveTo>
                  <a:pt x="90" y="424"/>
                </a:moveTo>
                <a:cubicBezTo>
                  <a:pt x="114" y="424"/>
                  <a:pt x="137" y="424"/>
                  <a:pt x="158" y="424"/>
                </a:cubicBezTo>
                <a:cubicBezTo>
                  <a:pt x="178" y="425"/>
                  <a:pt x="194" y="421"/>
                  <a:pt x="205" y="408"/>
                </a:cubicBezTo>
                <a:lnTo>
                  <a:pt x="291" y="588"/>
                </a:lnTo>
                <a:lnTo>
                  <a:pt x="312" y="475"/>
                </a:lnTo>
                <a:lnTo>
                  <a:pt x="297" y="468"/>
                </a:lnTo>
                <a:lnTo>
                  <a:pt x="298" y="452"/>
                </a:lnTo>
                <a:lnTo>
                  <a:pt x="360" y="452"/>
                </a:lnTo>
                <a:lnTo>
                  <a:pt x="360" y="468"/>
                </a:lnTo>
                <a:lnTo>
                  <a:pt x="346" y="475"/>
                </a:lnTo>
                <a:lnTo>
                  <a:pt x="365" y="583"/>
                </a:lnTo>
                <a:lnTo>
                  <a:pt x="439" y="415"/>
                </a:lnTo>
                <a:cubicBezTo>
                  <a:pt x="450" y="420"/>
                  <a:pt x="464" y="422"/>
                  <a:pt x="482" y="420"/>
                </a:cubicBezTo>
                <a:cubicBezTo>
                  <a:pt x="502" y="420"/>
                  <a:pt x="523" y="420"/>
                  <a:pt x="545" y="420"/>
                </a:cubicBezTo>
                <a:cubicBezTo>
                  <a:pt x="604" y="475"/>
                  <a:pt x="641" y="606"/>
                  <a:pt x="632" y="691"/>
                </a:cubicBezTo>
                <a:cubicBezTo>
                  <a:pt x="614" y="704"/>
                  <a:pt x="583" y="714"/>
                  <a:pt x="544" y="722"/>
                </a:cubicBezTo>
                <a:lnTo>
                  <a:pt x="532" y="681"/>
                </a:lnTo>
                <a:lnTo>
                  <a:pt x="504" y="729"/>
                </a:lnTo>
                <a:cubicBezTo>
                  <a:pt x="390" y="746"/>
                  <a:pt x="233" y="748"/>
                  <a:pt x="123" y="731"/>
                </a:cubicBezTo>
                <a:lnTo>
                  <a:pt x="94" y="681"/>
                </a:lnTo>
                <a:lnTo>
                  <a:pt x="81" y="724"/>
                </a:lnTo>
                <a:cubicBezTo>
                  <a:pt x="43" y="716"/>
                  <a:pt x="14" y="705"/>
                  <a:pt x="0" y="691"/>
                </a:cubicBezTo>
                <a:cubicBezTo>
                  <a:pt x="1" y="616"/>
                  <a:pt x="15" y="489"/>
                  <a:pt x="90" y="424"/>
                </a:cubicBezTo>
                <a:close/>
                <a:moveTo>
                  <a:pt x="185" y="289"/>
                </a:moveTo>
                <a:lnTo>
                  <a:pt x="185" y="289"/>
                </a:lnTo>
                <a:cubicBezTo>
                  <a:pt x="175" y="284"/>
                  <a:pt x="168" y="275"/>
                  <a:pt x="163" y="264"/>
                </a:cubicBezTo>
                <a:cubicBezTo>
                  <a:pt x="157" y="251"/>
                  <a:pt x="155" y="234"/>
                  <a:pt x="155" y="214"/>
                </a:cubicBezTo>
                <a:lnTo>
                  <a:pt x="155" y="207"/>
                </a:lnTo>
                <a:lnTo>
                  <a:pt x="160" y="204"/>
                </a:lnTo>
                <a:cubicBezTo>
                  <a:pt x="162" y="203"/>
                  <a:pt x="163" y="202"/>
                  <a:pt x="164" y="202"/>
                </a:cubicBezTo>
                <a:cubicBezTo>
                  <a:pt x="152" y="117"/>
                  <a:pt x="162" y="78"/>
                  <a:pt x="199" y="47"/>
                </a:cubicBezTo>
                <a:cubicBezTo>
                  <a:pt x="256" y="0"/>
                  <a:pt x="365" y="0"/>
                  <a:pt x="423" y="43"/>
                </a:cubicBezTo>
                <a:cubicBezTo>
                  <a:pt x="463" y="72"/>
                  <a:pt x="477" y="123"/>
                  <a:pt x="466" y="200"/>
                </a:cubicBezTo>
                <a:cubicBezTo>
                  <a:pt x="468" y="201"/>
                  <a:pt x="470" y="202"/>
                  <a:pt x="472" y="204"/>
                </a:cubicBezTo>
                <a:lnTo>
                  <a:pt x="478" y="207"/>
                </a:lnTo>
                <a:lnTo>
                  <a:pt x="478" y="214"/>
                </a:lnTo>
                <a:cubicBezTo>
                  <a:pt x="478" y="233"/>
                  <a:pt x="476" y="250"/>
                  <a:pt x="471" y="263"/>
                </a:cubicBezTo>
                <a:cubicBezTo>
                  <a:pt x="466" y="275"/>
                  <a:pt x="459" y="283"/>
                  <a:pt x="449" y="288"/>
                </a:cubicBezTo>
                <a:cubicBezTo>
                  <a:pt x="434" y="338"/>
                  <a:pt x="381" y="392"/>
                  <a:pt x="328" y="397"/>
                </a:cubicBezTo>
                <a:cubicBezTo>
                  <a:pt x="319" y="398"/>
                  <a:pt x="308" y="398"/>
                  <a:pt x="299" y="395"/>
                </a:cubicBezTo>
                <a:cubicBezTo>
                  <a:pt x="241" y="374"/>
                  <a:pt x="203" y="350"/>
                  <a:pt x="185" y="289"/>
                </a:cubicBezTo>
                <a:close/>
              </a:path>
            </a:pathLst>
          </a:custGeom>
          <a:solidFill>
            <a:srgbClr val="FFFFFF"/>
          </a:solidFill>
          <a:ln>
            <a:noFill/>
          </a:ln>
        </p:spPr>
        <p:txBody>
          <a:bodyPr vert="horz" wrap="square" lIns="91440" tIns="45720" rIns="91440" bIns="45720" numCol="1" anchor="t" anchorCtr="0" compatLnSpc="1"/>
          <a:lstStyle/>
          <a:p>
            <a:endParaRPr lang="zh-CN" altLang="en-US"/>
          </a:p>
        </p:txBody>
      </p:sp>
      <p:sp>
        <p:nvSpPr>
          <p:cNvPr id="8" name="文本框 7"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2577745" y="190865"/>
            <a:ext cx="4815742" cy="707886"/>
          </a:xfrm>
          <a:prstGeom prst="rect">
            <a:avLst/>
          </a:prstGeom>
          <a:noFill/>
          <a:effectLst/>
        </p:spPr>
        <p:txBody>
          <a:bodyPr wrap="none" rtlCol="0">
            <a:spAutoFit/>
          </a:bodyPr>
          <a:lstStyle/>
          <a:p>
            <a:r>
              <a:rPr lang="zh-CN" altLang="en-US" sz="4000" b="1" dirty="0" smtClean="0">
                <a:solidFill>
                  <a:schemeClr val="tx1">
                    <a:lumMod val="75000"/>
                    <a:lumOff val="25000"/>
                  </a:schemeClr>
                </a:solidFill>
                <a:latin typeface="幼圆" panose="02010509060101010101" pitchFamily="49" charset="-122"/>
                <a:ea typeface="幼圆" panose="02010509060101010101" pitchFamily="49" charset="-122"/>
                <a:cs typeface="Kartika" panose="02020503030404060203" pitchFamily="18" charset="0"/>
              </a:rPr>
              <a:t>请在此输入您的标题</a:t>
            </a:r>
            <a:endParaRPr lang="en-US" altLang="zh-CN" sz="4000" b="1" dirty="0">
              <a:solidFill>
                <a:schemeClr val="tx1">
                  <a:lumMod val="75000"/>
                  <a:lumOff val="25000"/>
                </a:schemeClr>
              </a:solidFill>
              <a:latin typeface="幼圆" panose="02010509060101010101" pitchFamily="49" charset="-122"/>
              <a:ea typeface="幼圆" panose="02010509060101010101" pitchFamily="49" charset="-122"/>
              <a:cs typeface="Kartika" panose="02020503030404060203" pitchFamily="18" charset="0"/>
            </a:endParaRPr>
          </a:p>
        </p:txBody>
      </p:sp>
      <p:sp>
        <p:nvSpPr>
          <p:cNvPr id="7" name="Freeform 874"/>
          <p:cNvSpPr>
            <a:spLocks noChangeAspect="1"/>
          </p:cNvSpPr>
          <p:nvPr/>
        </p:nvSpPr>
        <p:spPr bwMode="auto">
          <a:xfrm>
            <a:off x="5342209" y="1968727"/>
            <a:ext cx="2129143" cy="1800000"/>
          </a:xfrm>
          <a:custGeom>
            <a:avLst/>
            <a:gdLst>
              <a:gd name="T0" fmla="*/ 59 w 175"/>
              <a:gd name="T1" fmla="*/ 29 h 148"/>
              <a:gd name="T2" fmla="*/ 59 w 175"/>
              <a:gd name="T3" fmla="*/ 0 h 148"/>
              <a:gd name="T4" fmla="*/ 0 w 175"/>
              <a:gd name="T5" fmla="*/ 49 h 148"/>
              <a:gd name="T6" fmla="*/ 59 w 175"/>
              <a:gd name="T7" fmla="*/ 99 h 148"/>
              <a:gd name="T8" fmla="*/ 59 w 175"/>
              <a:gd name="T9" fmla="*/ 71 h 148"/>
              <a:gd name="T10" fmla="*/ 59 w 175"/>
              <a:gd name="T11" fmla="*/ 148 h 148"/>
              <a:gd name="T12" fmla="*/ 59 w 175"/>
              <a:gd name="T13" fmla="*/ 29 h 148"/>
            </a:gdLst>
            <a:ahLst/>
            <a:cxnLst>
              <a:cxn ang="0">
                <a:pos x="T0" y="T1"/>
              </a:cxn>
              <a:cxn ang="0">
                <a:pos x="T2" y="T3"/>
              </a:cxn>
              <a:cxn ang="0">
                <a:pos x="T4" y="T5"/>
              </a:cxn>
              <a:cxn ang="0">
                <a:pos x="T6" y="T7"/>
              </a:cxn>
              <a:cxn ang="0">
                <a:pos x="T8" y="T9"/>
              </a:cxn>
              <a:cxn ang="0">
                <a:pos x="T10" y="T11"/>
              </a:cxn>
              <a:cxn ang="0">
                <a:pos x="T12" y="T13"/>
              </a:cxn>
            </a:cxnLst>
            <a:rect l="0" t="0" r="r" b="b"/>
            <a:pathLst>
              <a:path w="175" h="148">
                <a:moveTo>
                  <a:pt x="59" y="29"/>
                </a:moveTo>
                <a:cubicBezTo>
                  <a:pt x="59" y="0"/>
                  <a:pt x="59" y="0"/>
                  <a:pt x="59" y="0"/>
                </a:cubicBezTo>
                <a:cubicBezTo>
                  <a:pt x="0" y="49"/>
                  <a:pt x="0" y="49"/>
                  <a:pt x="0" y="49"/>
                </a:cubicBezTo>
                <a:cubicBezTo>
                  <a:pt x="59" y="99"/>
                  <a:pt x="59" y="99"/>
                  <a:pt x="59" y="99"/>
                </a:cubicBezTo>
                <a:cubicBezTo>
                  <a:pt x="59" y="71"/>
                  <a:pt x="59" y="71"/>
                  <a:pt x="59" y="71"/>
                </a:cubicBezTo>
                <a:cubicBezTo>
                  <a:pt x="118" y="79"/>
                  <a:pt x="92" y="114"/>
                  <a:pt x="59" y="148"/>
                </a:cubicBezTo>
                <a:cubicBezTo>
                  <a:pt x="175" y="72"/>
                  <a:pt x="106" y="37"/>
                  <a:pt x="59" y="29"/>
                </a:cubicBezTo>
                <a:close/>
              </a:path>
            </a:pathLst>
          </a:custGeom>
          <a:solidFill>
            <a:srgbClr val="333333"/>
          </a:solidFill>
          <a:ln>
            <a:noFill/>
          </a:ln>
        </p:spPr>
        <p:txBody>
          <a:bodyPr vert="horz" wrap="square" lIns="91440" tIns="45720" rIns="91440" bIns="45720" numCol="1" anchor="t" anchorCtr="0" compatLnSpc="1"/>
          <a:lstStyle/>
          <a:p>
            <a:endParaRPr lang="en-US"/>
          </a:p>
        </p:txBody>
      </p:sp>
      <p:sp>
        <p:nvSpPr>
          <p:cNvPr id="9" name="Freeform 874"/>
          <p:cNvSpPr>
            <a:spLocks noChangeAspect="1"/>
          </p:cNvSpPr>
          <p:nvPr/>
        </p:nvSpPr>
        <p:spPr bwMode="auto">
          <a:xfrm flipH="1" flipV="1">
            <a:off x="4652695" y="3768727"/>
            <a:ext cx="2129143" cy="1800000"/>
          </a:xfrm>
          <a:custGeom>
            <a:avLst/>
            <a:gdLst>
              <a:gd name="T0" fmla="*/ 59 w 175"/>
              <a:gd name="T1" fmla="*/ 29 h 148"/>
              <a:gd name="T2" fmla="*/ 59 w 175"/>
              <a:gd name="T3" fmla="*/ 0 h 148"/>
              <a:gd name="T4" fmla="*/ 0 w 175"/>
              <a:gd name="T5" fmla="*/ 49 h 148"/>
              <a:gd name="T6" fmla="*/ 59 w 175"/>
              <a:gd name="T7" fmla="*/ 99 h 148"/>
              <a:gd name="T8" fmla="*/ 59 w 175"/>
              <a:gd name="T9" fmla="*/ 71 h 148"/>
              <a:gd name="T10" fmla="*/ 59 w 175"/>
              <a:gd name="T11" fmla="*/ 148 h 148"/>
              <a:gd name="T12" fmla="*/ 59 w 175"/>
              <a:gd name="T13" fmla="*/ 29 h 148"/>
            </a:gdLst>
            <a:ahLst/>
            <a:cxnLst>
              <a:cxn ang="0">
                <a:pos x="T0" y="T1"/>
              </a:cxn>
              <a:cxn ang="0">
                <a:pos x="T2" y="T3"/>
              </a:cxn>
              <a:cxn ang="0">
                <a:pos x="T4" y="T5"/>
              </a:cxn>
              <a:cxn ang="0">
                <a:pos x="T6" y="T7"/>
              </a:cxn>
              <a:cxn ang="0">
                <a:pos x="T8" y="T9"/>
              </a:cxn>
              <a:cxn ang="0">
                <a:pos x="T10" y="T11"/>
              </a:cxn>
              <a:cxn ang="0">
                <a:pos x="T12" y="T13"/>
              </a:cxn>
            </a:cxnLst>
            <a:rect l="0" t="0" r="r" b="b"/>
            <a:pathLst>
              <a:path w="175" h="148">
                <a:moveTo>
                  <a:pt x="59" y="29"/>
                </a:moveTo>
                <a:cubicBezTo>
                  <a:pt x="59" y="0"/>
                  <a:pt x="59" y="0"/>
                  <a:pt x="59" y="0"/>
                </a:cubicBezTo>
                <a:cubicBezTo>
                  <a:pt x="0" y="49"/>
                  <a:pt x="0" y="49"/>
                  <a:pt x="0" y="49"/>
                </a:cubicBezTo>
                <a:cubicBezTo>
                  <a:pt x="59" y="99"/>
                  <a:pt x="59" y="99"/>
                  <a:pt x="59" y="99"/>
                </a:cubicBezTo>
                <a:cubicBezTo>
                  <a:pt x="59" y="71"/>
                  <a:pt x="59" y="71"/>
                  <a:pt x="59" y="71"/>
                </a:cubicBezTo>
                <a:cubicBezTo>
                  <a:pt x="118" y="79"/>
                  <a:pt x="92" y="114"/>
                  <a:pt x="59" y="148"/>
                </a:cubicBezTo>
                <a:cubicBezTo>
                  <a:pt x="175" y="72"/>
                  <a:pt x="106" y="37"/>
                  <a:pt x="59" y="29"/>
                </a:cubicBezTo>
                <a:close/>
              </a:path>
            </a:pathLst>
          </a:custGeom>
          <a:solidFill>
            <a:srgbClr val="9BC225"/>
          </a:solidFill>
          <a:ln>
            <a:noFill/>
          </a:ln>
        </p:spPr>
        <p:txBody>
          <a:bodyPr vert="horz" wrap="square" lIns="91440" tIns="45720" rIns="91440" bIns="45720" numCol="1" anchor="t" anchorCtr="0" compatLnSpc="1"/>
          <a:lstStyle/>
          <a:p>
            <a:endParaRPr lang="en-US"/>
          </a:p>
        </p:txBody>
      </p:sp>
      <p:sp>
        <p:nvSpPr>
          <p:cNvPr id="10" name="TextBox 17"/>
          <p:cNvSpPr txBox="1"/>
          <p:nvPr/>
        </p:nvSpPr>
        <p:spPr>
          <a:xfrm>
            <a:off x="7977612" y="2173961"/>
            <a:ext cx="2400651" cy="492438"/>
          </a:xfrm>
          <a:prstGeom prst="rect">
            <a:avLst/>
          </a:prstGeom>
          <a:solidFill>
            <a:srgbClr val="9BC225"/>
          </a:solidFill>
        </p:spPr>
        <p:txBody>
          <a:bodyPr wrap="none" lIns="121917" tIns="60958" rIns="121917" bIns="60958" rtlCol="0">
            <a:spAutoFit/>
          </a:bodyPr>
          <a:lstStyle/>
          <a:p>
            <a:r>
              <a:rPr lang="zh-CN" altLang="en-US" sz="2400" b="1" dirty="0">
                <a:solidFill>
                  <a:schemeClr val="bg1"/>
                </a:solidFill>
              </a:rPr>
              <a:t>单击</a:t>
            </a:r>
            <a:r>
              <a:rPr lang="zh-CN" altLang="en-US" sz="2400" b="1" dirty="0" smtClean="0">
                <a:solidFill>
                  <a:schemeClr val="bg1"/>
                </a:solidFill>
              </a:rPr>
              <a:t>此添加文本</a:t>
            </a:r>
            <a:endParaRPr lang="en-US" sz="2400" b="1" dirty="0">
              <a:solidFill>
                <a:schemeClr val="bg1"/>
              </a:solidFill>
            </a:endParaRPr>
          </a:p>
        </p:txBody>
      </p:sp>
      <p:sp>
        <p:nvSpPr>
          <p:cNvPr id="11" name="TextBox 17"/>
          <p:cNvSpPr txBox="1"/>
          <p:nvPr/>
        </p:nvSpPr>
        <p:spPr>
          <a:xfrm>
            <a:off x="1945203" y="2173961"/>
            <a:ext cx="2400651" cy="492438"/>
          </a:xfrm>
          <a:prstGeom prst="rect">
            <a:avLst/>
          </a:prstGeom>
          <a:solidFill>
            <a:srgbClr val="333333"/>
          </a:solidFill>
        </p:spPr>
        <p:txBody>
          <a:bodyPr wrap="none" lIns="121917" tIns="60958" rIns="121917" bIns="60958" rtlCol="0">
            <a:spAutoFit/>
          </a:bodyPr>
          <a:lstStyle/>
          <a:p>
            <a:pPr algn="r"/>
            <a:r>
              <a:rPr lang="zh-CN" altLang="en-US" sz="2400" b="1" dirty="0">
                <a:solidFill>
                  <a:schemeClr val="bg1"/>
                </a:solidFill>
              </a:rPr>
              <a:t>单击</a:t>
            </a:r>
            <a:r>
              <a:rPr lang="zh-CN" altLang="en-US" sz="2400" b="1" dirty="0" smtClean="0">
                <a:solidFill>
                  <a:schemeClr val="bg1"/>
                </a:solidFill>
              </a:rPr>
              <a:t>此添加文本</a:t>
            </a:r>
            <a:endParaRPr lang="en-US" sz="2400" b="1" dirty="0">
              <a:solidFill>
                <a:schemeClr val="bg1"/>
              </a:solidFill>
            </a:endParaRPr>
          </a:p>
        </p:txBody>
      </p:sp>
      <p:sp>
        <p:nvSpPr>
          <p:cNvPr id="14" name="Freeform 886"/>
          <p:cNvSpPr/>
          <p:nvPr/>
        </p:nvSpPr>
        <p:spPr bwMode="auto">
          <a:xfrm>
            <a:off x="6936811" y="4719527"/>
            <a:ext cx="442913" cy="633413"/>
          </a:xfrm>
          <a:custGeom>
            <a:avLst/>
            <a:gdLst>
              <a:gd name="T0" fmla="*/ 118 w 118"/>
              <a:gd name="T1" fmla="*/ 65 h 169"/>
              <a:gd name="T2" fmla="*/ 109 w 118"/>
              <a:gd name="T3" fmla="*/ 51 h 169"/>
              <a:gd name="T4" fmla="*/ 109 w 118"/>
              <a:gd name="T5" fmla="*/ 51 h 169"/>
              <a:gd name="T6" fmla="*/ 116 w 118"/>
              <a:gd name="T7" fmla="*/ 39 h 169"/>
              <a:gd name="T8" fmla="*/ 107 w 118"/>
              <a:gd name="T9" fmla="*/ 26 h 169"/>
              <a:gd name="T10" fmla="*/ 101 w 118"/>
              <a:gd name="T11" fmla="*/ 26 h 169"/>
              <a:gd name="T12" fmla="*/ 107 w 118"/>
              <a:gd name="T13" fmla="*/ 13 h 169"/>
              <a:gd name="T14" fmla="*/ 99 w 118"/>
              <a:gd name="T15" fmla="*/ 0 h 169"/>
              <a:gd name="T16" fmla="*/ 37 w 118"/>
              <a:gd name="T17" fmla="*/ 0 h 169"/>
              <a:gd name="T18" fmla="*/ 0 w 118"/>
              <a:gd name="T19" fmla="*/ 37 h 169"/>
              <a:gd name="T20" fmla="*/ 0 w 118"/>
              <a:gd name="T21" fmla="*/ 76 h 169"/>
              <a:gd name="T22" fmla="*/ 20 w 118"/>
              <a:gd name="T23" fmla="*/ 107 h 169"/>
              <a:gd name="T24" fmla="*/ 54 w 118"/>
              <a:gd name="T25" fmla="*/ 150 h 169"/>
              <a:gd name="T26" fmla="*/ 54 w 118"/>
              <a:gd name="T27" fmla="*/ 166 h 169"/>
              <a:gd name="T28" fmla="*/ 82 w 118"/>
              <a:gd name="T29" fmla="*/ 143 h 169"/>
              <a:gd name="T30" fmla="*/ 78 w 118"/>
              <a:gd name="T31" fmla="*/ 107 h 169"/>
              <a:gd name="T32" fmla="*/ 100 w 118"/>
              <a:gd name="T33" fmla="*/ 107 h 169"/>
              <a:gd name="T34" fmla="*/ 110 w 118"/>
              <a:gd name="T35" fmla="*/ 92 h 169"/>
              <a:gd name="T36" fmla="*/ 103 w 118"/>
              <a:gd name="T37" fmla="*/ 78 h 169"/>
              <a:gd name="T38" fmla="*/ 109 w 118"/>
              <a:gd name="T39" fmla="*/ 78 h 169"/>
              <a:gd name="T40" fmla="*/ 118 w 118"/>
              <a:gd name="T41" fmla="*/ 6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8" h="169">
                <a:moveTo>
                  <a:pt x="118" y="65"/>
                </a:moveTo>
                <a:cubicBezTo>
                  <a:pt x="118" y="57"/>
                  <a:pt x="117" y="51"/>
                  <a:pt x="109" y="51"/>
                </a:cubicBezTo>
                <a:cubicBezTo>
                  <a:pt x="109" y="51"/>
                  <a:pt x="109" y="51"/>
                  <a:pt x="109" y="51"/>
                </a:cubicBezTo>
                <a:cubicBezTo>
                  <a:pt x="115" y="51"/>
                  <a:pt x="116" y="45"/>
                  <a:pt x="116" y="39"/>
                </a:cubicBezTo>
                <a:cubicBezTo>
                  <a:pt x="116" y="32"/>
                  <a:pt x="115" y="26"/>
                  <a:pt x="107" y="26"/>
                </a:cubicBezTo>
                <a:cubicBezTo>
                  <a:pt x="101" y="26"/>
                  <a:pt x="101" y="26"/>
                  <a:pt x="101" y="26"/>
                </a:cubicBezTo>
                <a:cubicBezTo>
                  <a:pt x="106" y="24"/>
                  <a:pt x="107" y="19"/>
                  <a:pt x="107" y="13"/>
                </a:cubicBezTo>
                <a:cubicBezTo>
                  <a:pt x="107" y="6"/>
                  <a:pt x="106" y="0"/>
                  <a:pt x="99" y="0"/>
                </a:cubicBezTo>
                <a:cubicBezTo>
                  <a:pt x="37" y="0"/>
                  <a:pt x="37" y="0"/>
                  <a:pt x="37" y="0"/>
                </a:cubicBezTo>
                <a:cubicBezTo>
                  <a:pt x="16" y="0"/>
                  <a:pt x="0" y="16"/>
                  <a:pt x="0" y="37"/>
                </a:cubicBezTo>
                <a:cubicBezTo>
                  <a:pt x="0" y="37"/>
                  <a:pt x="0" y="76"/>
                  <a:pt x="0" y="76"/>
                </a:cubicBezTo>
                <a:cubicBezTo>
                  <a:pt x="0" y="91"/>
                  <a:pt x="8" y="102"/>
                  <a:pt x="20" y="107"/>
                </a:cubicBezTo>
                <a:cubicBezTo>
                  <a:pt x="30" y="113"/>
                  <a:pt x="50" y="129"/>
                  <a:pt x="54" y="150"/>
                </a:cubicBezTo>
                <a:cubicBezTo>
                  <a:pt x="54" y="158"/>
                  <a:pt x="54" y="166"/>
                  <a:pt x="54" y="166"/>
                </a:cubicBezTo>
                <a:cubicBezTo>
                  <a:pt x="54" y="166"/>
                  <a:pt x="82" y="169"/>
                  <a:pt x="82" y="143"/>
                </a:cubicBezTo>
                <a:cubicBezTo>
                  <a:pt x="82" y="113"/>
                  <a:pt x="62" y="108"/>
                  <a:pt x="78" y="107"/>
                </a:cubicBezTo>
                <a:cubicBezTo>
                  <a:pt x="100" y="107"/>
                  <a:pt x="100" y="107"/>
                  <a:pt x="100" y="107"/>
                </a:cubicBezTo>
                <a:cubicBezTo>
                  <a:pt x="108" y="107"/>
                  <a:pt x="110" y="100"/>
                  <a:pt x="110" y="92"/>
                </a:cubicBezTo>
                <a:cubicBezTo>
                  <a:pt x="110" y="85"/>
                  <a:pt x="109" y="80"/>
                  <a:pt x="103" y="78"/>
                </a:cubicBezTo>
                <a:cubicBezTo>
                  <a:pt x="109" y="78"/>
                  <a:pt x="109" y="78"/>
                  <a:pt x="109" y="78"/>
                </a:cubicBezTo>
                <a:cubicBezTo>
                  <a:pt x="117" y="78"/>
                  <a:pt x="118" y="72"/>
                  <a:pt x="118" y="65"/>
                </a:cubicBezTo>
                <a:close/>
              </a:path>
            </a:pathLst>
          </a:custGeom>
          <a:solidFill>
            <a:srgbClr val="9BC225"/>
          </a:solidFill>
          <a:ln>
            <a:noFill/>
          </a:ln>
        </p:spPr>
        <p:txBody>
          <a:bodyPr vert="horz" wrap="square" lIns="91440" tIns="45720" rIns="91440" bIns="45720" numCol="1" anchor="t" anchorCtr="0" compatLnSpc="1"/>
          <a:lstStyle/>
          <a:p>
            <a:endParaRPr lang="en-US"/>
          </a:p>
        </p:txBody>
      </p:sp>
      <p:sp>
        <p:nvSpPr>
          <p:cNvPr id="15" name="Freeform 886"/>
          <p:cNvSpPr/>
          <p:nvPr/>
        </p:nvSpPr>
        <p:spPr bwMode="auto">
          <a:xfrm flipH="1" flipV="1">
            <a:off x="4821809" y="2173961"/>
            <a:ext cx="442913" cy="633413"/>
          </a:xfrm>
          <a:custGeom>
            <a:avLst/>
            <a:gdLst>
              <a:gd name="T0" fmla="*/ 118 w 118"/>
              <a:gd name="T1" fmla="*/ 65 h 169"/>
              <a:gd name="T2" fmla="*/ 109 w 118"/>
              <a:gd name="T3" fmla="*/ 51 h 169"/>
              <a:gd name="T4" fmla="*/ 109 w 118"/>
              <a:gd name="T5" fmla="*/ 51 h 169"/>
              <a:gd name="T6" fmla="*/ 116 w 118"/>
              <a:gd name="T7" fmla="*/ 39 h 169"/>
              <a:gd name="T8" fmla="*/ 107 w 118"/>
              <a:gd name="T9" fmla="*/ 26 h 169"/>
              <a:gd name="T10" fmla="*/ 101 w 118"/>
              <a:gd name="T11" fmla="*/ 26 h 169"/>
              <a:gd name="T12" fmla="*/ 107 w 118"/>
              <a:gd name="T13" fmla="*/ 13 h 169"/>
              <a:gd name="T14" fmla="*/ 99 w 118"/>
              <a:gd name="T15" fmla="*/ 0 h 169"/>
              <a:gd name="T16" fmla="*/ 37 w 118"/>
              <a:gd name="T17" fmla="*/ 0 h 169"/>
              <a:gd name="T18" fmla="*/ 0 w 118"/>
              <a:gd name="T19" fmla="*/ 37 h 169"/>
              <a:gd name="T20" fmla="*/ 0 w 118"/>
              <a:gd name="T21" fmla="*/ 76 h 169"/>
              <a:gd name="T22" fmla="*/ 20 w 118"/>
              <a:gd name="T23" fmla="*/ 107 h 169"/>
              <a:gd name="T24" fmla="*/ 54 w 118"/>
              <a:gd name="T25" fmla="*/ 150 h 169"/>
              <a:gd name="T26" fmla="*/ 54 w 118"/>
              <a:gd name="T27" fmla="*/ 166 h 169"/>
              <a:gd name="T28" fmla="*/ 82 w 118"/>
              <a:gd name="T29" fmla="*/ 143 h 169"/>
              <a:gd name="T30" fmla="*/ 78 w 118"/>
              <a:gd name="T31" fmla="*/ 107 h 169"/>
              <a:gd name="T32" fmla="*/ 100 w 118"/>
              <a:gd name="T33" fmla="*/ 107 h 169"/>
              <a:gd name="T34" fmla="*/ 110 w 118"/>
              <a:gd name="T35" fmla="*/ 92 h 169"/>
              <a:gd name="T36" fmla="*/ 103 w 118"/>
              <a:gd name="T37" fmla="*/ 78 h 169"/>
              <a:gd name="T38" fmla="*/ 109 w 118"/>
              <a:gd name="T39" fmla="*/ 78 h 169"/>
              <a:gd name="T40" fmla="*/ 118 w 118"/>
              <a:gd name="T41" fmla="*/ 6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8" h="169">
                <a:moveTo>
                  <a:pt x="118" y="65"/>
                </a:moveTo>
                <a:cubicBezTo>
                  <a:pt x="118" y="57"/>
                  <a:pt x="117" y="51"/>
                  <a:pt x="109" y="51"/>
                </a:cubicBezTo>
                <a:cubicBezTo>
                  <a:pt x="109" y="51"/>
                  <a:pt x="109" y="51"/>
                  <a:pt x="109" y="51"/>
                </a:cubicBezTo>
                <a:cubicBezTo>
                  <a:pt x="115" y="51"/>
                  <a:pt x="116" y="45"/>
                  <a:pt x="116" y="39"/>
                </a:cubicBezTo>
                <a:cubicBezTo>
                  <a:pt x="116" y="32"/>
                  <a:pt x="115" y="26"/>
                  <a:pt x="107" y="26"/>
                </a:cubicBezTo>
                <a:cubicBezTo>
                  <a:pt x="101" y="26"/>
                  <a:pt x="101" y="26"/>
                  <a:pt x="101" y="26"/>
                </a:cubicBezTo>
                <a:cubicBezTo>
                  <a:pt x="106" y="24"/>
                  <a:pt x="107" y="19"/>
                  <a:pt x="107" y="13"/>
                </a:cubicBezTo>
                <a:cubicBezTo>
                  <a:pt x="107" y="6"/>
                  <a:pt x="106" y="0"/>
                  <a:pt x="99" y="0"/>
                </a:cubicBezTo>
                <a:cubicBezTo>
                  <a:pt x="37" y="0"/>
                  <a:pt x="37" y="0"/>
                  <a:pt x="37" y="0"/>
                </a:cubicBezTo>
                <a:cubicBezTo>
                  <a:pt x="16" y="0"/>
                  <a:pt x="0" y="16"/>
                  <a:pt x="0" y="37"/>
                </a:cubicBezTo>
                <a:cubicBezTo>
                  <a:pt x="0" y="37"/>
                  <a:pt x="0" y="76"/>
                  <a:pt x="0" y="76"/>
                </a:cubicBezTo>
                <a:cubicBezTo>
                  <a:pt x="0" y="91"/>
                  <a:pt x="8" y="102"/>
                  <a:pt x="20" y="107"/>
                </a:cubicBezTo>
                <a:cubicBezTo>
                  <a:pt x="30" y="113"/>
                  <a:pt x="50" y="129"/>
                  <a:pt x="54" y="150"/>
                </a:cubicBezTo>
                <a:cubicBezTo>
                  <a:pt x="54" y="158"/>
                  <a:pt x="54" y="166"/>
                  <a:pt x="54" y="166"/>
                </a:cubicBezTo>
                <a:cubicBezTo>
                  <a:pt x="54" y="166"/>
                  <a:pt x="82" y="169"/>
                  <a:pt x="82" y="143"/>
                </a:cubicBezTo>
                <a:cubicBezTo>
                  <a:pt x="82" y="113"/>
                  <a:pt x="62" y="108"/>
                  <a:pt x="78" y="107"/>
                </a:cubicBezTo>
                <a:cubicBezTo>
                  <a:pt x="100" y="107"/>
                  <a:pt x="100" y="107"/>
                  <a:pt x="100" y="107"/>
                </a:cubicBezTo>
                <a:cubicBezTo>
                  <a:pt x="108" y="107"/>
                  <a:pt x="110" y="100"/>
                  <a:pt x="110" y="92"/>
                </a:cubicBezTo>
                <a:cubicBezTo>
                  <a:pt x="110" y="85"/>
                  <a:pt x="109" y="80"/>
                  <a:pt x="103" y="78"/>
                </a:cubicBezTo>
                <a:cubicBezTo>
                  <a:pt x="109" y="78"/>
                  <a:pt x="109" y="78"/>
                  <a:pt x="109" y="78"/>
                </a:cubicBezTo>
                <a:cubicBezTo>
                  <a:pt x="117" y="78"/>
                  <a:pt x="118" y="72"/>
                  <a:pt x="118" y="65"/>
                </a:cubicBezTo>
                <a:close/>
              </a:path>
            </a:pathLst>
          </a:custGeom>
          <a:solidFill>
            <a:srgbClr val="333333"/>
          </a:solidFill>
          <a:ln>
            <a:noFill/>
          </a:ln>
        </p:spPr>
        <p:txBody>
          <a:bodyPr vert="horz" wrap="square" lIns="91440" tIns="45720" rIns="91440" bIns="45720" numCol="1" anchor="t" anchorCtr="0" compatLnSpc="1"/>
          <a:lstStyle/>
          <a:p>
            <a:endParaRPr lang="en-US"/>
          </a:p>
        </p:txBody>
      </p:sp>
      <p:sp>
        <p:nvSpPr>
          <p:cNvPr id="16" name="矩形 15"/>
          <p:cNvSpPr/>
          <p:nvPr/>
        </p:nvSpPr>
        <p:spPr>
          <a:xfrm>
            <a:off x="1631851" y="3026866"/>
            <a:ext cx="3189958" cy="3000821"/>
          </a:xfrm>
          <a:prstGeom prst="rect">
            <a:avLst/>
          </a:prstGeom>
        </p:spPr>
        <p:txBody>
          <a:bodyPr wrap="square">
            <a:spAutoFit/>
          </a:bodyPr>
          <a:lstStyle/>
          <a:p>
            <a:pPr algn="just">
              <a:lnSpc>
                <a:spcPct val="150000"/>
              </a:lnSpc>
            </a:pPr>
            <a:r>
              <a:rPr lang="zh-CN" altLang="en-US" dirty="0">
                <a:latin typeface="微软雅黑 Light" pitchFamily="34" charset="-122"/>
                <a:ea typeface="微软雅黑 Light" pitchFamily="34" charset="-122"/>
              </a:rPr>
              <a:t>点击输入简要文字内容，文字内容需概括精炼，不用多余的文字修饰，言简意赅的说明分项内容。点击输入简要文字内容，文字内容需概括精炼，不用多余的文字修饰，言简意赅的说明分项内容</a:t>
            </a:r>
            <a:r>
              <a:rPr lang="zh-CN" altLang="en-US" dirty="0" smtClean="0">
                <a:latin typeface="微软雅黑 Light" pitchFamily="34" charset="-122"/>
                <a:ea typeface="微软雅黑 Light" pitchFamily="34" charset="-122"/>
              </a:rPr>
              <a:t>。</a:t>
            </a:r>
            <a:endParaRPr lang="en-US" altLang="zh-CN" dirty="0">
              <a:latin typeface="微软雅黑 Light" pitchFamily="34" charset="-122"/>
              <a:ea typeface="微软雅黑 Light" pitchFamily="34" charset="-122"/>
            </a:endParaRPr>
          </a:p>
        </p:txBody>
      </p:sp>
      <p:sp>
        <p:nvSpPr>
          <p:cNvPr id="19" name="矩形 18"/>
          <p:cNvSpPr/>
          <p:nvPr/>
        </p:nvSpPr>
        <p:spPr>
          <a:xfrm>
            <a:off x="7582958" y="3021201"/>
            <a:ext cx="3189958" cy="3000821"/>
          </a:xfrm>
          <a:prstGeom prst="rect">
            <a:avLst/>
          </a:prstGeom>
        </p:spPr>
        <p:txBody>
          <a:bodyPr wrap="square">
            <a:spAutoFit/>
          </a:bodyPr>
          <a:lstStyle/>
          <a:p>
            <a:pPr algn="just">
              <a:lnSpc>
                <a:spcPct val="150000"/>
              </a:lnSpc>
            </a:pPr>
            <a:r>
              <a:rPr lang="zh-CN" altLang="en-US" dirty="0">
                <a:latin typeface="微软雅黑 Light" pitchFamily="34" charset="-122"/>
                <a:ea typeface="微软雅黑 Light" pitchFamily="34" charset="-122"/>
              </a:rPr>
              <a:t>点击输入简要文字内容，文字内容需概括精炼，不用多余的文字修饰，言简意赅的说明分项内容。点击输入简要文字内容，文字内容需概括精炼，不用多余的文字修饰，言简意赅的说明分项内容</a:t>
            </a:r>
            <a:r>
              <a:rPr lang="zh-CN" altLang="en-US" dirty="0" smtClean="0">
                <a:latin typeface="微软雅黑 Light" pitchFamily="34" charset="-122"/>
                <a:ea typeface="微软雅黑 Light" pitchFamily="34" charset="-122"/>
              </a:rPr>
              <a:t>。</a:t>
            </a:r>
            <a:endParaRPr lang="en-US" altLang="zh-CN" dirty="0">
              <a:latin typeface="微软雅黑 Light" pitchFamily="34" charset="-122"/>
              <a:ea typeface="微软雅黑 Light"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14:switch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up)">
                                      <p:cBhvr>
                                        <p:cTn id="10" dur="500"/>
                                        <p:tgtEl>
                                          <p:spTgt spid="9"/>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par>
                          <p:cTn id="18" fill="hold">
                            <p:stCondLst>
                              <p:cond delay="1000"/>
                            </p:stCondLst>
                            <p:childTnLst>
                              <p:par>
                                <p:cTn id="19" presetID="37"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900" decel="100000" fill="hold"/>
                                        <p:tgtEl>
                                          <p:spTgt spid="11"/>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900" decel="100000" fill="hold"/>
                                        <p:tgtEl>
                                          <p:spTgt spid="10"/>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1" fill="hold">
                            <p:stCondLst>
                              <p:cond delay="2000"/>
                            </p:stCondLst>
                            <p:childTnLst>
                              <p:par>
                                <p:cTn id="32" presetID="22" presetClass="entr" presetSubtype="1"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up)">
                                      <p:cBhvr>
                                        <p:cTn id="34" dur="500"/>
                                        <p:tgtEl>
                                          <p:spTgt spid="16"/>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up)">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4" grpId="0" animBg="1"/>
      <p:bldP spid="15" grpId="0" animBg="1"/>
      <p:bldP spid="16"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p:nvPr/>
        </p:nvSpPr>
        <p:spPr>
          <a:xfrm>
            <a:off x="-1214043" y="1997613"/>
            <a:ext cx="7288354" cy="2883876"/>
          </a:xfrm>
          <a:prstGeom prst="roundRect">
            <a:avLst>
              <a:gd name="adj" fmla="val 50000"/>
            </a:avLst>
          </a:prstGeom>
          <a:solidFill>
            <a:srgbClr val="9BC2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p:nvPr/>
        </p:nvSpPr>
        <p:spPr>
          <a:xfrm>
            <a:off x="3359248" y="2186061"/>
            <a:ext cx="2506980" cy="2506980"/>
          </a:xfrm>
          <a:prstGeom prst="ellipse">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GrpSpPr/>
          <p:nvPr/>
        </p:nvGrpSpPr>
        <p:grpSpPr>
          <a:xfrm>
            <a:off x="3838787" y="1544663"/>
            <a:ext cx="4037895" cy="3773694"/>
            <a:chOff x="3838787" y="1544663"/>
            <a:chExt cx="4037895" cy="3773694"/>
          </a:xfrm>
        </p:grpSpPr>
        <p:cxnSp>
          <p:nvCxnSpPr>
            <p:cNvPr id="7" name="直接连接符 6"/>
            <p:cNvCxnSpPr/>
            <p:nvPr/>
          </p:nvCxnSpPr>
          <p:spPr>
            <a:xfrm flipV="1">
              <a:off x="6359779" y="1544663"/>
              <a:ext cx="896532" cy="8456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V="1">
              <a:off x="6759984" y="2798152"/>
              <a:ext cx="1101239" cy="34381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6775443" y="3756245"/>
              <a:ext cx="1101239" cy="34381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6376929" y="4472756"/>
              <a:ext cx="896532" cy="8456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rot="19186419">
              <a:off x="3838787" y="1957588"/>
              <a:ext cx="2963922" cy="2963922"/>
            </a:xfrm>
            <a:prstGeom prst="ellipse">
              <a:avLst/>
            </a:prstGeom>
            <a:noFill/>
            <a:ln w="12700">
              <a:gradFill>
                <a:gsLst>
                  <a:gs pos="25000">
                    <a:schemeClr val="bg1">
                      <a:lumMod val="75000"/>
                    </a:schemeClr>
                  </a:gs>
                  <a:gs pos="25000">
                    <a:schemeClr val="bg1">
                      <a:lumMod val="65000"/>
                      <a:alpha val="0"/>
                    </a:schemeClr>
                  </a:gs>
                </a:gsLst>
                <a:lin ang="132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矩形 11"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p:nvPr/>
        </p:nvSpPr>
        <p:spPr>
          <a:xfrm flipH="1">
            <a:off x="320002" y="3577853"/>
            <a:ext cx="2799781" cy="584775"/>
          </a:xfrm>
          <a:prstGeom prst="rect">
            <a:avLst/>
          </a:prstGeom>
          <a:ln>
            <a:noFill/>
          </a:ln>
        </p:spPr>
        <p:txBody>
          <a:bodyPr wrap="square">
            <a:spAutoFit/>
          </a:bodyPr>
          <a:lstStyle/>
          <a:p>
            <a:pPr algn="ctr"/>
            <a:r>
              <a:rPr lang="en-US" altLang="zh-CN" sz="3200" b="1" dirty="0" smtClean="0">
                <a:solidFill>
                  <a:srgbClr val="FFFFFF"/>
                </a:solidFill>
                <a:latin typeface="Franklin Gothic Demi" panose="020B0703020102020204" pitchFamily="34" charset="0"/>
                <a:ea typeface="微软雅黑" panose="020B0503020204020204" pitchFamily="34" charset="-122"/>
                <a:cs typeface="BrowalliaUPC" panose="020B0604020202020204" pitchFamily="34" charset="-34"/>
              </a:rPr>
              <a:t>CONTENTS</a:t>
            </a:r>
            <a:endParaRPr lang="en-US" altLang="zh-CN" sz="3200" b="1" dirty="0">
              <a:solidFill>
                <a:srgbClr val="FFFFFF"/>
              </a:solidFill>
              <a:latin typeface="Franklin Gothic Demi" panose="020B0703020102020204" pitchFamily="34" charset="0"/>
              <a:ea typeface="微软雅黑" panose="020B0503020204020204" pitchFamily="34" charset="-122"/>
              <a:cs typeface="BrowalliaUPC" panose="020B0604020202020204" pitchFamily="34" charset="-34"/>
            </a:endParaRPr>
          </a:p>
        </p:txBody>
      </p:sp>
      <p:grpSp>
        <p:nvGrpSpPr>
          <p:cNvPr id="13" name="组合 12"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GrpSpPr/>
          <p:nvPr/>
        </p:nvGrpSpPr>
        <p:grpSpPr>
          <a:xfrm>
            <a:off x="7270379" y="845819"/>
            <a:ext cx="5250182" cy="1165862"/>
            <a:chOff x="7270379" y="845819"/>
            <a:chExt cx="5250182" cy="1165862"/>
          </a:xfrm>
        </p:grpSpPr>
        <p:grpSp>
          <p:nvGrpSpPr>
            <p:cNvPr id="14" name="组合 13"/>
            <p:cNvGrpSpPr/>
            <p:nvPr/>
          </p:nvGrpSpPr>
          <p:grpSpPr>
            <a:xfrm>
              <a:off x="7270379" y="1077645"/>
              <a:ext cx="5250182" cy="934036"/>
              <a:chOff x="7509528" y="1077645"/>
              <a:chExt cx="5250182" cy="934036"/>
            </a:xfrm>
          </p:grpSpPr>
          <p:sp>
            <p:nvSpPr>
              <p:cNvPr id="17" name="圆角矩形 16"/>
              <p:cNvSpPr/>
              <p:nvPr/>
            </p:nvSpPr>
            <p:spPr>
              <a:xfrm>
                <a:off x="7509528" y="1077645"/>
                <a:ext cx="5250182" cy="934036"/>
              </a:xfrm>
              <a:prstGeom prst="roundRect">
                <a:avLst>
                  <a:gd name="adj" fmla="val 50000"/>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7655627" y="1185937"/>
                <a:ext cx="717451" cy="717451"/>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文本框 14" descr="e7d195523061f1c0deeec63e560781cfd59afb0ea006f2a87ABB68BF51EA6619813959095094C18C62A12F549504892A4AAA8C1554C6663626E05CA27F281A14E6983772AFC3FB97135759321DEA3D70CCCB10945EC5A0328596DD82A592BE62395600E7AE41709863136E5693E139E71C97B0505B6497F6EA0FFE905022212355C75CED024E8489CA1AE83B75F1FECE"/>
            <p:cNvSpPr txBox="1"/>
            <p:nvPr/>
          </p:nvSpPr>
          <p:spPr>
            <a:xfrm>
              <a:off x="8460320" y="1242811"/>
              <a:ext cx="3068469" cy="584775"/>
            </a:xfrm>
            <a:prstGeom prst="rect">
              <a:avLst/>
            </a:prstGeom>
            <a:noFill/>
          </p:spPr>
          <p:txBody>
            <a:bodyPr wrap="none" rtlCol="0">
              <a:spAutoFit/>
            </a:bodyPr>
            <a:lstStyle/>
            <a:p>
              <a:pPr algn="ctr"/>
              <a:r>
                <a:rPr lang="zh-CN" altLang="en-US" sz="3200" b="1" dirty="0">
                  <a:solidFill>
                    <a:schemeClr val="bg1"/>
                  </a:solidFill>
                  <a:latin typeface="幼圆" panose="02010509060101010101" pitchFamily="49" charset="-122"/>
                  <a:ea typeface="幼圆" panose="02010509060101010101" pitchFamily="49" charset="-122"/>
                </a:rPr>
                <a:t>选题背景与意义</a:t>
              </a:r>
              <a:endParaRPr lang="zh-CN" altLang="en-US" sz="3200" b="1" dirty="0">
                <a:solidFill>
                  <a:schemeClr val="bg1"/>
                </a:solidFill>
                <a:latin typeface="幼圆" panose="02010509060101010101" pitchFamily="49" charset="-122"/>
                <a:ea typeface="幼圆" panose="02010509060101010101" pitchFamily="49" charset="-122"/>
              </a:endParaRPr>
            </a:p>
          </p:txBody>
        </p:sp>
        <p:sp>
          <p:nvSpPr>
            <p:cNvPr id="16" name="文本框 15" descr="e7d195523061f1c0deeec63e560781cfd59afb0ea006f2a87ABB68BF51EA6619813959095094C18C62A12F549504892A4AAA8C1554C6663626E05CA27F281A14E6983772AFC3FB97135759321DEA3D70CCCB10945EC5A0328596DD82A592BE62395600E7AE41709863136E5693E139E71C97B0505B6497F6EA0FFE905022212355C75CED024E8489CA1AE83B75F1FECE"/>
            <p:cNvSpPr txBox="1"/>
            <p:nvPr/>
          </p:nvSpPr>
          <p:spPr>
            <a:xfrm>
              <a:off x="7476081" y="845819"/>
              <a:ext cx="598241" cy="954107"/>
            </a:xfrm>
            <a:prstGeom prst="rect">
              <a:avLst/>
            </a:prstGeom>
            <a:noFill/>
          </p:spPr>
          <p:txBody>
            <a:bodyPr wrap="none" rtlCol="0">
              <a:spAutoFit/>
            </a:bodyPr>
            <a:lstStyle/>
            <a:p>
              <a:pPr defTabSz="1218565">
                <a:defRPr/>
              </a:pPr>
              <a:r>
                <a:rPr lang="zh-CN" altLang="en-US" sz="3200" b="1" kern="0" dirty="0" smtClean="0">
                  <a:solidFill>
                    <a:schemeClr val="tx1">
                      <a:lumMod val="85000"/>
                      <a:lumOff val="15000"/>
                    </a:schemeClr>
                  </a:solidFill>
                  <a:latin typeface="幼圆" panose="02010509060101010101" pitchFamily="49" charset="-122"/>
                  <a:ea typeface="幼圆" panose="02010509060101010101" pitchFamily="49" charset="-122"/>
                </a:rPr>
                <a:t>  </a:t>
              </a:r>
              <a:endParaRPr lang="en-US" altLang="zh-CN" sz="3200" b="1" kern="0" dirty="0" smtClean="0">
                <a:solidFill>
                  <a:schemeClr val="tx1">
                    <a:lumMod val="85000"/>
                    <a:lumOff val="15000"/>
                  </a:schemeClr>
                </a:solidFill>
                <a:latin typeface="幼圆" panose="02010509060101010101" pitchFamily="49" charset="-122"/>
                <a:ea typeface="幼圆" panose="02010509060101010101" pitchFamily="49" charset="-122"/>
              </a:endParaRPr>
            </a:p>
            <a:p>
              <a:r>
                <a:rPr lang="en-US" altLang="zh-CN" sz="2400" dirty="0" smtClean="0">
                  <a:solidFill>
                    <a:srgbClr val="9BC225"/>
                  </a:solidFill>
                  <a:latin typeface="Arial Black" panose="020B0A04020102020204" pitchFamily="34" charset="0"/>
                  <a:ea typeface="幼圆" panose="02010509060101010101" pitchFamily="49" charset="-122"/>
                  <a:cs typeface="Kartika" panose="02020503030404060203" pitchFamily="18" charset="0"/>
                </a:rPr>
                <a:t>01</a:t>
              </a:r>
              <a:endParaRPr lang="en-US" altLang="zh-CN" sz="2400" dirty="0">
                <a:solidFill>
                  <a:srgbClr val="9BC225"/>
                </a:solidFill>
                <a:latin typeface="Arial Black" panose="020B0A04020102020204" pitchFamily="34" charset="0"/>
                <a:ea typeface="幼圆" panose="02010509060101010101" pitchFamily="49" charset="-122"/>
                <a:cs typeface="Kartika" panose="02020503030404060203" pitchFamily="18" charset="0"/>
              </a:endParaRPr>
            </a:p>
          </p:txBody>
        </p:sp>
      </p:grpSp>
      <p:grpSp>
        <p:nvGrpSpPr>
          <p:cNvPr id="19" name="组合 18"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GrpSpPr/>
          <p:nvPr/>
        </p:nvGrpSpPr>
        <p:grpSpPr>
          <a:xfrm>
            <a:off x="7861223" y="2089925"/>
            <a:ext cx="5250182" cy="1175245"/>
            <a:chOff x="7861223" y="2089925"/>
            <a:chExt cx="5250182" cy="1175245"/>
          </a:xfrm>
        </p:grpSpPr>
        <p:grpSp>
          <p:nvGrpSpPr>
            <p:cNvPr id="20" name="组合 19"/>
            <p:cNvGrpSpPr/>
            <p:nvPr/>
          </p:nvGrpSpPr>
          <p:grpSpPr>
            <a:xfrm>
              <a:off x="7861223" y="2331134"/>
              <a:ext cx="5250182" cy="934036"/>
              <a:chOff x="7509528" y="2331134"/>
              <a:chExt cx="5250182" cy="934036"/>
            </a:xfrm>
          </p:grpSpPr>
          <p:sp>
            <p:nvSpPr>
              <p:cNvPr id="23" name="圆角矩形 22"/>
              <p:cNvSpPr/>
              <p:nvPr/>
            </p:nvSpPr>
            <p:spPr>
              <a:xfrm>
                <a:off x="7509528" y="2331134"/>
                <a:ext cx="5250182" cy="934036"/>
              </a:xfrm>
              <a:prstGeom prst="roundRect">
                <a:avLst>
                  <a:gd name="adj" fmla="val 50000"/>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7655626" y="2439426"/>
                <a:ext cx="717451" cy="717451"/>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文本框 20" descr="e7d195523061f1c0deeec63e560781cfd59afb0ea006f2a87ABB68BF51EA6619813959095094C18C62A12F549504892A4AAA8C1554C6663626E05CA27F281A14E6983772AFC3FB97135759321DEA3D70CCCB10945EC5A0328596DD82A592BE62395600E7AE41709863136E5693E139E71C97B0505B6497F6EA0FFE905022212355C75CED024E8489CA1AE83B75F1FECE"/>
            <p:cNvSpPr txBox="1"/>
            <p:nvPr/>
          </p:nvSpPr>
          <p:spPr>
            <a:xfrm>
              <a:off x="8986328" y="2510130"/>
              <a:ext cx="3068469" cy="584775"/>
            </a:xfrm>
            <a:prstGeom prst="rect">
              <a:avLst/>
            </a:prstGeom>
            <a:noFill/>
          </p:spPr>
          <p:txBody>
            <a:bodyPr wrap="none" rtlCol="0">
              <a:spAutoFit/>
            </a:bodyPr>
            <a:lstStyle/>
            <a:p>
              <a:pPr algn="ctr"/>
              <a:r>
                <a:rPr lang="zh-CN" altLang="en-US" sz="3200" b="1" dirty="0">
                  <a:solidFill>
                    <a:schemeClr val="bg1"/>
                  </a:solidFill>
                  <a:latin typeface="幼圆" panose="02010509060101010101" pitchFamily="49" charset="-122"/>
                  <a:ea typeface="幼圆" panose="02010509060101010101" pitchFamily="49" charset="-122"/>
                </a:rPr>
                <a:t>论文框架与内容</a:t>
              </a:r>
              <a:endParaRPr lang="zh-CN" altLang="en-US" sz="3200" b="1" dirty="0">
                <a:solidFill>
                  <a:schemeClr val="bg1"/>
                </a:solidFill>
                <a:latin typeface="幼圆" panose="02010509060101010101" pitchFamily="49" charset="-122"/>
                <a:ea typeface="幼圆" panose="02010509060101010101" pitchFamily="49" charset="-122"/>
              </a:endParaRPr>
            </a:p>
          </p:txBody>
        </p:sp>
        <p:sp>
          <p:nvSpPr>
            <p:cNvPr id="22" name="文本框 21" descr="e7d195523061f1c0deeec63e560781cfd59afb0ea006f2a87ABB68BF51EA6619813959095094C18C62A12F549504892A4AAA8C1554C6663626E05CA27F281A14E6983772AFC3FB97135759321DEA3D70CCCB10945EC5A0328596DD82A592BE62395600E7AE41709863136E5693E139E71C97B0505B6497F6EA0FFE905022212355C75CED024E8489CA1AE83B75F1FECE"/>
            <p:cNvSpPr txBox="1"/>
            <p:nvPr/>
          </p:nvSpPr>
          <p:spPr>
            <a:xfrm>
              <a:off x="8066925" y="2089925"/>
              <a:ext cx="598241" cy="954107"/>
            </a:xfrm>
            <a:prstGeom prst="rect">
              <a:avLst/>
            </a:prstGeom>
            <a:noFill/>
          </p:spPr>
          <p:txBody>
            <a:bodyPr wrap="none" rtlCol="0">
              <a:spAutoFit/>
            </a:bodyPr>
            <a:lstStyle/>
            <a:p>
              <a:pPr defTabSz="1218565">
                <a:defRPr/>
              </a:pPr>
              <a:r>
                <a:rPr lang="zh-CN" altLang="en-US" sz="3200" b="1" kern="0" dirty="0" smtClean="0">
                  <a:solidFill>
                    <a:schemeClr val="tx1">
                      <a:lumMod val="85000"/>
                      <a:lumOff val="15000"/>
                    </a:schemeClr>
                  </a:solidFill>
                  <a:latin typeface="幼圆" panose="02010509060101010101" pitchFamily="49" charset="-122"/>
                  <a:ea typeface="幼圆" panose="02010509060101010101" pitchFamily="49" charset="-122"/>
                </a:rPr>
                <a:t>  </a:t>
              </a:r>
              <a:endParaRPr lang="en-US" altLang="zh-CN" sz="3200" b="1" kern="0" dirty="0" smtClean="0">
                <a:solidFill>
                  <a:schemeClr val="tx1">
                    <a:lumMod val="85000"/>
                    <a:lumOff val="15000"/>
                  </a:schemeClr>
                </a:solidFill>
                <a:latin typeface="幼圆" panose="02010509060101010101" pitchFamily="49" charset="-122"/>
                <a:ea typeface="幼圆" panose="02010509060101010101" pitchFamily="49" charset="-122"/>
              </a:endParaRPr>
            </a:p>
            <a:p>
              <a:r>
                <a:rPr lang="en-US" altLang="zh-CN" sz="2400" dirty="0" smtClean="0">
                  <a:solidFill>
                    <a:srgbClr val="9BC225"/>
                  </a:solidFill>
                  <a:latin typeface="Arial Black" panose="020B0A04020102020204" pitchFamily="34" charset="0"/>
                  <a:ea typeface="幼圆" panose="02010509060101010101" pitchFamily="49" charset="-122"/>
                  <a:cs typeface="Kartika" panose="02020503030404060203" pitchFamily="18" charset="0"/>
                </a:rPr>
                <a:t>02</a:t>
              </a:r>
              <a:endParaRPr lang="en-US" altLang="zh-CN" sz="2400" dirty="0">
                <a:solidFill>
                  <a:srgbClr val="9BC225"/>
                </a:solidFill>
                <a:latin typeface="Arial Black" panose="020B0A04020102020204" pitchFamily="34" charset="0"/>
                <a:ea typeface="幼圆" panose="02010509060101010101" pitchFamily="49" charset="-122"/>
                <a:cs typeface="Kartika" panose="02020503030404060203" pitchFamily="18" charset="0"/>
              </a:endParaRPr>
            </a:p>
          </p:txBody>
        </p:sp>
      </p:grpSp>
      <p:grpSp>
        <p:nvGrpSpPr>
          <p:cNvPr id="25" name="组合 24"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GrpSpPr/>
          <p:nvPr/>
        </p:nvGrpSpPr>
        <p:grpSpPr>
          <a:xfrm>
            <a:off x="7861223" y="3344158"/>
            <a:ext cx="5250182" cy="1174503"/>
            <a:chOff x="7861223" y="3344158"/>
            <a:chExt cx="5250182" cy="1174503"/>
          </a:xfrm>
        </p:grpSpPr>
        <p:grpSp>
          <p:nvGrpSpPr>
            <p:cNvPr id="26" name="组合 25"/>
            <p:cNvGrpSpPr/>
            <p:nvPr/>
          </p:nvGrpSpPr>
          <p:grpSpPr>
            <a:xfrm>
              <a:off x="7861223" y="3584625"/>
              <a:ext cx="5250182" cy="934036"/>
              <a:chOff x="7509528" y="3584625"/>
              <a:chExt cx="5250182" cy="934036"/>
            </a:xfrm>
          </p:grpSpPr>
          <p:sp>
            <p:nvSpPr>
              <p:cNvPr id="29" name="圆角矩形 28"/>
              <p:cNvSpPr/>
              <p:nvPr/>
            </p:nvSpPr>
            <p:spPr>
              <a:xfrm>
                <a:off x="7509528" y="3584625"/>
                <a:ext cx="5250182" cy="934036"/>
              </a:xfrm>
              <a:prstGeom prst="roundRect">
                <a:avLst>
                  <a:gd name="adj" fmla="val 50000"/>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7655627" y="3692918"/>
                <a:ext cx="717451" cy="717451"/>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7" name="文本框 26" descr="e7d195523061f1c0deeec63e560781cfd59afb0ea006f2a87ABB68BF51EA6619813959095094C18C62A12F549504892A4AAA8C1554C6663626E05CA27F281A14E6983772AFC3FB97135759321DEA3D70CCCB10945EC5A0328596DD82A592BE62395600E7AE41709863136E5693E139E71C97B0505B6497F6EA0FFE905022212355C75CED024E8489CA1AE83B75F1FECE"/>
            <p:cNvSpPr txBox="1"/>
            <p:nvPr/>
          </p:nvSpPr>
          <p:spPr>
            <a:xfrm>
              <a:off x="9000560" y="3759255"/>
              <a:ext cx="3068469" cy="584775"/>
            </a:xfrm>
            <a:prstGeom prst="rect">
              <a:avLst/>
            </a:prstGeom>
            <a:noFill/>
          </p:spPr>
          <p:txBody>
            <a:bodyPr wrap="none" rtlCol="0">
              <a:spAutoFit/>
            </a:bodyPr>
            <a:lstStyle/>
            <a:p>
              <a:pPr algn="ctr"/>
              <a:r>
                <a:rPr lang="zh-CN" altLang="en-US" sz="3200" b="1" dirty="0">
                  <a:solidFill>
                    <a:schemeClr val="bg1"/>
                  </a:solidFill>
                  <a:latin typeface="幼圆" panose="02010509060101010101" pitchFamily="49" charset="-122"/>
                  <a:ea typeface="幼圆" panose="02010509060101010101" pitchFamily="49" charset="-122"/>
                </a:rPr>
                <a:t>研究思路与方法</a:t>
              </a:r>
              <a:endParaRPr lang="zh-CN" altLang="en-US" sz="3200" b="1" dirty="0">
                <a:solidFill>
                  <a:schemeClr val="bg1"/>
                </a:solidFill>
                <a:latin typeface="幼圆" panose="02010509060101010101" pitchFamily="49" charset="-122"/>
                <a:ea typeface="幼圆" panose="02010509060101010101" pitchFamily="49" charset="-122"/>
              </a:endParaRPr>
            </a:p>
          </p:txBody>
        </p:sp>
        <p:sp>
          <p:nvSpPr>
            <p:cNvPr id="28" name="文本框 27" descr="e7d195523061f1c0deeec63e560781cfd59afb0ea006f2a87ABB68BF51EA6619813959095094C18C62A12F549504892A4AAA8C1554C6663626E05CA27F281A14E6983772AFC3FB97135759321DEA3D70CCCB10945EC5A0328596DD82A592BE62395600E7AE41709863136E5693E139E71C97B0505B6497F6EA0FFE905022212355C75CED024E8489CA1AE83B75F1FECE"/>
            <p:cNvSpPr txBox="1"/>
            <p:nvPr/>
          </p:nvSpPr>
          <p:spPr>
            <a:xfrm>
              <a:off x="8066913" y="3344158"/>
              <a:ext cx="598241" cy="954107"/>
            </a:xfrm>
            <a:prstGeom prst="rect">
              <a:avLst/>
            </a:prstGeom>
            <a:noFill/>
          </p:spPr>
          <p:txBody>
            <a:bodyPr wrap="none" rtlCol="0">
              <a:spAutoFit/>
            </a:bodyPr>
            <a:lstStyle/>
            <a:p>
              <a:pPr defTabSz="1218565">
                <a:defRPr/>
              </a:pPr>
              <a:r>
                <a:rPr lang="zh-CN" altLang="en-US" sz="3200" b="1" kern="0" dirty="0" smtClean="0">
                  <a:solidFill>
                    <a:schemeClr val="tx1">
                      <a:lumMod val="85000"/>
                      <a:lumOff val="15000"/>
                    </a:schemeClr>
                  </a:solidFill>
                  <a:latin typeface="幼圆" panose="02010509060101010101" pitchFamily="49" charset="-122"/>
                  <a:ea typeface="幼圆" panose="02010509060101010101" pitchFamily="49" charset="-122"/>
                </a:rPr>
                <a:t>  </a:t>
              </a:r>
              <a:endParaRPr lang="en-US" altLang="zh-CN" sz="3200" b="1" kern="0" dirty="0" smtClean="0">
                <a:solidFill>
                  <a:schemeClr val="tx1">
                    <a:lumMod val="85000"/>
                    <a:lumOff val="15000"/>
                  </a:schemeClr>
                </a:solidFill>
                <a:latin typeface="幼圆" panose="02010509060101010101" pitchFamily="49" charset="-122"/>
                <a:ea typeface="幼圆" panose="02010509060101010101" pitchFamily="49" charset="-122"/>
              </a:endParaRPr>
            </a:p>
            <a:p>
              <a:r>
                <a:rPr lang="en-US" altLang="zh-CN" sz="2400" dirty="0" smtClean="0">
                  <a:solidFill>
                    <a:srgbClr val="9BC225"/>
                  </a:solidFill>
                  <a:latin typeface="Arial Black" panose="020B0A04020102020204" pitchFamily="34" charset="0"/>
                  <a:ea typeface="幼圆" panose="02010509060101010101" pitchFamily="49" charset="-122"/>
                  <a:cs typeface="Kartika" panose="02020503030404060203" pitchFamily="18" charset="0"/>
                </a:rPr>
                <a:t>03</a:t>
              </a:r>
              <a:endParaRPr lang="en-US" altLang="zh-CN" sz="2400" dirty="0">
                <a:solidFill>
                  <a:srgbClr val="9BC225"/>
                </a:solidFill>
                <a:latin typeface="Arial Black" panose="020B0A04020102020204" pitchFamily="34" charset="0"/>
                <a:ea typeface="幼圆" panose="02010509060101010101" pitchFamily="49" charset="-122"/>
                <a:cs typeface="Kartika" panose="02020503030404060203" pitchFamily="18" charset="0"/>
              </a:endParaRPr>
            </a:p>
          </p:txBody>
        </p:sp>
      </p:grpSp>
      <p:grpSp>
        <p:nvGrpSpPr>
          <p:cNvPr id="31" name="组合 30"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GrpSpPr/>
          <p:nvPr/>
        </p:nvGrpSpPr>
        <p:grpSpPr>
          <a:xfrm>
            <a:off x="7270379" y="4629736"/>
            <a:ext cx="5250182" cy="1171721"/>
            <a:chOff x="7270379" y="4629736"/>
            <a:chExt cx="5250182" cy="1171721"/>
          </a:xfrm>
        </p:grpSpPr>
        <p:grpSp>
          <p:nvGrpSpPr>
            <p:cNvPr id="32" name="组合 31"/>
            <p:cNvGrpSpPr/>
            <p:nvPr/>
          </p:nvGrpSpPr>
          <p:grpSpPr>
            <a:xfrm>
              <a:off x="7270379" y="4867421"/>
              <a:ext cx="5250182" cy="934036"/>
              <a:chOff x="7509528" y="4838114"/>
              <a:chExt cx="5250182" cy="934036"/>
            </a:xfrm>
          </p:grpSpPr>
          <p:sp>
            <p:nvSpPr>
              <p:cNvPr id="35" name="圆角矩形 34"/>
              <p:cNvSpPr/>
              <p:nvPr/>
            </p:nvSpPr>
            <p:spPr>
              <a:xfrm>
                <a:off x="7509528" y="4838114"/>
                <a:ext cx="5250182" cy="934036"/>
              </a:xfrm>
              <a:prstGeom prst="roundRect">
                <a:avLst>
                  <a:gd name="adj" fmla="val 50000"/>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7655626" y="4946407"/>
                <a:ext cx="717451" cy="717451"/>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3" name="文本框 32" descr="e7d195523061f1c0deeec63e560781cfd59afb0ea006f2a87ABB68BF51EA6619813959095094C18C62A12F549504892A4AAA8C1554C6663626E05CA27F281A14E6983772AFC3FB97135759321DEA3D70CCCB10945EC5A0328596DD82A592BE62395600E7AE41709863136E5693E139E71C97B0505B6497F6EA0FFE905022212355C75CED024E8489CA1AE83B75F1FECE"/>
            <p:cNvSpPr txBox="1"/>
            <p:nvPr/>
          </p:nvSpPr>
          <p:spPr>
            <a:xfrm>
              <a:off x="8460321" y="5042051"/>
              <a:ext cx="3068469" cy="584775"/>
            </a:xfrm>
            <a:prstGeom prst="rect">
              <a:avLst/>
            </a:prstGeom>
            <a:noFill/>
          </p:spPr>
          <p:txBody>
            <a:bodyPr wrap="none" rtlCol="0">
              <a:spAutoFit/>
            </a:bodyPr>
            <a:lstStyle/>
            <a:p>
              <a:pPr algn="ctr"/>
              <a:r>
                <a:rPr lang="zh-CN" altLang="en-US" sz="3200" b="1" dirty="0">
                  <a:solidFill>
                    <a:schemeClr val="bg1"/>
                  </a:solidFill>
                  <a:latin typeface="幼圆" panose="02010509060101010101" pitchFamily="49" charset="-122"/>
                  <a:ea typeface="幼圆" panose="02010509060101010101" pitchFamily="49" charset="-122"/>
                </a:rPr>
                <a:t>总体建议与总结</a:t>
              </a:r>
              <a:endParaRPr lang="zh-CN" altLang="en-US" sz="3200" b="1" dirty="0">
                <a:solidFill>
                  <a:schemeClr val="bg1"/>
                </a:solidFill>
                <a:latin typeface="幼圆" panose="02010509060101010101" pitchFamily="49" charset="-122"/>
                <a:ea typeface="幼圆" panose="02010509060101010101" pitchFamily="49" charset="-122"/>
              </a:endParaRPr>
            </a:p>
          </p:txBody>
        </p:sp>
        <p:sp>
          <p:nvSpPr>
            <p:cNvPr id="34" name="文本框 33" descr="e7d195523061f1c0deeec63e560781cfd59afb0ea006f2a87ABB68BF51EA6619813959095094C18C62A12F549504892A4AAA8C1554C6663626E05CA27F281A14E6983772AFC3FB97135759321DEA3D70CCCB10945EC5A0328596DD82A592BE62395600E7AE41709863136E5693E139E71C97B0505B6497F6EA0FFE905022212355C75CED024E8489CA1AE83B75F1FECE"/>
            <p:cNvSpPr txBox="1"/>
            <p:nvPr/>
          </p:nvSpPr>
          <p:spPr>
            <a:xfrm>
              <a:off x="7476080" y="4629736"/>
              <a:ext cx="598241" cy="954107"/>
            </a:xfrm>
            <a:prstGeom prst="rect">
              <a:avLst/>
            </a:prstGeom>
            <a:noFill/>
          </p:spPr>
          <p:txBody>
            <a:bodyPr wrap="none" rtlCol="0">
              <a:spAutoFit/>
            </a:bodyPr>
            <a:lstStyle/>
            <a:p>
              <a:pPr defTabSz="1218565">
                <a:defRPr/>
              </a:pPr>
              <a:r>
                <a:rPr lang="zh-CN" altLang="en-US" sz="3200" b="1" kern="0" dirty="0" smtClean="0">
                  <a:solidFill>
                    <a:schemeClr val="tx1">
                      <a:lumMod val="85000"/>
                      <a:lumOff val="15000"/>
                    </a:schemeClr>
                  </a:solidFill>
                  <a:latin typeface="幼圆" panose="02010509060101010101" pitchFamily="49" charset="-122"/>
                  <a:ea typeface="幼圆" panose="02010509060101010101" pitchFamily="49" charset="-122"/>
                </a:rPr>
                <a:t>  </a:t>
              </a:r>
              <a:endParaRPr lang="en-US" altLang="zh-CN" sz="3200" b="1" kern="0" dirty="0" smtClean="0">
                <a:solidFill>
                  <a:schemeClr val="tx1">
                    <a:lumMod val="85000"/>
                    <a:lumOff val="15000"/>
                  </a:schemeClr>
                </a:solidFill>
                <a:latin typeface="幼圆" panose="02010509060101010101" pitchFamily="49" charset="-122"/>
                <a:ea typeface="幼圆" panose="02010509060101010101" pitchFamily="49" charset="-122"/>
              </a:endParaRPr>
            </a:p>
            <a:p>
              <a:r>
                <a:rPr lang="en-US" altLang="zh-CN" sz="2400" dirty="0" smtClean="0">
                  <a:solidFill>
                    <a:srgbClr val="9BC225"/>
                  </a:solidFill>
                  <a:latin typeface="Arial Black" panose="020B0A04020102020204" pitchFamily="34" charset="0"/>
                  <a:ea typeface="幼圆" panose="02010509060101010101" pitchFamily="49" charset="-122"/>
                  <a:cs typeface="Kartika" panose="02020503030404060203" pitchFamily="18" charset="0"/>
                </a:rPr>
                <a:t>04</a:t>
              </a:r>
              <a:endParaRPr lang="en-US" altLang="zh-CN" sz="2400" dirty="0">
                <a:solidFill>
                  <a:srgbClr val="9BC225"/>
                </a:solidFill>
                <a:latin typeface="Arial Black" panose="020B0A04020102020204" pitchFamily="34" charset="0"/>
                <a:ea typeface="幼圆" panose="02010509060101010101" pitchFamily="49" charset="-122"/>
                <a:cs typeface="Kartika" panose="02020503030404060203" pitchFamily="18" charset="0"/>
              </a:endParaRPr>
            </a:p>
          </p:txBody>
        </p:sp>
      </p:grpSp>
      <p:sp>
        <p:nvSpPr>
          <p:cNvPr id="37" name="文本框 36"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txBox="1"/>
          <p:nvPr/>
        </p:nvSpPr>
        <p:spPr>
          <a:xfrm>
            <a:off x="634460" y="2110760"/>
            <a:ext cx="2190023" cy="1415772"/>
          </a:xfrm>
          <a:prstGeom prst="rect">
            <a:avLst/>
          </a:prstGeom>
          <a:noFill/>
        </p:spPr>
        <p:txBody>
          <a:bodyPr wrap="none" rtlCol="0">
            <a:spAutoFit/>
          </a:bodyPr>
          <a:lstStyle/>
          <a:p>
            <a:pPr defTabSz="1218565">
              <a:defRPr/>
            </a:pPr>
            <a:r>
              <a:rPr lang="zh-CN" altLang="en-US" sz="3200" b="1" kern="0" dirty="0" smtClean="0">
                <a:solidFill>
                  <a:schemeClr val="tx1">
                    <a:lumMod val="85000"/>
                    <a:lumOff val="15000"/>
                  </a:schemeClr>
                </a:solidFill>
                <a:latin typeface="幼圆" panose="02010509060101010101" pitchFamily="49" charset="-122"/>
                <a:ea typeface="幼圆" panose="02010509060101010101" pitchFamily="49" charset="-122"/>
              </a:rPr>
              <a:t>  </a:t>
            </a:r>
            <a:endParaRPr lang="en-US" altLang="zh-CN" sz="3200" b="1" kern="0" dirty="0" smtClean="0">
              <a:solidFill>
                <a:schemeClr val="tx1">
                  <a:lumMod val="85000"/>
                  <a:lumOff val="15000"/>
                </a:schemeClr>
              </a:solidFill>
              <a:latin typeface="幼圆" panose="02010509060101010101" pitchFamily="49" charset="-122"/>
              <a:ea typeface="幼圆" panose="02010509060101010101" pitchFamily="49" charset="-122"/>
            </a:endParaRPr>
          </a:p>
          <a:p>
            <a:r>
              <a:rPr lang="zh-CN" altLang="en-US" sz="5400" b="1" dirty="0" smtClean="0">
                <a:solidFill>
                  <a:srgbClr val="FEFEFE"/>
                </a:solidFill>
                <a:latin typeface="微软雅黑" panose="020B0503020204020204" pitchFamily="34" charset="-122"/>
                <a:ea typeface="微软雅黑" panose="020B0503020204020204" pitchFamily="34" charset="-122"/>
                <a:cs typeface="Kartika" panose="02020503030404060203" pitchFamily="18" charset="0"/>
              </a:rPr>
              <a:t>目   录</a:t>
            </a:r>
            <a:endParaRPr lang="en-US" altLang="zh-CN" sz="5400" b="1" dirty="0">
              <a:solidFill>
                <a:srgbClr val="FEFEFE"/>
              </a:solidFill>
              <a:latin typeface="微软雅黑" panose="020B0503020204020204" pitchFamily="34" charset="-122"/>
              <a:ea typeface="微软雅黑" panose="020B0503020204020204" pitchFamily="34" charset="-122"/>
              <a:cs typeface="Kartika" panose="02020503030404060203" pitchFamily="18" charset="0"/>
            </a:endParaRPr>
          </a:p>
        </p:txBody>
      </p:sp>
      <p:sp>
        <p:nvSpPr>
          <p:cNvPr id="39" name="矩形 38" descr="e7d195523061f1c0deeec63e560781cfd59afb0ea006f2a87ABB68BF51EA6619813959095094C18C62A12F549504892A4AAA8C1554C6663626E05CA27F281A14E6983772AFC3FB97135759321DEA3D70145073B7709DEAFAFA04B4A3D257733945A002E11B913CF25DAB5D3734A302CAD58A803F31AD485D01FA7A40A09F521DEA84C0706ADD06802AC0AA842AD91087"/>
          <p:cNvSpPr/>
          <p:nvPr/>
        </p:nvSpPr>
        <p:spPr>
          <a:xfrm>
            <a:off x="1852291" y="-1084080"/>
            <a:ext cx="731520" cy="942535"/>
          </a:xfrm>
          <a:prstGeom prst="rect">
            <a:avLst/>
          </a:prstGeom>
          <a:solidFill>
            <a:srgbClr val="9BC2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descr="e7d195523061f1c0deeec63e560781cfd59afb0ea006f2a87ABB68BF51EA6619813959095094C18C62A12F549504892A4AAA8C1554C6663626E05CA27F281A14E6983772AFC3FB97135759321DEA3D70145073B7709DEAFAFA04B4A3D257733945A002E11B913CF25DAB5D3734A302CAD58A803F31AD485D01FA7A40A09F521DEA84C0706ADD06802AC0AA842AD91087"/>
          <p:cNvSpPr/>
          <p:nvPr/>
        </p:nvSpPr>
        <p:spPr>
          <a:xfrm>
            <a:off x="2583811" y="-1084080"/>
            <a:ext cx="731520" cy="942535"/>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airplan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306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0-#ppt_w/2"/>
                                          </p:val>
                                        </p:tav>
                                        <p:tav tm="100000">
                                          <p:val>
                                            <p:strVal val="#ppt_x"/>
                                          </p:val>
                                        </p:tav>
                                      </p:tavLst>
                                    </p:anim>
                                    <p:anim calcmode="lin" valueType="num">
                                      <p:cBhvr additive="base">
                                        <p:cTn id="8" dur="75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3" presetClass="entr" presetSubtype="32"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750" fill="hold"/>
                                        <p:tgtEl>
                                          <p:spTgt spid="5"/>
                                        </p:tgtEl>
                                        <p:attrNameLst>
                                          <p:attrName>ppt_w</p:attrName>
                                        </p:attrNameLst>
                                      </p:cBhvr>
                                      <p:tavLst>
                                        <p:tav tm="0">
                                          <p:val>
                                            <p:strVal val="4*#ppt_w"/>
                                          </p:val>
                                        </p:tav>
                                        <p:tav tm="100000">
                                          <p:val>
                                            <p:strVal val="#ppt_w"/>
                                          </p:val>
                                        </p:tav>
                                      </p:tavLst>
                                    </p:anim>
                                    <p:anim calcmode="lin" valueType="num">
                                      <p:cBhvr>
                                        <p:cTn id="13" dur="750" fill="hold"/>
                                        <p:tgtEl>
                                          <p:spTgt spid="5"/>
                                        </p:tgtEl>
                                        <p:attrNameLst>
                                          <p:attrName>ppt_h</p:attrName>
                                        </p:attrNameLst>
                                      </p:cBhvr>
                                      <p:tavLst>
                                        <p:tav tm="0">
                                          <p:val>
                                            <p:strVal val="4*#ppt_h"/>
                                          </p:val>
                                        </p:tav>
                                        <p:tav tm="100000">
                                          <p:val>
                                            <p:strVal val="#ppt_h"/>
                                          </p:val>
                                        </p:tav>
                                      </p:tavLst>
                                    </p:anim>
                                  </p:childTnLst>
                                </p:cTn>
                              </p:par>
                            </p:childTnLst>
                          </p:cTn>
                        </p:par>
                        <p:par>
                          <p:cTn id="14" fill="hold">
                            <p:stCondLst>
                              <p:cond delay="2000"/>
                            </p:stCondLst>
                            <p:childTnLst>
                              <p:par>
                                <p:cTn id="15" presetID="26" presetClass="emph" presetSubtype="0" fill="hold" grpId="1" nodeType="afterEffect">
                                  <p:stCondLst>
                                    <p:cond delay="0"/>
                                  </p:stCondLst>
                                  <p:childTnLst>
                                    <p:animEffect transition="out" filter="fade">
                                      <p:cBhvr>
                                        <p:cTn id="16" dur="500" tmFilter="0, 0; .2, .5; .8, .5; 1, 0"/>
                                        <p:tgtEl>
                                          <p:spTgt spid="5"/>
                                        </p:tgtEl>
                                      </p:cBhvr>
                                    </p:animEffect>
                                    <p:animScale>
                                      <p:cBhvr>
                                        <p:cTn id="17" dur="250" autoRev="1" fill="hold"/>
                                        <p:tgtEl>
                                          <p:spTgt spid="5"/>
                                        </p:tgtEl>
                                      </p:cBhvr>
                                      <p:by x="105000" y="105000"/>
                                    </p:animScale>
                                  </p:childTnLst>
                                </p:cTn>
                              </p:par>
                            </p:childTnLst>
                          </p:cTn>
                        </p:par>
                        <p:par>
                          <p:cTn id="18" fill="hold">
                            <p:stCondLst>
                              <p:cond delay="2500"/>
                            </p:stCondLst>
                            <p:childTnLst>
                              <p:par>
                                <p:cTn id="19" presetID="56" presetClass="entr" presetSubtype="0" fill="hold" grpId="0" nodeType="afterEffect">
                                  <p:stCondLst>
                                    <p:cond delay="0"/>
                                  </p:stCondLst>
                                  <p:iterate type="lt">
                                    <p:tmPct val="10000"/>
                                  </p:iterate>
                                  <p:childTnLst>
                                    <p:set>
                                      <p:cBhvr>
                                        <p:cTn id="20" dur="1" fill="hold">
                                          <p:stCondLst>
                                            <p:cond delay="0"/>
                                          </p:stCondLst>
                                        </p:cTn>
                                        <p:tgtEl>
                                          <p:spTgt spid="37"/>
                                        </p:tgtEl>
                                        <p:attrNameLst>
                                          <p:attrName>style.visibility</p:attrName>
                                        </p:attrNameLst>
                                      </p:cBhvr>
                                      <p:to>
                                        <p:strVal val="visible"/>
                                      </p:to>
                                    </p:set>
                                    <p:anim by="(-#ppt_w*2)" calcmode="lin" valueType="num">
                                      <p:cBhvr rctx="PPT">
                                        <p:cTn id="21" dur="500" autoRev="1" fill="hold">
                                          <p:stCondLst>
                                            <p:cond delay="0"/>
                                          </p:stCondLst>
                                        </p:cTn>
                                        <p:tgtEl>
                                          <p:spTgt spid="37"/>
                                        </p:tgtEl>
                                        <p:attrNameLst>
                                          <p:attrName>ppt_w</p:attrName>
                                        </p:attrNameLst>
                                      </p:cBhvr>
                                    </p:anim>
                                    <p:anim by="(#ppt_w*0.50)" calcmode="lin" valueType="num">
                                      <p:cBhvr>
                                        <p:cTn id="22" dur="500" decel="50000" autoRev="1" fill="hold">
                                          <p:stCondLst>
                                            <p:cond delay="0"/>
                                          </p:stCondLst>
                                        </p:cTn>
                                        <p:tgtEl>
                                          <p:spTgt spid="37"/>
                                        </p:tgtEl>
                                        <p:attrNameLst>
                                          <p:attrName>ppt_x</p:attrName>
                                        </p:attrNameLst>
                                      </p:cBhvr>
                                    </p:anim>
                                    <p:anim from="(-#ppt_h/2)" to="(#ppt_y)" calcmode="lin" valueType="num">
                                      <p:cBhvr>
                                        <p:cTn id="23" dur="1000" fill="hold">
                                          <p:stCondLst>
                                            <p:cond delay="0"/>
                                          </p:stCondLst>
                                        </p:cTn>
                                        <p:tgtEl>
                                          <p:spTgt spid="37"/>
                                        </p:tgtEl>
                                        <p:attrNameLst>
                                          <p:attrName>ppt_y</p:attrName>
                                        </p:attrNameLst>
                                      </p:cBhvr>
                                    </p:anim>
                                    <p:animRot by="21600000">
                                      <p:cBhvr>
                                        <p:cTn id="24" dur="1000" fill="hold">
                                          <p:stCondLst>
                                            <p:cond delay="0"/>
                                          </p:stCondLst>
                                        </p:cTn>
                                        <p:tgtEl>
                                          <p:spTgt spid="37"/>
                                        </p:tgtEl>
                                        <p:attrNameLst>
                                          <p:attrName>r</p:attrName>
                                        </p:attrNameLst>
                                      </p:cBhvr>
                                    </p:animRot>
                                  </p:childTnLst>
                                </p:cTn>
                              </p:par>
                            </p:childTnLst>
                          </p:cTn>
                        </p:par>
                        <p:par>
                          <p:cTn id="25" fill="hold">
                            <p:stCondLst>
                              <p:cond delay="2849"/>
                            </p:stCondLst>
                            <p:childTnLst>
                              <p:par>
                                <p:cTn id="26" presetID="25"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31" dur="1000" fill="hold"/>
                                        <p:tgtEl>
                                          <p:spTgt spid="12"/>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12"/>
                                        </p:tgtEl>
                                      </p:cBhvr>
                                    </p:animEffect>
                                  </p:childTnLst>
                                </p:cTn>
                              </p:par>
                            </p:childTnLst>
                          </p:cTn>
                        </p:par>
                        <p:par>
                          <p:cTn id="36" fill="hold">
                            <p:stCondLst>
                              <p:cond delay="3849"/>
                            </p:stCondLst>
                            <p:childTnLst>
                              <p:par>
                                <p:cTn id="37" presetID="22" presetClass="entr" presetSubtype="8"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left)">
                                      <p:cBhvr>
                                        <p:cTn id="39" dur="500"/>
                                        <p:tgtEl>
                                          <p:spTgt spid="6"/>
                                        </p:tgtEl>
                                      </p:cBhvr>
                                    </p:animEffect>
                                  </p:childTnLst>
                                </p:cTn>
                              </p:par>
                            </p:childTnLst>
                          </p:cTn>
                        </p:par>
                        <p:par>
                          <p:cTn id="40" fill="hold">
                            <p:stCondLst>
                              <p:cond delay="4349"/>
                            </p:stCondLst>
                            <p:childTnLst>
                              <p:par>
                                <p:cTn id="41" presetID="2" presetClass="entr" presetSubtype="2" decel="30600" fill="hold" nodeType="after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750" fill="hold"/>
                                        <p:tgtEl>
                                          <p:spTgt spid="13"/>
                                        </p:tgtEl>
                                        <p:attrNameLst>
                                          <p:attrName>ppt_x</p:attrName>
                                        </p:attrNameLst>
                                      </p:cBhvr>
                                      <p:tavLst>
                                        <p:tav tm="0">
                                          <p:val>
                                            <p:strVal val="1+#ppt_w/2"/>
                                          </p:val>
                                        </p:tav>
                                        <p:tav tm="100000">
                                          <p:val>
                                            <p:strVal val="#ppt_x"/>
                                          </p:val>
                                        </p:tav>
                                      </p:tavLst>
                                    </p:anim>
                                    <p:anim calcmode="lin" valueType="num">
                                      <p:cBhvr additive="base">
                                        <p:cTn id="44" dur="750" fill="hold"/>
                                        <p:tgtEl>
                                          <p:spTgt spid="13"/>
                                        </p:tgtEl>
                                        <p:attrNameLst>
                                          <p:attrName>ppt_y</p:attrName>
                                        </p:attrNameLst>
                                      </p:cBhvr>
                                      <p:tavLst>
                                        <p:tav tm="0">
                                          <p:val>
                                            <p:strVal val="#ppt_y"/>
                                          </p:val>
                                        </p:tav>
                                        <p:tav tm="100000">
                                          <p:val>
                                            <p:strVal val="#ppt_y"/>
                                          </p:val>
                                        </p:tav>
                                      </p:tavLst>
                                    </p:anim>
                                  </p:childTnLst>
                                </p:cTn>
                              </p:par>
                              <p:par>
                                <p:cTn id="45" presetID="2" presetClass="entr" presetSubtype="2" decel="30600" fill="hold" nodeType="withEffect">
                                  <p:stCondLst>
                                    <p:cond delay="25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750" fill="hold"/>
                                        <p:tgtEl>
                                          <p:spTgt spid="19"/>
                                        </p:tgtEl>
                                        <p:attrNameLst>
                                          <p:attrName>ppt_x</p:attrName>
                                        </p:attrNameLst>
                                      </p:cBhvr>
                                      <p:tavLst>
                                        <p:tav tm="0">
                                          <p:val>
                                            <p:strVal val="1+#ppt_w/2"/>
                                          </p:val>
                                        </p:tav>
                                        <p:tav tm="100000">
                                          <p:val>
                                            <p:strVal val="#ppt_x"/>
                                          </p:val>
                                        </p:tav>
                                      </p:tavLst>
                                    </p:anim>
                                    <p:anim calcmode="lin" valueType="num">
                                      <p:cBhvr additive="base">
                                        <p:cTn id="48" dur="750" fill="hold"/>
                                        <p:tgtEl>
                                          <p:spTgt spid="19"/>
                                        </p:tgtEl>
                                        <p:attrNameLst>
                                          <p:attrName>ppt_y</p:attrName>
                                        </p:attrNameLst>
                                      </p:cBhvr>
                                      <p:tavLst>
                                        <p:tav tm="0">
                                          <p:val>
                                            <p:strVal val="#ppt_y"/>
                                          </p:val>
                                        </p:tav>
                                        <p:tav tm="100000">
                                          <p:val>
                                            <p:strVal val="#ppt_y"/>
                                          </p:val>
                                        </p:tav>
                                      </p:tavLst>
                                    </p:anim>
                                  </p:childTnLst>
                                </p:cTn>
                              </p:par>
                              <p:par>
                                <p:cTn id="49" presetID="2" presetClass="entr" presetSubtype="2" decel="30600" fill="hold" nodeType="withEffect">
                                  <p:stCondLst>
                                    <p:cond delay="500"/>
                                  </p:stCondLst>
                                  <p:childTnLst>
                                    <p:set>
                                      <p:cBhvr>
                                        <p:cTn id="50" dur="1" fill="hold">
                                          <p:stCondLst>
                                            <p:cond delay="0"/>
                                          </p:stCondLst>
                                        </p:cTn>
                                        <p:tgtEl>
                                          <p:spTgt spid="25"/>
                                        </p:tgtEl>
                                        <p:attrNameLst>
                                          <p:attrName>style.visibility</p:attrName>
                                        </p:attrNameLst>
                                      </p:cBhvr>
                                      <p:to>
                                        <p:strVal val="visible"/>
                                      </p:to>
                                    </p:set>
                                    <p:anim calcmode="lin" valueType="num">
                                      <p:cBhvr additive="base">
                                        <p:cTn id="51" dur="750" fill="hold"/>
                                        <p:tgtEl>
                                          <p:spTgt spid="25"/>
                                        </p:tgtEl>
                                        <p:attrNameLst>
                                          <p:attrName>ppt_x</p:attrName>
                                        </p:attrNameLst>
                                      </p:cBhvr>
                                      <p:tavLst>
                                        <p:tav tm="0">
                                          <p:val>
                                            <p:strVal val="1+#ppt_w/2"/>
                                          </p:val>
                                        </p:tav>
                                        <p:tav tm="100000">
                                          <p:val>
                                            <p:strVal val="#ppt_x"/>
                                          </p:val>
                                        </p:tav>
                                      </p:tavLst>
                                    </p:anim>
                                    <p:anim calcmode="lin" valueType="num">
                                      <p:cBhvr additive="base">
                                        <p:cTn id="52" dur="750" fill="hold"/>
                                        <p:tgtEl>
                                          <p:spTgt spid="25"/>
                                        </p:tgtEl>
                                        <p:attrNameLst>
                                          <p:attrName>ppt_y</p:attrName>
                                        </p:attrNameLst>
                                      </p:cBhvr>
                                      <p:tavLst>
                                        <p:tav tm="0">
                                          <p:val>
                                            <p:strVal val="#ppt_y"/>
                                          </p:val>
                                        </p:tav>
                                        <p:tav tm="100000">
                                          <p:val>
                                            <p:strVal val="#ppt_y"/>
                                          </p:val>
                                        </p:tav>
                                      </p:tavLst>
                                    </p:anim>
                                  </p:childTnLst>
                                </p:cTn>
                              </p:par>
                              <p:par>
                                <p:cTn id="53" presetID="2" presetClass="entr" presetSubtype="2" decel="30600" fill="hold" nodeType="withEffect">
                                  <p:stCondLst>
                                    <p:cond delay="750"/>
                                  </p:stCondLst>
                                  <p:childTnLst>
                                    <p:set>
                                      <p:cBhvr>
                                        <p:cTn id="54" dur="1" fill="hold">
                                          <p:stCondLst>
                                            <p:cond delay="0"/>
                                          </p:stCondLst>
                                        </p:cTn>
                                        <p:tgtEl>
                                          <p:spTgt spid="31"/>
                                        </p:tgtEl>
                                        <p:attrNameLst>
                                          <p:attrName>style.visibility</p:attrName>
                                        </p:attrNameLst>
                                      </p:cBhvr>
                                      <p:to>
                                        <p:strVal val="visible"/>
                                      </p:to>
                                    </p:set>
                                    <p:anim calcmode="lin" valueType="num">
                                      <p:cBhvr additive="base">
                                        <p:cTn id="55" dur="750" fill="hold"/>
                                        <p:tgtEl>
                                          <p:spTgt spid="31"/>
                                        </p:tgtEl>
                                        <p:attrNameLst>
                                          <p:attrName>ppt_x</p:attrName>
                                        </p:attrNameLst>
                                      </p:cBhvr>
                                      <p:tavLst>
                                        <p:tav tm="0">
                                          <p:val>
                                            <p:strVal val="1+#ppt_w/2"/>
                                          </p:val>
                                        </p:tav>
                                        <p:tav tm="100000">
                                          <p:val>
                                            <p:strVal val="#ppt_x"/>
                                          </p:val>
                                        </p:tav>
                                      </p:tavLst>
                                    </p:anim>
                                    <p:anim calcmode="lin" valueType="num">
                                      <p:cBhvr additive="base">
                                        <p:cTn id="56" dur="75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5" grpId="1" animBg="1"/>
      <p:bldP spid="12"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圆角矩形 11"/>
          <p:cNvSpPr/>
          <p:nvPr/>
        </p:nvSpPr>
        <p:spPr>
          <a:xfrm>
            <a:off x="-775263" y="169290"/>
            <a:ext cx="2067951" cy="798521"/>
          </a:xfrm>
          <a:prstGeom prst="roundRect">
            <a:avLst>
              <a:gd name="adj" fmla="val 50000"/>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1392632" y="169290"/>
            <a:ext cx="798521" cy="798521"/>
          </a:xfrm>
          <a:prstGeom prst="ellipse">
            <a:avLst/>
          </a:prstGeom>
          <a:solidFill>
            <a:srgbClr val="9BC2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descr="e7d195523061f1c0deeec63e560781cfd59afb0ea006f2a87ABB68BF51EA6619813959095094C18C62A12F549504892A4AAA8C1554C6663626E05CA27F281A14E6983772AFC3FB97135759321DEA3D70CCCB10945EC5A0328596DD82A592BE62395600E7AE41709863136E5693E139E71C97B0505B6497F6EA0FFE905022212355C75CED024E8489CA1AE83B75F1FECE"/>
          <p:cNvSpPr txBox="1"/>
          <p:nvPr/>
        </p:nvSpPr>
        <p:spPr>
          <a:xfrm>
            <a:off x="108440" y="-147710"/>
            <a:ext cx="1005403" cy="954107"/>
          </a:xfrm>
          <a:prstGeom prst="rect">
            <a:avLst/>
          </a:prstGeom>
          <a:noFill/>
        </p:spPr>
        <p:txBody>
          <a:bodyPr wrap="none" rtlCol="0">
            <a:spAutoFit/>
          </a:bodyPr>
          <a:lstStyle/>
          <a:p>
            <a:pPr defTabSz="1218565">
              <a:defRPr/>
            </a:pPr>
            <a:r>
              <a:rPr lang="zh-CN" altLang="en-US" sz="3200" b="1" kern="0" dirty="0" smtClean="0">
                <a:solidFill>
                  <a:schemeClr val="tx1">
                    <a:lumMod val="85000"/>
                    <a:lumOff val="15000"/>
                  </a:schemeClr>
                </a:solidFill>
                <a:latin typeface="幼圆" panose="02010509060101010101" pitchFamily="49" charset="-122"/>
                <a:ea typeface="幼圆" panose="02010509060101010101" pitchFamily="49" charset="-122"/>
              </a:rPr>
              <a:t>  </a:t>
            </a:r>
            <a:endParaRPr lang="en-US" altLang="zh-CN" sz="3200" b="1" kern="0" dirty="0" smtClean="0">
              <a:solidFill>
                <a:schemeClr val="tx1">
                  <a:lumMod val="85000"/>
                  <a:lumOff val="15000"/>
                </a:schemeClr>
              </a:solidFill>
              <a:latin typeface="幼圆" panose="02010509060101010101" pitchFamily="49" charset="-122"/>
              <a:ea typeface="幼圆" panose="02010509060101010101" pitchFamily="49" charset="-122"/>
            </a:endParaRPr>
          </a:p>
          <a:p>
            <a:r>
              <a:rPr lang="en-US" altLang="zh-CN" sz="2400" dirty="0" smtClean="0">
                <a:solidFill>
                  <a:schemeClr val="bg1"/>
                </a:solidFill>
                <a:latin typeface="Arial Black" panose="020B0A04020102020204" pitchFamily="34" charset="0"/>
                <a:ea typeface="幼圆" panose="02010509060101010101" pitchFamily="49" charset="-122"/>
                <a:cs typeface="Kartika" panose="02020503030404060203" pitchFamily="18" charset="0"/>
              </a:rPr>
              <a:t>2017</a:t>
            </a:r>
            <a:endParaRPr lang="en-US" altLang="zh-CN" sz="2400" dirty="0">
              <a:solidFill>
                <a:schemeClr val="bg1"/>
              </a:solidFill>
              <a:latin typeface="Arial Black" panose="020B0A04020102020204" pitchFamily="34" charset="0"/>
              <a:ea typeface="幼圆" panose="02010509060101010101" pitchFamily="49" charset="-122"/>
              <a:cs typeface="Kartika" panose="02020503030404060203" pitchFamily="18" charset="0"/>
            </a:endParaRPr>
          </a:p>
        </p:txBody>
      </p:sp>
      <p:sp>
        <p:nvSpPr>
          <p:cNvPr id="18" name="Freeform 22"/>
          <p:cNvSpPr>
            <a:spLocks noEditPoints="1"/>
          </p:cNvSpPr>
          <p:nvPr/>
        </p:nvSpPr>
        <p:spPr bwMode="auto">
          <a:xfrm>
            <a:off x="1631851" y="354863"/>
            <a:ext cx="323491" cy="379890"/>
          </a:xfrm>
          <a:custGeom>
            <a:avLst/>
            <a:gdLst>
              <a:gd name="T0" fmla="*/ 90 w 641"/>
              <a:gd name="T1" fmla="*/ 424 h 748"/>
              <a:gd name="T2" fmla="*/ 158 w 641"/>
              <a:gd name="T3" fmla="*/ 424 h 748"/>
              <a:gd name="T4" fmla="*/ 205 w 641"/>
              <a:gd name="T5" fmla="*/ 408 h 748"/>
              <a:gd name="T6" fmla="*/ 291 w 641"/>
              <a:gd name="T7" fmla="*/ 588 h 748"/>
              <a:gd name="T8" fmla="*/ 312 w 641"/>
              <a:gd name="T9" fmla="*/ 475 h 748"/>
              <a:gd name="T10" fmla="*/ 297 w 641"/>
              <a:gd name="T11" fmla="*/ 468 h 748"/>
              <a:gd name="T12" fmla="*/ 298 w 641"/>
              <a:gd name="T13" fmla="*/ 452 h 748"/>
              <a:gd name="T14" fmla="*/ 360 w 641"/>
              <a:gd name="T15" fmla="*/ 452 h 748"/>
              <a:gd name="T16" fmla="*/ 360 w 641"/>
              <a:gd name="T17" fmla="*/ 468 h 748"/>
              <a:gd name="T18" fmla="*/ 346 w 641"/>
              <a:gd name="T19" fmla="*/ 475 h 748"/>
              <a:gd name="T20" fmla="*/ 365 w 641"/>
              <a:gd name="T21" fmla="*/ 583 h 748"/>
              <a:gd name="T22" fmla="*/ 439 w 641"/>
              <a:gd name="T23" fmla="*/ 415 h 748"/>
              <a:gd name="T24" fmla="*/ 482 w 641"/>
              <a:gd name="T25" fmla="*/ 420 h 748"/>
              <a:gd name="T26" fmla="*/ 545 w 641"/>
              <a:gd name="T27" fmla="*/ 420 h 748"/>
              <a:gd name="T28" fmla="*/ 632 w 641"/>
              <a:gd name="T29" fmla="*/ 691 h 748"/>
              <a:gd name="T30" fmla="*/ 544 w 641"/>
              <a:gd name="T31" fmla="*/ 722 h 748"/>
              <a:gd name="T32" fmla="*/ 532 w 641"/>
              <a:gd name="T33" fmla="*/ 681 h 748"/>
              <a:gd name="T34" fmla="*/ 504 w 641"/>
              <a:gd name="T35" fmla="*/ 729 h 748"/>
              <a:gd name="T36" fmla="*/ 123 w 641"/>
              <a:gd name="T37" fmla="*/ 731 h 748"/>
              <a:gd name="T38" fmla="*/ 94 w 641"/>
              <a:gd name="T39" fmla="*/ 681 h 748"/>
              <a:gd name="T40" fmla="*/ 81 w 641"/>
              <a:gd name="T41" fmla="*/ 724 h 748"/>
              <a:gd name="T42" fmla="*/ 0 w 641"/>
              <a:gd name="T43" fmla="*/ 691 h 748"/>
              <a:gd name="T44" fmla="*/ 90 w 641"/>
              <a:gd name="T45" fmla="*/ 424 h 748"/>
              <a:gd name="T46" fmla="*/ 185 w 641"/>
              <a:gd name="T47" fmla="*/ 289 h 748"/>
              <a:gd name="T48" fmla="*/ 185 w 641"/>
              <a:gd name="T49" fmla="*/ 289 h 748"/>
              <a:gd name="T50" fmla="*/ 163 w 641"/>
              <a:gd name="T51" fmla="*/ 264 h 748"/>
              <a:gd name="T52" fmla="*/ 155 w 641"/>
              <a:gd name="T53" fmla="*/ 214 h 748"/>
              <a:gd name="T54" fmla="*/ 155 w 641"/>
              <a:gd name="T55" fmla="*/ 207 h 748"/>
              <a:gd name="T56" fmla="*/ 160 w 641"/>
              <a:gd name="T57" fmla="*/ 204 h 748"/>
              <a:gd name="T58" fmla="*/ 164 w 641"/>
              <a:gd name="T59" fmla="*/ 202 h 748"/>
              <a:gd name="T60" fmla="*/ 199 w 641"/>
              <a:gd name="T61" fmla="*/ 47 h 748"/>
              <a:gd name="T62" fmla="*/ 423 w 641"/>
              <a:gd name="T63" fmla="*/ 43 h 748"/>
              <a:gd name="T64" fmla="*/ 466 w 641"/>
              <a:gd name="T65" fmla="*/ 200 h 748"/>
              <a:gd name="T66" fmla="*/ 472 w 641"/>
              <a:gd name="T67" fmla="*/ 204 h 748"/>
              <a:gd name="T68" fmla="*/ 478 w 641"/>
              <a:gd name="T69" fmla="*/ 207 h 748"/>
              <a:gd name="T70" fmla="*/ 478 w 641"/>
              <a:gd name="T71" fmla="*/ 214 h 748"/>
              <a:gd name="T72" fmla="*/ 471 w 641"/>
              <a:gd name="T73" fmla="*/ 263 h 748"/>
              <a:gd name="T74" fmla="*/ 449 w 641"/>
              <a:gd name="T75" fmla="*/ 288 h 748"/>
              <a:gd name="T76" fmla="*/ 328 w 641"/>
              <a:gd name="T77" fmla="*/ 397 h 748"/>
              <a:gd name="T78" fmla="*/ 299 w 641"/>
              <a:gd name="T79" fmla="*/ 395 h 748"/>
              <a:gd name="T80" fmla="*/ 185 w 641"/>
              <a:gd name="T81" fmla="*/ 289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1" h="748">
                <a:moveTo>
                  <a:pt x="90" y="424"/>
                </a:moveTo>
                <a:cubicBezTo>
                  <a:pt x="114" y="424"/>
                  <a:pt x="137" y="424"/>
                  <a:pt x="158" y="424"/>
                </a:cubicBezTo>
                <a:cubicBezTo>
                  <a:pt x="178" y="425"/>
                  <a:pt x="194" y="421"/>
                  <a:pt x="205" y="408"/>
                </a:cubicBezTo>
                <a:lnTo>
                  <a:pt x="291" y="588"/>
                </a:lnTo>
                <a:lnTo>
                  <a:pt x="312" y="475"/>
                </a:lnTo>
                <a:lnTo>
                  <a:pt x="297" y="468"/>
                </a:lnTo>
                <a:lnTo>
                  <a:pt x="298" y="452"/>
                </a:lnTo>
                <a:lnTo>
                  <a:pt x="360" y="452"/>
                </a:lnTo>
                <a:lnTo>
                  <a:pt x="360" y="468"/>
                </a:lnTo>
                <a:lnTo>
                  <a:pt x="346" y="475"/>
                </a:lnTo>
                <a:lnTo>
                  <a:pt x="365" y="583"/>
                </a:lnTo>
                <a:lnTo>
                  <a:pt x="439" y="415"/>
                </a:lnTo>
                <a:cubicBezTo>
                  <a:pt x="450" y="420"/>
                  <a:pt x="464" y="422"/>
                  <a:pt x="482" y="420"/>
                </a:cubicBezTo>
                <a:cubicBezTo>
                  <a:pt x="502" y="420"/>
                  <a:pt x="523" y="420"/>
                  <a:pt x="545" y="420"/>
                </a:cubicBezTo>
                <a:cubicBezTo>
                  <a:pt x="604" y="475"/>
                  <a:pt x="641" y="606"/>
                  <a:pt x="632" y="691"/>
                </a:cubicBezTo>
                <a:cubicBezTo>
                  <a:pt x="614" y="704"/>
                  <a:pt x="583" y="714"/>
                  <a:pt x="544" y="722"/>
                </a:cubicBezTo>
                <a:lnTo>
                  <a:pt x="532" y="681"/>
                </a:lnTo>
                <a:lnTo>
                  <a:pt x="504" y="729"/>
                </a:lnTo>
                <a:cubicBezTo>
                  <a:pt x="390" y="746"/>
                  <a:pt x="233" y="748"/>
                  <a:pt x="123" y="731"/>
                </a:cubicBezTo>
                <a:lnTo>
                  <a:pt x="94" y="681"/>
                </a:lnTo>
                <a:lnTo>
                  <a:pt x="81" y="724"/>
                </a:lnTo>
                <a:cubicBezTo>
                  <a:pt x="43" y="716"/>
                  <a:pt x="14" y="705"/>
                  <a:pt x="0" y="691"/>
                </a:cubicBezTo>
                <a:cubicBezTo>
                  <a:pt x="1" y="616"/>
                  <a:pt x="15" y="489"/>
                  <a:pt x="90" y="424"/>
                </a:cubicBezTo>
                <a:close/>
                <a:moveTo>
                  <a:pt x="185" y="289"/>
                </a:moveTo>
                <a:lnTo>
                  <a:pt x="185" y="289"/>
                </a:lnTo>
                <a:cubicBezTo>
                  <a:pt x="175" y="284"/>
                  <a:pt x="168" y="275"/>
                  <a:pt x="163" y="264"/>
                </a:cubicBezTo>
                <a:cubicBezTo>
                  <a:pt x="157" y="251"/>
                  <a:pt x="155" y="234"/>
                  <a:pt x="155" y="214"/>
                </a:cubicBezTo>
                <a:lnTo>
                  <a:pt x="155" y="207"/>
                </a:lnTo>
                <a:lnTo>
                  <a:pt x="160" y="204"/>
                </a:lnTo>
                <a:cubicBezTo>
                  <a:pt x="162" y="203"/>
                  <a:pt x="163" y="202"/>
                  <a:pt x="164" y="202"/>
                </a:cubicBezTo>
                <a:cubicBezTo>
                  <a:pt x="152" y="117"/>
                  <a:pt x="162" y="78"/>
                  <a:pt x="199" y="47"/>
                </a:cubicBezTo>
                <a:cubicBezTo>
                  <a:pt x="256" y="0"/>
                  <a:pt x="365" y="0"/>
                  <a:pt x="423" y="43"/>
                </a:cubicBezTo>
                <a:cubicBezTo>
                  <a:pt x="463" y="72"/>
                  <a:pt x="477" y="123"/>
                  <a:pt x="466" y="200"/>
                </a:cubicBezTo>
                <a:cubicBezTo>
                  <a:pt x="468" y="201"/>
                  <a:pt x="470" y="202"/>
                  <a:pt x="472" y="204"/>
                </a:cubicBezTo>
                <a:lnTo>
                  <a:pt x="478" y="207"/>
                </a:lnTo>
                <a:lnTo>
                  <a:pt x="478" y="214"/>
                </a:lnTo>
                <a:cubicBezTo>
                  <a:pt x="478" y="233"/>
                  <a:pt x="476" y="250"/>
                  <a:pt x="471" y="263"/>
                </a:cubicBezTo>
                <a:cubicBezTo>
                  <a:pt x="466" y="275"/>
                  <a:pt x="459" y="283"/>
                  <a:pt x="449" y="288"/>
                </a:cubicBezTo>
                <a:cubicBezTo>
                  <a:pt x="434" y="338"/>
                  <a:pt x="381" y="392"/>
                  <a:pt x="328" y="397"/>
                </a:cubicBezTo>
                <a:cubicBezTo>
                  <a:pt x="319" y="398"/>
                  <a:pt x="308" y="398"/>
                  <a:pt x="299" y="395"/>
                </a:cubicBezTo>
                <a:cubicBezTo>
                  <a:pt x="241" y="374"/>
                  <a:pt x="203" y="350"/>
                  <a:pt x="185" y="289"/>
                </a:cubicBezTo>
                <a:close/>
              </a:path>
            </a:pathLst>
          </a:custGeom>
          <a:solidFill>
            <a:srgbClr val="FFFFFF"/>
          </a:solidFill>
          <a:ln>
            <a:noFill/>
          </a:ln>
        </p:spPr>
        <p:txBody>
          <a:bodyPr vert="horz" wrap="square" lIns="91440" tIns="45720" rIns="91440" bIns="45720" numCol="1" anchor="t" anchorCtr="0" compatLnSpc="1"/>
          <a:lstStyle/>
          <a:p>
            <a:endParaRPr lang="zh-CN" altLang="en-US"/>
          </a:p>
        </p:txBody>
      </p:sp>
      <p:sp>
        <p:nvSpPr>
          <p:cNvPr id="8" name="文本框 7"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2577745" y="190865"/>
            <a:ext cx="4815742" cy="707886"/>
          </a:xfrm>
          <a:prstGeom prst="rect">
            <a:avLst/>
          </a:prstGeom>
          <a:noFill/>
          <a:effectLst/>
        </p:spPr>
        <p:txBody>
          <a:bodyPr wrap="none" rtlCol="0">
            <a:spAutoFit/>
          </a:bodyPr>
          <a:lstStyle/>
          <a:p>
            <a:r>
              <a:rPr lang="zh-CN" altLang="en-US" sz="4000" b="1" dirty="0" smtClean="0">
                <a:solidFill>
                  <a:schemeClr val="tx1">
                    <a:lumMod val="75000"/>
                    <a:lumOff val="25000"/>
                  </a:schemeClr>
                </a:solidFill>
                <a:latin typeface="幼圆" panose="02010509060101010101" pitchFamily="49" charset="-122"/>
                <a:ea typeface="幼圆" panose="02010509060101010101" pitchFamily="49" charset="-122"/>
                <a:cs typeface="Kartika" panose="02020503030404060203" pitchFamily="18" charset="0"/>
              </a:rPr>
              <a:t>请在此输入您的标题</a:t>
            </a:r>
            <a:endParaRPr lang="en-US" altLang="zh-CN" sz="4000" b="1" dirty="0">
              <a:solidFill>
                <a:schemeClr val="tx1">
                  <a:lumMod val="75000"/>
                  <a:lumOff val="25000"/>
                </a:schemeClr>
              </a:solidFill>
              <a:latin typeface="幼圆" panose="02010509060101010101" pitchFamily="49" charset="-122"/>
              <a:ea typeface="幼圆" panose="02010509060101010101" pitchFamily="49" charset="-122"/>
              <a:cs typeface="Kartika" panose="02020503030404060203" pitchFamily="18" charset="0"/>
            </a:endParaRPr>
          </a:p>
        </p:txBody>
      </p:sp>
      <p:grpSp>
        <p:nvGrpSpPr>
          <p:cNvPr id="7" name="组合 6"/>
          <p:cNvGrpSpPr/>
          <p:nvPr/>
        </p:nvGrpSpPr>
        <p:grpSpPr>
          <a:xfrm>
            <a:off x="3142474" y="3086124"/>
            <a:ext cx="5992633" cy="350001"/>
            <a:chOff x="3142474" y="2754820"/>
            <a:chExt cx="5992633" cy="350001"/>
          </a:xfrm>
        </p:grpSpPr>
        <p:sp>
          <p:nvSpPr>
            <p:cNvPr id="9" name="Freeform 1"/>
            <p:cNvSpPr>
              <a:spLocks noChangeArrowheads="1"/>
            </p:cNvSpPr>
            <p:nvPr/>
          </p:nvSpPr>
          <p:spPr bwMode="auto">
            <a:xfrm rot="10800000">
              <a:off x="3142474" y="2754820"/>
              <a:ext cx="223780" cy="350000"/>
            </a:xfrm>
            <a:custGeom>
              <a:avLst/>
              <a:gdLst>
                <a:gd name="T0" fmla="*/ 5999 w 6375"/>
                <a:gd name="T1" fmla="*/ 8218 h 9969"/>
                <a:gd name="T2" fmla="*/ 5999 w 6375"/>
                <a:gd name="T3" fmla="*/ 8218 h 9969"/>
                <a:gd name="T4" fmla="*/ 2750 w 6375"/>
                <a:gd name="T5" fmla="*/ 4969 h 9969"/>
                <a:gd name="T6" fmla="*/ 5999 w 6375"/>
                <a:gd name="T7" fmla="*/ 1750 h 9969"/>
                <a:gd name="T8" fmla="*/ 5999 w 6375"/>
                <a:gd name="T9" fmla="*/ 375 h 9969"/>
                <a:gd name="T10" fmla="*/ 4624 w 6375"/>
                <a:gd name="T11" fmla="*/ 375 h 9969"/>
                <a:gd name="T12" fmla="*/ 0 w 6375"/>
                <a:gd name="T13" fmla="*/ 4969 h 9969"/>
                <a:gd name="T14" fmla="*/ 4624 w 6375"/>
                <a:gd name="T15" fmla="*/ 9593 h 9969"/>
                <a:gd name="T16" fmla="*/ 5999 w 6375"/>
                <a:gd name="T17" fmla="*/ 9593 h 9969"/>
                <a:gd name="T18" fmla="*/ 6280 w 6375"/>
                <a:gd name="T19" fmla="*/ 8905 h 9969"/>
                <a:gd name="T20" fmla="*/ 5999 w 6375"/>
                <a:gd name="T21" fmla="*/ 8218 h 9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75" h="9969">
                  <a:moveTo>
                    <a:pt x="5999" y="8218"/>
                  </a:moveTo>
                  <a:lnTo>
                    <a:pt x="5999" y="8218"/>
                  </a:lnTo>
                  <a:cubicBezTo>
                    <a:pt x="2750" y="4969"/>
                    <a:pt x="2750" y="4969"/>
                    <a:pt x="2750" y="4969"/>
                  </a:cubicBezTo>
                  <a:cubicBezTo>
                    <a:pt x="5999" y="1750"/>
                    <a:pt x="5999" y="1750"/>
                    <a:pt x="5999" y="1750"/>
                  </a:cubicBezTo>
                  <a:cubicBezTo>
                    <a:pt x="6374" y="1375"/>
                    <a:pt x="6374" y="750"/>
                    <a:pt x="5999" y="375"/>
                  </a:cubicBezTo>
                  <a:cubicBezTo>
                    <a:pt x="5624" y="0"/>
                    <a:pt x="4999" y="0"/>
                    <a:pt x="4624" y="375"/>
                  </a:cubicBezTo>
                  <a:cubicBezTo>
                    <a:pt x="0" y="4969"/>
                    <a:pt x="0" y="4969"/>
                    <a:pt x="0" y="4969"/>
                  </a:cubicBezTo>
                  <a:cubicBezTo>
                    <a:pt x="4624" y="9593"/>
                    <a:pt x="4624" y="9593"/>
                    <a:pt x="4624" y="9593"/>
                  </a:cubicBezTo>
                  <a:cubicBezTo>
                    <a:pt x="4999" y="9968"/>
                    <a:pt x="5624" y="9968"/>
                    <a:pt x="5999" y="9593"/>
                  </a:cubicBezTo>
                  <a:cubicBezTo>
                    <a:pt x="6186" y="9405"/>
                    <a:pt x="6280" y="9155"/>
                    <a:pt x="6280" y="8905"/>
                  </a:cubicBezTo>
                  <a:cubicBezTo>
                    <a:pt x="6280" y="8655"/>
                    <a:pt x="6186" y="8405"/>
                    <a:pt x="5999" y="8218"/>
                  </a:cubicBezTo>
                </a:path>
              </a:pathLst>
            </a:custGeom>
            <a:solidFill>
              <a:schemeClr val="bg1">
                <a:lumMod val="75000"/>
              </a:schemeClr>
            </a:solidFill>
            <a:ln>
              <a:noFill/>
            </a:ln>
            <a:effectLst/>
          </p:spPr>
          <p:txBody>
            <a:bodyPr wrap="none" lIns="121926" tIns="60963" rIns="121926" bIns="60963" anchor="ct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445469"/>
                </a:solidFill>
                <a:effectLst/>
                <a:uLnTx/>
                <a:uFillTx/>
                <a:latin typeface="Agency FB" panose="020B0503020202020204" pitchFamily="34" charset="0"/>
                <a:ea typeface="微软雅黑" panose="020B0503020204020204" pitchFamily="34" charset="-122"/>
                <a:cs typeface="+mn-ea"/>
                <a:sym typeface="+mn-lt"/>
              </a:endParaRPr>
            </a:p>
          </p:txBody>
        </p:sp>
        <p:sp>
          <p:nvSpPr>
            <p:cNvPr id="10" name="Freeform 1"/>
            <p:cNvSpPr>
              <a:spLocks noChangeArrowheads="1"/>
            </p:cNvSpPr>
            <p:nvPr/>
          </p:nvSpPr>
          <p:spPr bwMode="auto">
            <a:xfrm rot="10800000">
              <a:off x="4835805" y="2754820"/>
              <a:ext cx="223780" cy="350000"/>
            </a:xfrm>
            <a:custGeom>
              <a:avLst/>
              <a:gdLst>
                <a:gd name="T0" fmla="*/ 5999 w 6375"/>
                <a:gd name="T1" fmla="*/ 8218 h 9969"/>
                <a:gd name="T2" fmla="*/ 5999 w 6375"/>
                <a:gd name="T3" fmla="*/ 8218 h 9969"/>
                <a:gd name="T4" fmla="*/ 2750 w 6375"/>
                <a:gd name="T5" fmla="*/ 4969 h 9969"/>
                <a:gd name="T6" fmla="*/ 5999 w 6375"/>
                <a:gd name="T7" fmla="*/ 1750 h 9969"/>
                <a:gd name="T8" fmla="*/ 5999 w 6375"/>
                <a:gd name="T9" fmla="*/ 375 h 9969"/>
                <a:gd name="T10" fmla="*/ 4624 w 6375"/>
                <a:gd name="T11" fmla="*/ 375 h 9969"/>
                <a:gd name="T12" fmla="*/ 0 w 6375"/>
                <a:gd name="T13" fmla="*/ 4969 h 9969"/>
                <a:gd name="T14" fmla="*/ 4624 w 6375"/>
                <a:gd name="T15" fmla="*/ 9593 h 9969"/>
                <a:gd name="T16" fmla="*/ 5999 w 6375"/>
                <a:gd name="T17" fmla="*/ 9593 h 9969"/>
                <a:gd name="T18" fmla="*/ 6280 w 6375"/>
                <a:gd name="T19" fmla="*/ 8905 h 9969"/>
                <a:gd name="T20" fmla="*/ 5999 w 6375"/>
                <a:gd name="T21" fmla="*/ 8218 h 9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75" h="9969">
                  <a:moveTo>
                    <a:pt x="5999" y="8218"/>
                  </a:moveTo>
                  <a:lnTo>
                    <a:pt x="5999" y="8218"/>
                  </a:lnTo>
                  <a:cubicBezTo>
                    <a:pt x="2750" y="4969"/>
                    <a:pt x="2750" y="4969"/>
                    <a:pt x="2750" y="4969"/>
                  </a:cubicBezTo>
                  <a:cubicBezTo>
                    <a:pt x="5999" y="1750"/>
                    <a:pt x="5999" y="1750"/>
                    <a:pt x="5999" y="1750"/>
                  </a:cubicBezTo>
                  <a:cubicBezTo>
                    <a:pt x="6374" y="1375"/>
                    <a:pt x="6374" y="750"/>
                    <a:pt x="5999" y="375"/>
                  </a:cubicBezTo>
                  <a:cubicBezTo>
                    <a:pt x="5624" y="0"/>
                    <a:pt x="4999" y="0"/>
                    <a:pt x="4624" y="375"/>
                  </a:cubicBezTo>
                  <a:cubicBezTo>
                    <a:pt x="0" y="4969"/>
                    <a:pt x="0" y="4969"/>
                    <a:pt x="0" y="4969"/>
                  </a:cubicBezTo>
                  <a:cubicBezTo>
                    <a:pt x="4624" y="9593"/>
                    <a:pt x="4624" y="9593"/>
                    <a:pt x="4624" y="9593"/>
                  </a:cubicBezTo>
                  <a:cubicBezTo>
                    <a:pt x="4999" y="9968"/>
                    <a:pt x="5624" y="9968"/>
                    <a:pt x="5999" y="9593"/>
                  </a:cubicBezTo>
                  <a:cubicBezTo>
                    <a:pt x="6186" y="9405"/>
                    <a:pt x="6280" y="9155"/>
                    <a:pt x="6280" y="8905"/>
                  </a:cubicBezTo>
                  <a:cubicBezTo>
                    <a:pt x="6280" y="8655"/>
                    <a:pt x="6186" y="8405"/>
                    <a:pt x="5999" y="8218"/>
                  </a:cubicBezTo>
                </a:path>
              </a:pathLst>
            </a:custGeom>
            <a:solidFill>
              <a:schemeClr val="bg1">
                <a:lumMod val="75000"/>
              </a:schemeClr>
            </a:solidFill>
            <a:ln>
              <a:noFill/>
            </a:ln>
            <a:effectLst/>
          </p:spPr>
          <p:txBody>
            <a:bodyPr wrap="none" lIns="121926" tIns="60963" rIns="121926" bIns="60963" anchor="ct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445469"/>
                </a:solidFill>
                <a:effectLst/>
                <a:uLnTx/>
                <a:uFillTx/>
                <a:latin typeface="Agency FB" panose="020B0503020202020204" pitchFamily="34" charset="0"/>
                <a:ea typeface="微软雅黑" panose="020B0503020204020204" pitchFamily="34" charset="-122"/>
                <a:cs typeface="+mn-ea"/>
                <a:sym typeface="+mn-lt"/>
              </a:endParaRPr>
            </a:p>
          </p:txBody>
        </p:sp>
        <p:sp>
          <p:nvSpPr>
            <p:cNvPr id="11" name="Freeform 1"/>
            <p:cNvSpPr>
              <a:spLocks noChangeArrowheads="1"/>
            </p:cNvSpPr>
            <p:nvPr/>
          </p:nvSpPr>
          <p:spPr bwMode="auto">
            <a:xfrm rot="10800000">
              <a:off x="7183531" y="2754821"/>
              <a:ext cx="223780" cy="350000"/>
            </a:xfrm>
            <a:custGeom>
              <a:avLst/>
              <a:gdLst>
                <a:gd name="T0" fmla="*/ 5999 w 6375"/>
                <a:gd name="T1" fmla="*/ 8218 h 9969"/>
                <a:gd name="T2" fmla="*/ 5999 w 6375"/>
                <a:gd name="T3" fmla="*/ 8218 h 9969"/>
                <a:gd name="T4" fmla="*/ 2750 w 6375"/>
                <a:gd name="T5" fmla="*/ 4969 h 9969"/>
                <a:gd name="T6" fmla="*/ 5999 w 6375"/>
                <a:gd name="T7" fmla="*/ 1750 h 9969"/>
                <a:gd name="T8" fmla="*/ 5999 w 6375"/>
                <a:gd name="T9" fmla="*/ 375 h 9969"/>
                <a:gd name="T10" fmla="*/ 4624 w 6375"/>
                <a:gd name="T11" fmla="*/ 375 h 9969"/>
                <a:gd name="T12" fmla="*/ 0 w 6375"/>
                <a:gd name="T13" fmla="*/ 4969 h 9969"/>
                <a:gd name="T14" fmla="*/ 4624 w 6375"/>
                <a:gd name="T15" fmla="*/ 9593 h 9969"/>
                <a:gd name="T16" fmla="*/ 5999 w 6375"/>
                <a:gd name="T17" fmla="*/ 9593 h 9969"/>
                <a:gd name="T18" fmla="*/ 6280 w 6375"/>
                <a:gd name="T19" fmla="*/ 8905 h 9969"/>
                <a:gd name="T20" fmla="*/ 5999 w 6375"/>
                <a:gd name="T21" fmla="*/ 8218 h 9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75" h="9969">
                  <a:moveTo>
                    <a:pt x="5999" y="8218"/>
                  </a:moveTo>
                  <a:lnTo>
                    <a:pt x="5999" y="8218"/>
                  </a:lnTo>
                  <a:cubicBezTo>
                    <a:pt x="2750" y="4969"/>
                    <a:pt x="2750" y="4969"/>
                    <a:pt x="2750" y="4969"/>
                  </a:cubicBezTo>
                  <a:cubicBezTo>
                    <a:pt x="5999" y="1750"/>
                    <a:pt x="5999" y="1750"/>
                    <a:pt x="5999" y="1750"/>
                  </a:cubicBezTo>
                  <a:cubicBezTo>
                    <a:pt x="6374" y="1375"/>
                    <a:pt x="6374" y="750"/>
                    <a:pt x="5999" y="375"/>
                  </a:cubicBezTo>
                  <a:cubicBezTo>
                    <a:pt x="5624" y="0"/>
                    <a:pt x="4999" y="0"/>
                    <a:pt x="4624" y="375"/>
                  </a:cubicBezTo>
                  <a:cubicBezTo>
                    <a:pt x="0" y="4969"/>
                    <a:pt x="0" y="4969"/>
                    <a:pt x="0" y="4969"/>
                  </a:cubicBezTo>
                  <a:cubicBezTo>
                    <a:pt x="4624" y="9593"/>
                    <a:pt x="4624" y="9593"/>
                    <a:pt x="4624" y="9593"/>
                  </a:cubicBezTo>
                  <a:cubicBezTo>
                    <a:pt x="4999" y="9968"/>
                    <a:pt x="5624" y="9968"/>
                    <a:pt x="5999" y="9593"/>
                  </a:cubicBezTo>
                  <a:cubicBezTo>
                    <a:pt x="6186" y="9405"/>
                    <a:pt x="6280" y="9155"/>
                    <a:pt x="6280" y="8905"/>
                  </a:cubicBezTo>
                  <a:cubicBezTo>
                    <a:pt x="6280" y="8655"/>
                    <a:pt x="6186" y="8405"/>
                    <a:pt x="5999" y="8218"/>
                  </a:cubicBezTo>
                </a:path>
              </a:pathLst>
            </a:custGeom>
            <a:solidFill>
              <a:schemeClr val="bg1">
                <a:lumMod val="75000"/>
              </a:schemeClr>
            </a:solidFill>
            <a:ln>
              <a:noFill/>
            </a:ln>
            <a:effectLst/>
          </p:spPr>
          <p:txBody>
            <a:bodyPr wrap="none" lIns="121926" tIns="60963" rIns="121926" bIns="60963" anchor="ct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445469"/>
                </a:solidFill>
                <a:effectLst/>
                <a:uLnTx/>
                <a:uFillTx/>
                <a:latin typeface="Agency FB" panose="020B0503020202020204" pitchFamily="34" charset="0"/>
                <a:ea typeface="微软雅黑" panose="020B0503020204020204" pitchFamily="34" charset="-122"/>
                <a:cs typeface="+mn-ea"/>
                <a:sym typeface="+mn-lt"/>
              </a:endParaRPr>
            </a:p>
          </p:txBody>
        </p:sp>
        <p:sp>
          <p:nvSpPr>
            <p:cNvPr id="14" name="Freeform 1"/>
            <p:cNvSpPr>
              <a:spLocks noChangeArrowheads="1"/>
            </p:cNvSpPr>
            <p:nvPr/>
          </p:nvSpPr>
          <p:spPr bwMode="auto">
            <a:xfrm rot="10800000">
              <a:off x="8911327" y="2754821"/>
              <a:ext cx="223780" cy="350000"/>
            </a:xfrm>
            <a:custGeom>
              <a:avLst/>
              <a:gdLst>
                <a:gd name="T0" fmla="*/ 5999 w 6375"/>
                <a:gd name="T1" fmla="*/ 8218 h 9969"/>
                <a:gd name="T2" fmla="*/ 5999 w 6375"/>
                <a:gd name="T3" fmla="*/ 8218 h 9969"/>
                <a:gd name="T4" fmla="*/ 2750 w 6375"/>
                <a:gd name="T5" fmla="*/ 4969 h 9969"/>
                <a:gd name="T6" fmla="*/ 5999 w 6375"/>
                <a:gd name="T7" fmla="*/ 1750 h 9969"/>
                <a:gd name="T8" fmla="*/ 5999 w 6375"/>
                <a:gd name="T9" fmla="*/ 375 h 9969"/>
                <a:gd name="T10" fmla="*/ 4624 w 6375"/>
                <a:gd name="T11" fmla="*/ 375 h 9969"/>
                <a:gd name="T12" fmla="*/ 0 w 6375"/>
                <a:gd name="T13" fmla="*/ 4969 h 9969"/>
                <a:gd name="T14" fmla="*/ 4624 w 6375"/>
                <a:gd name="T15" fmla="*/ 9593 h 9969"/>
                <a:gd name="T16" fmla="*/ 5999 w 6375"/>
                <a:gd name="T17" fmla="*/ 9593 h 9969"/>
                <a:gd name="T18" fmla="*/ 6280 w 6375"/>
                <a:gd name="T19" fmla="*/ 8905 h 9969"/>
                <a:gd name="T20" fmla="*/ 5999 w 6375"/>
                <a:gd name="T21" fmla="*/ 8218 h 9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75" h="9969">
                  <a:moveTo>
                    <a:pt x="5999" y="8218"/>
                  </a:moveTo>
                  <a:lnTo>
                    <a:pt x="5999" y="8218"/>
                  </a:lnTo>
                  <a:cubicBezTo>
                    <a:pt x="2750" y="4969"/>
                    <a:pt x="2750" y="4969"/>
                    <a:pt x="2750" y="4969"/>
                  </a:cubicBezTo>
                  <a:cubicBezTo>
                    <a:pt x="5999" y="1750"/>
                    <a:pt x="5999" y="1750"/>
                    <a:pt x="5999" y="1750"/>
                  </a:cubicBezTo>
                  <a:cubicBezTo>
                    <a:pt x="6374" y="1375"/>
                    <a:pt x="6374" y="750"/>
                    <a:pt x="5999" y="375"/>
                  </a:cubicBezTo>
                  <a:cubicBezTo>
                    <a:pt x="5624" y="0"/>
                    <a:pt x="4999" y="0"/>
                    <a:pt x="4624" y="375"/>
                  </a:cubicBezTo>
                  <a:cubicBezTo>
                    <a:pt x="0" y="4969"/>
                    <a:pt x="0" y="4969"/>
                    <a:pt x="0" y="4969"/>
                  </a:cubicBezTo>
                  <a:cubicBezTo>
                    <a:pt x="4624" y="9593"/>
                    <a:pt x="4624" y="9593"/>
                    <a:pt x="4624" y="9593"/>
                  </a:cubicBezTo>
                  <a:cubicBezTo>
                    <a:pt x="4999" y="9968"/>
                    <a:pt x="5624" y="9968"/>
                    <a:pt x="5999" y="9593"/>
                  </a:cubicBezTo>
                  <a:cubicBezTo>
                    <a:pt x="6186" y="9405"/>
                    <a:pt x="6280" y="9155"/>
                    <a:pt x="6280" y="8905"/>
                  </a:cubicBezTo>
                  <a:cubicBezTo>
                    <a:pt x="6280" y="8655"/>
                    <a:pt x="6186" y="8405"/>
                    <a:pt x="5999" y="8218"/>
                  </a:cubicBezTo>
                </a:path>
              </a:pathLst>
            </a:custGeom>
            <a:solidFill>
              <a:schemeClr val="bg1">
                <a:lumMod val="75000"/>
              </a:schemeClr>
            </a:solidFill>
            <a:ln>
              <a:noFill/>
            </a:ln>
            <a:effectLst/>
          </p:spPr>
          <p:txBody>
            <a:bodyPr wrap="none" lIns="121926" tIns="60963" rIns="121926" bIns="60963" anchor="ct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445469"/>
                </a:solidFill>
                <a:effectLst/>
                <a:uLnTx/>
                <a:uFillTx/>
                <a:latin typeface="Agency FB" panose="020B0503020202020204" pitchFamily="34" charset="0"/>
                <a:ea typeface="微软雅黑" panose="020B0503020204020204" pitchFamily="34" charset="-122"/>
                <a:cs typeface="+mn-ea"/>
                <a:sym typeface="+mn-lt"/>
              </a:endParaRPr>
            </a:p>
          </p:txBody>
        </p:sp>
      </p:grpSp>
      <p:grpSp>
        <p:nvGrpSpPr>
          <p:cNvPr id="15" name="组合 14"/>
          <p:cNvGrpSpPr/>
          <p:nvPr/>
        </p:nvGrpSpPr>
        <p:grpSpPr>
          <a:xfrm>
            <a:off x="871374" y="2502543"/>
            <a:ext cx="2159566" cy="3874127"/>
            <a:chOff x="871374" y="2171239"/>
            <a:chExt cx="2159566" cy="3874127"/>
          </a:xfrm>
        </p:grpSpPr>
        <p:sp>
          <p:nvSpPr>
            <p:cNvPr id="16" name="Oval 89"/>
            <p:cNvSpPr/>
            <p:nvPr/>
          </p:nvSpPr>
          <p:spPr>
            <a:xfrm>
              <a:off x="1311194" y="2171239"/>
              <a:ext cx="1550732" cy="1551136"/>
            </a:xfrm>
            <a:prstGeom prst="ellipse">
              <a:avLst/>
            </a:prstGeom>
            <a:solidFill>
              <a:srgbClr val="9BC225"/>
            </a:solidFill>
            <a:ln>
              <a:noFill/>
            </a:ln>
            <a:effectLst/>
          </p:spPr>
          <p:style>
            <a:lnRef idx="1">
              <a:schemeClr val="accent1"/>
            </a:lnRef>
            <a:fillRef idx="3">
              <a:schemeClr val="accent1"/>
            </a:fillRef>
            <a:effectRef idx="2">
              <a:schemeClr val="accent1"/>
            </a:effectRef>
            <a:fontRef idx="minor">
              <a:schemeClr val="lt1"/>
            </a:fontRef>
          </p:style>
          <p:txBody>
            <a:bodyPr lIns="121926" tIns="60963" rIns="121926" bIns="60963" rtlCol="0"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Agency FB" panose="020B0503020202020204" pitchFamily="34" charset="0"/>
                <a:ea typeface="微软雅黑" panose="020B0503020204020204" pitchFamily="34" charset="-122"/>
                <a:cs typeface="+mn-ea"/>
                <a:sym typeface="+mn-lt"/>
              </a:endParaRPr>
            </a:p>
          </p:txBody>
        </p:sp>
        <p:sp>
          <p:nvSpPr>
            <p:cNvPr id="19" name="Freeform 16"/>
            <p:cNvSpPr>
              <a:spLocks noChangeArrowheads="1"/>
            </p:cNvSpPr>
            <p:nvPr/>
          </p:nvSpPr>
          <p:spPr bwMode="auto">
            <a:xfrm>
              <a:off x="1783734" y="2471640"/>
              <a:ext cx="589091" cy="925392"/>
            </a:xfrm>
            <a:custGeom>
              <a:avLst/>
              <a:gdLst>
                <a:gd name="T0" fmla="*/ 406 w 657"/>
                <a:gd name="T1" fmla="*/ 947 h 1032"/>
                <a:gd name="T2" fmla="*/ 333 w 657"/>
                <a:gd name="T3" fmla="*/ 1031 h 1032"/>
                <a:gd name="T4" fmla="*/ 250 w 657"/>
                <a:gd name="T5" fmla="*/ 947 h 1032"/>
                <a:gd name="T6" fmla="*/ 448 w 657"/>
                <a:gd name="T7" fmla="*/ 916 h 1032"/>
                <a:gd name="T8" fmla="*/ 198 w 657"/>
                <a:gd name="T9" fmla="*/ 833 h 1032"/>
                <a:gd name="T10" fmla="*/ 656 w 657"/>
                <a:gd name="T11" fmla="*/ 333 h 1032"/>
                <a:gd name="T12" fmla="*/ 562 w 657"/>
                <a:gd name="T13" fmla="*/ 562 h 1032"/>
                <a:gd name="T14" fmla="*/ 531 w 657"/>
                <a:gd name="T15" fmla="*/ 635 h 1032"/>
                <a:gd name="T16" fmla="*/ 500 w 657"/>
                <a:gd name="T17" fmla="*/ 708 h 1032"/>
                <a:gd name="T18" fmla="*/ 500 w 657"/>
                <a:gd name="T19" fmla="*/ 729 h 1032"/>
                <a:gd name="T20" fmla="*/ 166 w 657"/>
                <a:gd name="T21" fmla="*/ 791 h 1032"/>
                <a:gd name="T22" fmla="*/ 156 w 657"/>
                <a:gd name="T23" fmla="*/ 708 h 1032"/>
                <a:gd name="T24" fmla="*/ 135 w 657"/>
                <a:gd name="T25" fmla="*/ 635 h 1032"/>
                <a:gd name="T26" fmla="*/ 93 w 657"/>
                <a:gd name="T27" fmla="*/ 552 h 1032"/>
                <a:gd name="T28" fmla="*/ 0 w 657"/>
                <a:gd name="T29" fmla="*/ 333 h 1032"/>
                <a:gd name="T30" fmla="*/ 333 w 657"/>
                <a:gd name="T31" fmla="*/ 0 h 1032"/>
                <a:gd name="T32" fmla="*/ 656 w 657"/>
                <a:gd name="T33" fmla="*/ 333 h 1032"/>
                <a:gd name="T34" fmla="*/ 510 w 657"/>
                <a:gd name="T35" fmla="*/ 156 h 1032"/>
                <a:gd name="T36" fmla="*/ 156 w 657"/>
                <a:gd name="T37" fmla="*/ 156 h 1032"/>
                <a:gd name="T38" fmla="*/ 146 w 657"/>
                <a:gd name="T39" fmla="*/ 499 h 1032"/>
                <a:gd name="T40" fmla="*/ 166 w 657"/>
                <a:gd name="T41" fmla="*/ 541 h 1032"/>
                <a:gd name="T42" fmla="*/ 229 w 657"/>
                <a:gd name="T43" fmla="*/ 666 h 1032"/>
                <a:gd name="T44" fmla="*/ 427 w 657"/>
                <a:gd name="T45" fmla="*/ 718 h 1032"/>
                <a:gd name="T46" fmla="*/ 458 w 657"/>
                <a:gd name="T47" fmla="*/ 604 h 1032"/>
                <a:gd name="T48" fmla="*/ 510 w 657"/>
                <a:gd name="T49" fmla="*/ 520 h 1032"/>
                <a:gd name="T50" fmla="*/ 583 w 657"/>
                <a:gd name="T51" fmla="*/ 333 h 1032"/>
                <a:gd name="T52" fmla="*/ 354 w 657"/>
                <a:gd name="T53" fmla="*/ 354 h 1032"/>
                <a:gd name="T54" fmla="*/ 302 w 657"/>
                <a:gd name="T55" fmla="*/ 354 h 1032"/>
                <a:gd name="T56" fmla="*/ 239 w 657"/>
                <a:gd name="T57" fmla="*/ 354 h 1032"/>
                <a:gd name="T58" fmla="*/ 250 w 657"/>
                <a:gd name="T59" fmla="*/ 499 h 1032"/>
                <a:gd name="T60" fmla="*/ 302 w 657"/>
                <a:gd name="T61" fmla="*/ 499 h 1032"/>
                <a:gd name="T62" fmla="*/ 364 w 657"/>
                <a:gd name="T63" fmla="*/ 499 h 1032"/>
                <a:gd name="T64" fmla="*/ 416 w 657"/>
                <a:gd name="T65" fmla="*/ 499 h 1032"/>
                <a:gd name="T66" fmla="*/ 427 w 657"/>
                <a:gd name="T67" fmla="*/ 354 h 1032"/>
                <a:gd name="T68" fmla="*/ 385 w 657"/>
                <a:gd name="T69" fmla="*/ 416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57" h="1032">
                  <a:moveTo>
                    <a:pt x="250" y="947"/>
                  </a:moveTo>
                  <a:cubicBezTo>
                    <a:pt x="406" y="947"/>
                    <a:pt x="406" y="947"/>
                    <a:pt x="406" y="947"/>
                  </a:cubicBezTo>
                  <a:cubicBezTo>
                    <a:pt x="406" y="968"/>
                    <a:pt x="396" y="989"/>
                    <a:pt x="385" y="1010"/>
                  </a:cubicBezTo>
                  <a:cubicBezTo>
                    <a:pt x="364" y="1020"/>
                    <a:pt x="354" y="1031"/>
                    <a:pt x="333" y="1031"/>
                  </a:cubicBezTo>
                  <a:cubicBezTo>
                    <a:pt x="312" y="1031"/>
                    <a:pt x="291" y="1020"/>
                    <a:pt x="281" y="1010"/>
                  </a:cubicBezTo>
                  <a:cubicBezTo>
                    <a:pt x="260" y="989"/>
                    <a:pt x="250" y="968"/>
                    <a:pt x="250" y="947"/>
                  </a:cubicBezTo>
                  <a:close/>
                  <a:moveTo>
                    <a:pt x="208" y="916"/>
                  </a:moveTo>
                  <a:cubicBezTo>
                    <a:pt x="448" y="916"/>
                    <a:pt x="448" y="916"/>
                    <a:pt x="448" y="916"/>
                  </a:cubicBezTo>
                  <a:cubicBezTo>
                    <a:pt x="458" y="833"/>
                    <a:pt x="458" y="833"/>
                    <a:pt x="458" y="833"/>
                  </a:cubicBezTo>
                  <a:cubicBezTo>
                    <a:pt x="198" y="833"/>
                    <a:pt x="198" y="833"/>
                    <a:pt x="198" y="833"/>
                  </a:cubicBezTo>
                  <a:lnTo>
                    <a:pt x="208" y="916"/>
                  </a:lnTo>
                  <a:close/>
                  <a:moveTo>
                    <a:pt x="656" y="333"/>
                  </a:moveTo>
                  <a:cubicBezTo>
                    <a:pt x="656" y="416"/>
                    <a:pt x="625" y="489"/>
                    <a:pt x="573" y="552"/>
                  </a:cubicBezTo>
                  <a:lnTo>
                    <a:pt x="562" y="562"/>
                  </a:lnTo>
                  <a:cubicBezTo>
                    <a:pt x="562" y="562"/>
                    <a:pt x="562" y="572"/>
                    <a:pt x="552" y="572"/>
                  </a:cubicBezTo>
                  <a:cubicBezTo>
                    <a:pt x="541" y="593"/>
                    <a:pt x="541" y="614"/>
                    <a:pt x="531" y="635"/>
                  </a:cubicBezTo>
                  <a:cubicBezTo>
                    <a:pt x="521" y="656"/>
                    <a:pt x="510" y="677"/>
                    <a:pt x="510" y="697"/>
                  </a:cubicBezTo>
                  <a:cubicBezTo>
                    <a:pt x="500" y="697"/>
                    <a:pt x="500" y="697"/>
                    <a:pt x="500" y="708"/>
                  </a:cubicBezTo>
                  <a:lnTo>
                    <a:pt x="500" y="718"/>
                  </a:lnTo>
                  <a:cubicBezTo>
                    <a:pt x="500" y="729"/>
                    <a:pt x="500" y="729"/>
                    <a:pt x="500" y="729"/>
                  </a:cubicBezTo>
                  <a:cubicBezTo>
                    <a:pt x="500" y="791"/>
                    <a:pt x="500" y="791"/>
                    <a:pt x="500" y="791"/>
                  </a:cubicBezTo>
                  <a:cubicBezTo>
                    <a:pt x="166" y="791"/>
                    <a:pt x="166" y="791"/>
                    <a:pt x="166" y="791"/>
                  </a:cubicBezTo>
                  <a:cubicBezTo>
                    <a:pt x="166" y="729"/>
                    <a:pt x="166" y="729"/>
                    <a:pt x="166" y="729"/>
                  </a:cubicBezTo>
                  <a:cubicBezTo>
                    <a:pt x="166" y="718"/>
                    <a:pt x="156" y="718"/>
                    <a:pt x="156" y="708"/>
                  </a:cubicBezTo>
                  <a:lnTo>
                    <a:pt x="156" y="697"/>
                  </a:lnTo>
                  <a:cubicBezTo>
                    <a:pt x="146" y="677"/>
                    <a:pt x="146" y="656"/>
                    <a:pt x="135" y="635"/>
                  </a:cubicBezTo>
                  <a:cubicBezTo>
                    <a:pt x="125" y="614"/>
                    <a:pt x="114" y="593"/>
                    <a:pt x="104" y="572"/>
                  </a:cubicBezTo>
                  <a:cubicBezTo>
                    <a:pt x="93" y="562"/>
                    <a:pt x="93" y="562"/>
                    <a:pt x="93" y="552"/>
                  </a:cubicBezTo>
                  <a:lnTo>
                    <a:pt x="83" y="552"/>
                  </a:lnTo>
                  <a:cubicBezTo>
                    <a:pt x="31" y="489"/>
                    <a:pt x="0" y="416"/>
                    <a:pt x="0" y="333"/>
                  </a:cubicBezTo>
                  <a:cubicBezTo>
                    <a:pt x="0" y="239"/>
                    <a:pt x="31" y="166"/>
                    <a:pt x="104" y="104"/>
                  </a:cubicBezTo>
                  <a:cubicBezTo>
                    <a:pt x="166" y="31"/>
                    <a:pt x="239" y="0"/>
                    <a:pt x="333" y="0"/>
                  </a:cubicBezTo>
                  <a:cubicBezTo>
                    <a:pt x="416" y="0"/>
                    <a:pt x="500" y="31"/>
                    <a:pt x="562" y="104"/>
                  </a:cubicBezTo>
                  <a:cubicBezTo>
                    <a:pt x="625" y="166"/>
                    <a:pt x="656" y="239"/>
                    <a:pt x="656" y="333"/>
                  </a:cubicBezTo>
                  <a:close/>
                  <a:moveTo>
                    <a:pt x="583" y="333"/>
                  </a:moveTo>
                  <a:cubicBezTo>
                    <a:pt x="583" y="260"/>
                    <a:pt x="562" y="198"/>
                    <a:pt x="510" y="156"/>
                  </a:cubicBezTo>
                  <a:cubicBezTo>
                    <a:pt x="458" y="104"/>
                    <a:pt x="396" y="83"/>
                    <a:pt x="333" y="83"/>
                  </a:cubicBezTo>
                  <a:cubicBezTo>
                    <a:pt x="260" y="83"/>
                    <a:pt x="198" y="104"/>
                    <a:pt x="156" y="156"/>
                  </a:cubicBezTo>
                  <a:cubicBezTo>
                    <a:pt x="104" y="198"/>
                    <a:pt x="73" y="260"/>
                    <a:pt x="73" y="333"/>
                  </a:cubicBezTo>
                  <a:cubicBezTo>
                    <a:pt x="73" y="396"/>
                    <a:pt x="93" y="448"/>
                    <a:pt x="146" y="499"/>
                  </a:cubicBezTo>
                  <a:cubicBezTo>
                    <a:pt x="146" y="499"/>
                    <a:pt x="146" y="510"/>
                    <a:pt x="156" y="510"/>
                  </a:cubicBezTo>
                  <a:cubicBezTo>
                    <a:pt x="156" y="520"/>
                    <a:pt x="166" y="531"/>
                    <a:pt x="166" y="541"/>
                  </a:cubicBezTo>
                  <a:cubicBezTo>
                    <a:pt x="177" y="562"/>
                    <a:pt x="187" y="583"/>
                    <a:pt x="198" y="604"/>
                  </a:cubicBezTo>
                  <a:cubicBezTo>
                    <a:pt x="208" y="624"/>
                    <a:pt x="218" y="645"/>
                    <a:pt x="229" y="666"/>
                  </a:cubicBezTo>
                  <a:cubicBezTo>
                    <a:pt x="229" y="697"/>
                    <a:pt x="239" y="708"/>
                    <a:pt x="239" y="718"/>
                  </a:cubicBezTo>
                  <a:cubicBezTo>
                    <a:pt x="427" y="718"/>
                    <a:pt x="427" y="718"/>
                    <a:pt x="427" y="718"/>
                  </a:cubicBezTo>
                  <a:cubicBezTo>
                    <a:pt x="427" y="708"/>
                    <a:pt x="427" y="697"/>
                    <a:pt x="437" y="666"/>
                  </a:cubicBezTo>
                  <a:cubicBezTo>
                    <a:pt x="437" y="645"/>
                    <a:pt x="448" y="624"/>
                    <a:pt x="458" y="604"/>
                  </a:cubicBezTo>
                  <a:cubicBezTo>
                    <a:pt x="468" y="583"/>
                    <a:pt x="479" y="562"/>
                    <a:pt x="489" y="541"/>
                  </a:cubicBezTo>
                  <a:cubicBezTo>
                    <a:pt x="489" y="531"/>
                    <a:pt x="500" y="520"/>
                    <a:pt x="510" y="520"/>
                  </a:cubicBezTo>
                  <a:cubicBezTo>
                    <a:pt x="510" y="510"/>
                    <a:pt x="510" y="499"/>
                    <a:pt x="521" y="499"/>
                  </a:cubicBezTo>
                  <a:cubicBezTo>
                    <a:pt x="562" y="448"/>
                    <a:pt x="583" y="396"/>
                    <a:pt x="583" y="333"/>
                  </a:cubicBezTo>
                  <a:close/>
                  <a:moveTo>
                    <a:pt x="385" y="416"/>
                  </a:moveTo>
                  <a:cubicBezTo>
                    <a:pt x="354" y="354"/>
                    <a:pt x="354" y="354"/>
                    <a:pt x="354" y="354"/>
                  </a:cubicBezTo>
                  <a:cubicBezTo>
                    <a:pt x="333" y="302"/>
                    <a:pt x="333" y="302"/>
                    <a:pt x="333" y="302"/>
                  </a:cubicBezTo>
                  <a:cubicBezTo>
                    <a:pt x="302" y="354"/>
                    <a:pt x="302" y="354"/>
                    <a:pt x="302" y="354"/>
                  </a:cubicBezTo>
                  <a:cubicBezTo>
                    <a:pt x="271" y="416"/>
                    <a:pt x="271" y="416"/>
                    <a:pt x="271" y="416"/>
                  </a:cubicBezTo>
                  <a:cubicBezTo>
                    <a:pt x="239" y="354"/>
                    <a:pt x="239" y="354"/>
                    <a:pt x="239" y="354"/>
                  </a:cubicBezTo>
                  <a:cubicBezTo>
                    <a:pt x="187" y="385"/>
                    <a:pt x="187" y="385"/>
                    <a:pt x="187" y="385"/>
                  </a:cubicBezTo>
                  <a:cubicBezTo>
                    <a:pt x="250" y="499"/>
                    <a:pt x="250" y="499"/>
                    <a:pt x="250" y="499"/>
                  </a:cubicBezTo>
                  <a:cubicBezTo>
                    <a:pt x="271" y="552"/>
                    <a:pt x="271" y="552"/>
                    <a:pt x="271" y="552"/>
                  </a:cubicBezTo>
                  <a:cubicBezTo>
                    <a:pt x="302" y="499"/>
                    <a:pt x="302" y="499"/>
                    <a:pt x="302" y="499"/>
                  </a:cubicBezTo>
                  <a:cubicBezTo>
                    <a:pt x="333" y="437"/>
                    <a:pt x="333" y="437"/>
                    <a:pt x="333" y="437"/>
                  </a:cubicBezTo>
                  <a:cubicBezTo>
                    <a:pt x="364" y="499"/>
                    <a:pt x="364" y="499"/>
                    <a:pt x="364" y="499"/>
                  </a:cubicBezTo>
                  <a:cubicBezTo>
                    <a:pt x="385" y="552"/>
                    <a:pt x="385" y="552"/>
                    <a:pt x="385" y="552"/>
                  </a:cubicBezTo>
                  <a:cubicBezTo>
                    <a:pt x="416" y="499"/>
                    <a:pt x="416" y="499"/>
                    <a:pt x="416" y="499"/>
                  </a:cubicBezTo>
                  <a:cubicBezTo>
                    <a:pt x="479" y="385"/>
                    <a:pt x="479" y="385"/>
                    <a:pt x="479" y="385"/>
                  </a:cubicBezTo>
                  <a:cubicBezTo>
                    <a:pt x="427" y="354"/>
                    <a:pt x="427" y="354"/>
                    <a:pt x="427" y="354"/>
                  </a:cubicBezTo>
                  <a:lnTo>
                    <a:pt x="385" y="416"/>
                  </a:lnTo>
                  <a:close/>
                  <a:moveTo>
                    <a:pt x="385" y="416"/>
                  </a:moveTo>
                  <a:lnTo>
                    <a:pt x="385" y="416"/>
                  </a:lnTo>
                  <a:close/>
                </a:path>
              </a:pathLst>
            </a:custGeom>
            <a:solidFill>
              <a:schemeClr val="bg1"/>
            </a:solidFill>
            <a:ln>
              <a:noFill/>
            </a:ln>
            <a:effectLst/>
          </p:spPr>
          <p:txBody>
            <a:bodyPr wrap="none" lIns="121926" tIns="60963" rIns="121926" bIns="60963" anchor="ct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445469"/>
                </a:solidFill>
                <a:effectLst/>
                <a:uLnTx/>
                <a:uFillTx/>
                <a:latin typeface="Agency FB" panose="020B0503020202020204" pitchFamily="34" charset="0"/>
                <a:ea typeface="微软雅黑" panose="020B0503020204020204" pitchFamily="34" charset="-122"/>
                <a:cs typeface="+mn-ea"/>
                <a:sym typeface="+mn-lt"/>
              </a:endParaRPr>
            </a:p>
          </p:txBody>
        </p:sp>
        <p:cxnSp>
          <p:nvCxnSpPr>
            <p:cNvPr id="20" name="Straight Connector 107"/>
            <p:cNvCxnSpPr/>
            <p:nvPr/>
          </p:nvCxnSpPr>
          <p:spPr>
            <a:xfrm>
              <a:off x="2097839" y="3768657"/>
              <a:ext cx="0" cy="791163"/>
            </a:xfrm>
            <a:prstGeom prst="line">
              <a:avLst/>
            </a:prstGeom>
            <a:ln w="28575" cmpd="sng">
              <a:solidFill>
                <a:schemeClr val="bg1">
                  <a:lumMod val="75000"/>
                </a:schemeClr>
              </a:solidFill>
              <a:tailEnd type="oval"/>
            </a:ln>
            <a:effectLst/>
          </p:spPr>
          <p:style>
            <a:lnRef idx="2">
              <a:schemeClr val="accent1"/>
            </a:lnRef>
            <a:fillRef idx="0">
              <a:schemeClr val="accent1"/>
            </a:fillRef>
            <a:effectRef idx="1">
              <a:schemeClr val="accent1"/>
            </a:effectRef>
            <a:fontRef idx="minor">
              <a:schemeClr val="tx1"/>
            </a:fontRef>
          </p:style>
        </p:cxnSp>
        <p:sp>
          <p:nvSpPr>
            <p:cNvPr id="21" name="文本框 20"/>
            <p:cNvSpPr txBox="1"/>
            <p:nvPr/>
          </p:nvSpPr>
          <p:spPr>
            <a:xfrm>
              <a:off x="871374" y="4906593"/>
              <a:ext cx="2159566" cy="1138773"/>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2924584" y="2801389"/>
            <a:ext cx="2159566" cy="2821786"/>
            <a:chOff x="2924584" y="2470085"/>
            <a:chExt cx="2159566" cy="2821786"/>
          </a:xfrm>
        </p:grpSpPr>
        <p:sp>
          <p:nvSpPr>
            <p:cNvPr id="23" name="Oval 91"/>
            <p:cNvSpPr/>
            <p:nvPr/>
          </p:nvSpPr>
          <p:spPr>
            <a:xfrm>
              <a:off x="3596237" y="2470085"/>
              <a:ext cx="919231" cy="919470"/>
            </a:xfrm>
            <a:prstGeom prst="ellipse">
              <a:avLst/>
            </a:prstGeom>
            <a:solidFill>
              <a:srgbClr val="333333"/>
            </a:solidFill>
            <a:ln w="57150" cmpd="sng">
              <a:noFill/>
            </a:ln>
            <a:effectLst/>
          </p:spPr>
          <p:style>
            <a:lnRef idx="1">
              <a:schemeClr val="accent1"/>
            </a:lnRef>
            <a:fillRef idx="3">
              <a:schemeClr val="accent1"/>
            </a:fillRef>
            <a:effectRef idx="2">
              <a:schemeClr val="accent1"/>
            </a:effectRef>
            <a:fontRef idx="minor">
              <a:schemeClr val="lt1"/>
            </a:fontRef>
          </p:style>
          <p:txBody>
            <a:bodyPr lIns="121926" tIns="60963" rIns="121926" bIns="60963" rtlCol="0"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Agency FB" panose="020B0503020202020204" pitchFamily="34" charset="0"/>
                <a:ea typeface="微软雅黑" panose="020B0503020204020204" pitchFamily="34" charset="-122"/>
                <a:cs typeface="+mn-ea"/>
                <a:sym typeface="+mn-lt"/>
              </a:endParaRPr>
            </a:p>
          </p:txBody>
        </p:sp>
        <p:sp>
          <p:nvSpPr>
            <p:cNvPr id="24" name="Freeform 17"/>
            <p:cNvSpPr>
              <a:spLocks noChangeArrowheads="1"/>
            </p:cNvSpPr>
            <p:nvPr/>
          </p:nvSpPr>
          <p:spPr bwMode="auto">
            <a:xfrm>
              <a:off x="3890616" y="2670436"/>
              <a:ext cx="335602" cy="468200"/>
            </a:xfrm>
            <a:custGeom>
              <a:avLst/>
              <a:gdLst>
                <a:gd name="T0" fmla="*/ 326 w 503"/>
                <a:gd name="T1" fmla="*/ 142 h 703"/>
                <a:gd name="T2" fmla="*/ 168 w 503"/>
                <a:gd name="T3" fmla="*/ 142 h 703"/>
                <a:gd name="T4" fmla="*/ 168 w 503"/>
                <a:gd name="T5" fmla="*/ 134 h 703"/>
                <a:gd name="T6" fmla="*/ 184 w 503"/>
                <a:gd name="T7" fmla="*/ 125 h 703"/>
                <a:gd name="T8" fmla="*/ 310 w 503"/>
                <a:gd name="T9" fmla="*/ 125 h 703"/>
                <a:gd name="T10" fmla="*/ 343 w 503"/>
                <a:gd name="T11" fmla="*/ 0 h 703"/>
                <a:gd name="T12" fmla="*/ 151 w 503"/>
                <a:gd name="T13" fmla="*/ 0 h 703"/>
                <a:gd name="T14" fmla="*/ 176 w 503"/>
                <a:gd name="T15" fmla="*/ 125 h 703"/>
                <a:gd name="T16" fmla="*/ 67 w 503"/>
                <a:gd name="T17" fmla="*/ 67 h 703"/>
                <a:gd name="T18" fmla="*/ 75 w 503"/>
                <a:gd name="T19" fmla="*/ 84 h 703"/>
                <a:gd name="T20" fmla="*/ 168 w 503"/>
                <a:gd name="T21" fmla="*/ 134 h 703"/>
                <a:gd name="T22" fmla="*/ 92 w 503"/>
                <a:gd name="T23" fmla="*/ 134 h 703"/>
                <a:gd name="T24" fmla="*/ 84 w 503"/>
                <a:gd name="T25" fmla="*/ 142 h 703"/>
                <a:gd name="T26" fmla="*/ 126 w 503"/>
                <a:gd name="T27" fmla="*/ 159 h 703"/>
                <a:gd name="T28" fmla="*/ 151 w 503"/>
                <a:gd name="T29" fmla="*/ 151 h 703"/>
                <a:gd name="T30" fmla="*/ 0 w 503"/>
                <a:gd name="T31" fmla="*/ 460 h 703"/>
                <a:gd name="T32" fmla="*/ 251 w 503"/>
                <a:gd name="T33" fmla="*/ 702 h 703"/>
                <a:gd name="T34" fmla="*/ 502 w 503"/>
                <a:gd name="T35" fmla="*/ 452 h 703"/>
                <a:gd name="T36" fmla="*/ 326 w 503"/>
                <a:gd name="T37" fmla="*/ 142 h 703"/>
                <a:gd name="T38" fmla="*/ 318 w 503"/>
                <a:gd name="T39" fmla="*/ 535 h 703"/>
                <a:gd name="T40" fmla="*/ 276 w 503"/>
                <a:gd name="T41" fmla="*/ 560 h 703"/>
                <a:gd name="T42" fmla="*/ 276 w 503"/>
                <a:gd name="T43" fmla="*/ 602 h 703"/>
                <a:gd name="T44" fmla="*/ 234 w 503"/>
                <a:gd name="T45" fmla="*/ 602 h 703"/>
                <a:gd name="T46" fmla="*/ 226 w 503"/>
                <a:gd name="T47" fmla="*/ 560 h 703"/>
                <a:gd name="T48" fmla="*/ 176 w 503"/>
                <a:gd name="T49" fmla="*/ 535 h 703"/>
                <a:gd name="T50" fmla="*/ 151 w 503"/>
                <a:gd name="T51" fmla="*/ 485 h 703"/>
                <a:gd name="T52" fmla="*/ 151 w 503"/>
                <a:gd name="T53" fmla="*/ 468 h 703"/>
                <a:gd name="T54" fmla="*/ 193 w 503"/>
                <a:gd name="T55" fmla="*/ 468 h 703"/>
                <a:gd name="T56" fmla="*/ 193 w 503"/>
                <a:gd name="T57" fmla="*/ 476 h 703"/>
                <a:gd name="T58" fmla="*/ 209 w 503"/>
                <a:gd name="T59" fmla="*/ 510 h 703"/>
                <a:gd name="T60" fmla="*/ 251 w 503"/>
                <a:gd name="T61" fmla="*/ 527 h 703"/>
                <a:gd name="T62" fmla="*/ 293 w 503"/>
                <a:gd name="T63" fmla="*/ 510 h 703"/>
                <a:gd name="T64" fmla="*/ 310 w 503"/>
                <a:gd name="T65" fmla="*/ 476 h 703"/>
                <a:gd name="T66" fmla="*/ 293 w 503"/>
                <a:gd name="T67" fmla="*/ 443 h 703"/>
                <a:gd name="T68" fmla="*/ 243 w 503"/>
                <a:gd name="T69" fmla="*/ 426 h 703"/>
                <a:gd name="T70" fmla="*/ 184 w 503"/>
                <a:gd name="T71" fmla="*/ 393 h 703"/>
                <a:gd name="T72" fmla="*/ 159 w 503"/>
                <a:gd name="T73" fmla="*/ 351 h 703"/>
                <a:gd name="T74" fmla="*/ 184 w 503"/>
                <a:gd name="T75" fmla="*/ 293 h 703"/>
                <a:gd name="T76" fmla="*/ 226 w 503"/>
                <a:gd name="T77" fmla="*/ 276 h 703"/>
                <a:gd name="T78" fmla="*/ 226 w 503"/>
                <a:gd name="T79" fmla="*/ 234 h 703"/>
                <a:gd name="T80" fmla="*/ 268 w 503"/>
                <a:gd name="T81" fmla="*/ 234 h 703"/>
                <a:gd name="T82" fmla="*/ 268 w 503"/>
                <a:gd name="T83" fmla="*/ 267 h 703"/>
                <a:gd name="T84" fmla="*/ 318 w 503"/>
                <a:gd name="T85" fmla="*/ 293 h 703"/>
                <a:gd name="T86" fmla="*/ 343 w 503"/>
                <a:gd name="T87" fmla="*/ 351 h 703"/>
                <a:gd name="T88" fmla="*/ 301 w 503"/>
                <a:gd name="T89" fmla="*/ 351 h 703"/>
                <a:gd name="T90" fmla="*/ 284 w 503"/>
                <a:gd name="T91" fmla="*/ 318 h 703"/>
                <a:gd name="T92" fmla="*/ 251 w 503"/>
                <a:gd name="T93" fmla="*/ 301 h 703"/>
                <a:gd name="T94" fmla="*/ 218 w 503"/>
                <a:gd name="T95" fmla="*/ 318 h 703"/>
                <a:gd name="T96" fmla="*/ 201 w 503"/>
                <a:gd name="T97" fmla="*/ 343 h 703"/>
                <a:gd name="T98" fmla="*/ 218 w 503"/>
                <a:gd name="T99" fmla="*/ 376 h 703"/>
                <a:gd name="T100" fmla="*/ 260 w 503"/>
                <a:gd name="T101" fmla="*/ 393 h 703"/>
                <a:gd name="T102" fmla="*/ 326 w 503"/>
                <a:gd name="T103" fmla="*/ 426 h 703"/>
                <a:gd name="T104" fmla="*/ 351 w 503"/>
                <a:gd name="T105" fmla="*/ 476 h 703"/>
                <a:gd name="T106" fmla="*/ 318 w 503"/>
                <a:gd name="T107" fmla="*/ 535 h 703"/>
                <a:gd name="T108" fmla="*/ 318 w 503"/>
                <a:gd name="T109" fmla="*/ 535 h 703"/>
                <a:gd name="T110" fmla="*/ 318 w 503"/>
                <a:gd name="T111" fmla="*/ 535 h 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03" h="703">
                  <a:moveTo>
                    <a:pt x="326" y="142"/>
                  </a:moveTo>
                  <a:cubicBezTo>
                    <a:pt x="168" y="142"/>
                    <a:pt x="168" y="142"/>
                    <a:pt x="168" y="142"/>
                  </a:cubicBezTo>
                  <a:cubicBezTo>
                    <a:pt x="168" y="134"/>
                    <a:pt x="168" y="134"/>
                    <a:pt x="168" y="134"/>
                  </a:cubicBezTo>
                  <a:cubicBezTo>
                    <a:pt x="184" y="125"/>
                    <a:pt x="184" y="125"/>
                    <a:pt x="184" y="125"/>
                  </a:cubicBezTo>
                  <a:cubicBezTo>
                    <a:pt x="310" y="125"/>
                    <a:pt x="310" y="125"/>
                    <a:pt x="310" y="125"/>
                  </a:cubicBezTo>
                  <a:cubicBezTo>
                    <a:pt x="343" y="0"/>
                    <a:pt x="343" y="0"/>
                    <a:pt x="343" y="0"/>
                  </a:cubicBezTo>
                  <a:cubicBezTo>
                    <a:pt x="151" y="0"/>
                    <a:pt x="151" y="0"/>
                    <a:pt x="151" y="0"/>
                  </a:cubicBezTo>
                  <a:cubicBezTo>
                    <a:pt x="176" y="125"/>
                    <a:pt x="176" y="125"/>
                    <a:pt x="176" y="125"/>
                  </a:cubicBezTo>
                  <a:cubicBezTo>
                    <a:pt x="159" y="100"/>
                    <a:pt x="109" y="50"/>
                    <a:pt x="67" y="67"/>
                  </a:cubicBezTo>
                  <a:cubicBezTo>
                    <a:pt x="75" y="84"/>
                    <a:pt x="75" y="84"/>
                    <a:pt x="75" y="84"/>
                  </a:cubicBezTo>
                  <a:cubicBezTo>
                    <a:pt x="109" y="67"/>
                    <a:pt x="159" y="117"/>
                    <a:pt x="168" y="134"/>
                  </a:cubicBezTo>
                  <a:cubicBezTo>
                    <a:pt x="142" y="142"/>
                    <a:pt x="109" y="151"/>
                    <a:pt x="92" y="134"/>
                  </a:cubicBezTo>
                  <a:cubicBezTo>
                    <a:pt x="84" y="142"/>
                    <a:pt x="84" y="142"/>
                    <a:pt x="84" y="142"/>
                  </a:cubicBezTo>
                  <a:cubicBezTo>
                    <a:pt x="92" y="151"/>
                    <a:pt x="109" y="159"/>
                    <a:pt x="126" y="159"/>
                  </a:cubicBezTo>
                  <a:cubicBezTo>
                    <a:pt x="134" y="159"/>
                    <a:pt x="142" y="159"/>
                    <a:pt x="151" y="151"/>
                  </a:cubicBezTo>
                  <a:cubicBezTo>
                    <a:pt x="67" y="217"/>
                    <a:pt x="0" y="351"/>
                    <a:pt x="0" y="460"/>
                  </a:cubicBezTo>
                  <a:cubicBezTo>
                    <a:pt x="0" y="594"/>
                    <a:pt x="117" y="702"/>
                    <a:pt x="251" y="702"/>
                  </a:cubicBezTo>
                  <a:cubicBezTo>
                    <a:pt x="393" y="702"/>
                    <a:pt x="502" y="594"/>
                    <a:pt x="502" y="452"/>
                  </a:cubicBezTo>
                  <a:cubicBezTo>
                    <a:pt x="502" y="343"/>
                    <a:pt x="427" y="192"/>
                    <a:pt x="326" y="142"/>
                  </a:cubicBezTo>
                  <a:close/>
                  <a:moveTo>
                    <a:pt x="318" y="535"/>
                  </a:moveTo>
                  <a:cubicBezTo>
                    <a:pt x="310" y="552"/>
                    <a:pt x="293" y="552"/>
                    <a:pt x="276" y="560"/>
                  </a:cubicBezTo>
                  <a:cubicBezTo>
                    <a:pt x="276" y="602"/>
                    <a:pt x="276" y="602"/>
                    <a:pt x="276" y="602"/>
                  </a:cubicBezTo>
                  <a:cubicBezTo>
                    <a:pt x="234" y="602"/>
                    <a:pt x="234" y="602"/>
                    <a:pt x="234" y="602"/>
                  </a:cubicBezTo>
                  <a:cubicBezTo>
                    <a:pt x="226" y="560"/>
                    <a:pt x="226" y="560"/>
                    <a:pt x="226" y="560"/>
                  </a:cubicBezTo>
                  <a:cubicBezTo>
                    <a:pt x="209" y="560"/>
                    <a:pt x="193" y="552"/>
                    <a:pt x="176" y="535"/>
                  </a:cubicBezTo>
                  <a:cubicBezTo>
                    <a:pt x="159" y="518"/>
                    <a:pt x="151" y="502"/>
                    <a:pt x="151" y="485"/>
                  </a:cubicBezTo>
                  <a:cubicBezTo>
                    <a:pt x="151" y="468"/>
                    <a:pt x="151" y="468"/>
                    <a:pt x="151" y="468"/>
                  </a:cubicBezTo>
                  <a:cubicBezTo>
                    <a:pt x="193" y="468"/>
                    <a:pt x="193" y="468"/>
                    <a:pt x="193" y="468"/>
                  </a:cubicBezTo>
                  <a:cubicBezTo>
                    <a:pt x="193" y="476"/>
                    <a:pt x="193" y="476"/>
                    <a:pt x="193" y="476"/>
                  </a:cubicBezTo>
                  <a:cubicBezTo>
                    <a:pt x="193" y="493"/>
                    <a:pt x="201" y="502"/>
                    <a:pt x="209" y="510"/>
                  </a:cubicBezTo>
                  <a:cubicBezTo>
                    <a:pt x="218" y="518"/>
                    <a:pt x="234" y="527"/>
                    <a:pt x="251" y="527"/>
                  </a:cubicBezTo>
                  <a:cubicBezTo>
                    <a:pt x="268" y="527"/>
                    <a:pt x="284" y="518"/>
                    <a:pt x="293" y="510"/>
                  </a:cubicBezTo>
                  <a:cubicBezTo>
                    <a:pt x="301" y="502"/>
                    <a:pt x="310" y="493"/>
                    <a:pt x="310" y="476"/>
                  </a:cubicBezTo>
                  <a:cubicBezTo>
                    <a:pt x="310" y="460"/>
                    <a:pt x="301" y="452"/>
                    <a:pt x="293" y="443"/>
                  </a:cubicBezTo>
                  <a:cubicBezTo>
                    <a:pt x="284" y="435"/>
                    <a:pt x="268" y="426"/>
                    <a:pt x="243" y="426"/>
                  </a:cubicBezTo>
                  <a:cubicBezTo>
                    <a:pt x="218" y="418"/>
                    <a:pt x="193" y="410"/>
                    <a:pt x="184" y="393"/>
                  </a:cubicBezTo>
                  <a:cubicBezTo>
                    <a:pt x="168" y="385"/>
                    <a:pt x="159" y="368"/>
                    <a:pt x="159" y="351"/>
                  </a:cubicBezTo>
                  <a:cubicBezTo>
                    <a:pt x="159" y="326"/>
                    <a:pt x="168" y="309"/>
                    <a:pt x="184" y="293"/>
                  </a:cubicBezTo>
                  <a:cubicBezTo>
                    <a:pt x="201" y="284"/>
                    <a:pt x="209" y="276"/>
                    <a:pt x="226" y="276"/>
                  </a:cubicBezTo>
                  <a:cubicBezTo>
                    <a:pt x="226" y="234"/>
                    <a:pt x="226" y="234"/>
                    <a:pt x="226" y="234"/>
                  </a:cubicBezTo>
                  <a:cubicBezTo>
                    <a:pt x="268" y="234"/>
                    <a:pt x="268" y="234"/>
                    <a:pt x="268" y="234"/>
                  </a:cubicBezTo>
                  <a:cubicBezTo>
                    <a:pt x="268" y="267"/>
                    <a:pt x="268" y="267"/>
                    <a:pt x="268" y="267"/>
                  </a:cubicBezTo>
                  <a:cubicBezTo>
                    <a:pt x="293" y="276"/>
                    <a:pt x="310" y="276"/>
                    <a:pt x="318" y="293"/>
                  </a:cubicBezTo>
                  <a:cubicBezTo>
                    <a:pt x="335" y="301"/>
                    <a:pt x="343" y="326"/>
                    <a:pt x="343" y="351"/>
                  </a:cubicBezTo>
                  <a:cubicBezTo>
                    <a:pt x="301" y="351"/>
                    <a:pt x="301" y="351"/>
                    <a:pt x="301" y="351"/>
                  </a:cubicBezTo>
                  <a:cubicBezTo>
                    <a:pt x="301" y="334"/>
                    <a:pt x="293" y="326"/>
                    <a:pt x="284" y="318"/>
                  </a:cubicBezTo>
                  <a:cubicBezTo>
                    <a:pt x="284" y="309"/>
                    <a:pt x="268" y="301"/>
                    <a:pt x="251" y="301"/>
                  </a:cubicBezTo>
                  <a:cubicBezTo>
                    <a:pt x="234" y="301"/>
                    <a:pt x="226" y="309"/>
                    <a:pt x="218" y="318"/>
                  </a:cubicBezTo>
                  <a:cubicBezTo>
                    <a:pt x="209" y="326"/>
                    <a:pt x="201" y="334"/>
                    <a:pt x="201" y="343"/>
                  </a:cubicBezTo>
                  <a:cubicBezTo>
                    <a:pt x="201" y="360"/>
                    <a:pt x="209" y="368"/>
                    <a:pt x="218" y="376"/>
                  </a:cubicBezTo>
                  <a:cubicBezTo>
                    <a:pt x="226" y="385"/>
                    <a:pt x="234" y="385"/>
                    <a:pt x="260" y="393"/>
                  </a:cubicBezTo>
                  <a:cubicBezTo>
                    <a:pt x="284" y="401"/>
                    <a:pt x="310" y="410"/>
                    <a:pt x="326" y="426"/>
                  </a:cubicBezTo>
                  <a:cubicBezTo>
                    <a:pt x="343" y="435"/>
                    <a:pt x="351" y="452"/>
                    <a:pt x="351" y="476"/>
                  </a:cubicBezTo>
                  <a:cubicBezTo>
                    <a:pt x="351" y="502"/>
                    <a:pt x="343" y="518"/>
                    <a:pt x="318" y="535"/>
                  </a:cubicBezTo>
                  <a:close/>
                  <a:moveTo>
                    <a:pt x="318" y="535"/>
                  </a:moveTo>
                  <a:lnTo>
                    <a:pt x="318" y="535"/>
                  </a:lnTo>
                  <a:close/>
                </a:path>
              </a:pathLst>
            </a:custGeom>
            <a:solidFill>
              <a:schemeClr val="bg1"/>
            </a:solidFill>
            <a:ln>
              <a:noFill/>
            </a:ln>
            <a:effectLst/>
          </p:spPr>
          <p:txBody>
            <a:bodyPr wrap="none" lIns="121926" tIns="60963" rIns="121926" bIns="60963" anchor="ct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445469"/>
                </a:solidFill>
                <a:effectLst/>
                <a:uLnTx/>
                <a:uFillTx/>
                <a:latin typeface="Agency FB" panose="020B0503020202020204" pitchFamily="34" charset="0"/>
                <a:ea typeface="微软雅黑" panose="020B0503020204020204" pitchFamily="34" charset="-122"/>
                <a:cs typeface="+mn-ea"/>
                <a:sym typeface="+mn-lt"/>
              </a:endParaRPr>
            </a:p>
          </p:txBody>
        </p:sp>
        <p:cxnSp>
          <p:nvCxnSpPr>
            <p:cNvPr id="25" name="Straight Connector 111"/>
            <p:cNvCxnSpPr/>
            <p:nvPr/>
          </p:nvCxnSpPr>
          <p:spPr>
            <a:xfrm>
              <a:off x="4044694" y="3443569"/>
              <a:ext cx="0" cy="460975"/>
            </a:xfrm>
            <a:prstGeom prst="line">
              <a:avLst/>
            </a:prstGeom>
            <a:ln w="28575" cmpd="sng">
              <a:solidFill>
                <a:schemeClr val="bg1">
                  <a:lumMod val="75000"/>
                </a:schemeClr>
              </a:solidFill>
              <a:tailEnd type="oval"/>
            </a:ln>
            <a:effectLst/>
          </p:spPr>
          <p:style>
            <a:lnRef idx="2">
              <a:schemeClr val="accent1"/>
            </a:lnRef>
            <a:fillRef idx="0">
              <a:schemeClr val="accent1"/>
            </a:fillRef>
            <a:effectRef idx="1">
              <a:schemeClr val="accent1"/>
            </a:effectRef>
            <a:fontRef idx="minor">
              <a:schemeClr val="tx1"/>
            </a:fontRef>
          </p:style>
        </p:cxnSp>
        <p:sp>
          <p:nvSpPr>
            <p:cNvPr id="26" name="文本框 25"/>
            <p:cNvSpPr txBox="1"/>
            <p:nvPr/>
          </p:nvSpPr>
          <p:spPr>
            <a:xfrm>
              <a:off x="2924584" y="4153098"/>
              <a:ext cx="2159566" cy="1138773"/>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7" name="组合 26"/>
          <p:cNvGrpSpPr/>
          <p:nvPr/>
        </p:nvGrpSpPr>
        <p:grpSpPr>
          <a:xfrm>
            <a:off x="5017365" y="2490113"/>
            <a:ext cx="2159566" cy="3886184"/>
            <a:chOff x="5017365" y="2158809"/>
            <a:chExt cx="2159566" cy="3886184"/>
          </a:xfrm>
        </p:grpSpPr>
        <p:sp>
          <p:nvSpPr>
            <p:cNvPr id="28" name="Oval 93"/>
            <p:cNvSpPr/>
            <p:nvPr/>
          </p:nvSpPr>
          <p:spPr>
            <a:xfrm>
              <a:off x="5301124" y="2158809"/>
              <a:ext cx="1550732" cy="1551136"/>
            </a:xfrm>
            <a:prstGeom prst="ellipse">
              <a:avLst/>
            </a:prstGeom>
            <a:solidFill>
              <a:srgbClr val="9BC225"/>
            </a:solidFill>
            <a:ln>
              <a:noFill/>
            </a:ln>
            <a:effectLst/>
          </p:spPr>
          <p:style>
            <a:lnRef idx="1">
              <a:schemeClr val="accent1"/>
            </a:lnRef>
            <a:fillRef idx="3">
              <a:schemeClr val="accent1"/>
            </a:fillRef>
            <a:effectRef idx="2">
              <a:schemeClr val="accent1"/>
            </a:effectRef>
            <a:fontRef idx="minor">
              <a:schemeClr val="lt1"/>
            </a:fontRef>
          </p:style>
          <p:txBody>
            <a:bodyPr lIns="121926" tIns="60963" rIns="121926" bIns="60963" rtlCol="0"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Agency FB" panose="020B0503020202020204" pitchFamily="34" charset="0"/>
                <a:ea typeface="微软雅黑" panose="020B0503020204020204" pitchFamily="34" charset="-122"/>
                <a:cs typeface="+mn-ea"/>
                <a:sym typeface="+mn-lt"/>
              </a:endParaRPr>
            </a:p>
          </p:txBody>
        </p:sp>
        <p:sp>
          <p:nvSpPr>
            <p:cNvPr id="29" name="Freeform 109"/>
            <p:cNvSpPr>
              <a:spLocks noChangeArrowheads="1"/>
            </p:cNvSpPr>
            <p:nvPr/>
          </p:nvSpPr>
          <p:spPr bwMode="auto">
            <a:xfrm>
              <a:off x="5642145" y="2457162"/>
              <a:ext cx="910006" cy="910243"/>
            </a:xfrm>
            <a:custGeom>
              <a:avLst/>
              <a:gdLst>
                <a:gd name="T0" fmla="*/ 552 w 1105"/>
                <a:gd name="T1" fmla="*/ 0 h 1105"/>
                <a:gd name="T2" fmla="*/ 0 w 1105"/>
                <a:gd name="T3" fmla="*/ 552 h 1105"/>
                <a:gd name="T4" fmla="*/ 552 w 1105"/>
                <a:gd name="T5" fmla="*/ 1104 h 1105"/>
                <a:gd name="T6" fmla="*/ 1104 w 1105"/>
                <a:gd name="T7" fmla="*/ 552 h 1105"/>
                <a:gd name="T8" fmla="*/ 552 w 1105"/>
                <a:gd name="T9" fmla="*/ 0 h 1105"/>
                <a:gd name="T10" fmla="*/ 552 w 1105"/>
                <a:gd name="T11" fmla="*/ 1012 h 1105"/>
                <a:gd name="T12" fmla="*/ 84 w 1105"/>
                <a:gd name="T13" fmla="*/ 552 h 1105"/>
                <a:gd name="T14" fmla="*/ 552 w 1105"/>
                <a:gd name="T15" fmla="*/ 84 h 1105"/>
                <a:gd name="T16" fmla="*/ 1012 w 1105"/>
                <a:gd name="T17" fmla="*/ 552 h 1105"/>
                <a:gd name="T18" fmla="*/ 552 w 1105"/>
                <a:gd name="T19" fmla="*/ 1012 h 1105"/>
                <a:gd name="T20" fmla="*/ 836 w 1105"/>
                <a:gd name="T21" fmla="*/ 410 h 1105"/>
                <a:gd name="T22" fmla="*/ 828 w 1105"/>
                <a:gd name="T23" fmla="*/ 452 h 1105"/>
                <a:gd name="T24" fmla="*/ 560 w 1105"/>
                <a:gd name="T25" fmla="*/ 636 h 1105"/>
                <a:gd name="T26" fmla="*/ 544 w 1105"/>
                <a:gd name="T27" fmla="*/ 636 h 1105"/>
                <a:gd name="T28" fmla="*/ 527 w 1105"/>
                <a:gd name="T29" fmla="*/ 636 h 1105"/>
                <a:gd name="T30" fmla="*/ 518 w 1105"/>
                <a:gd name="T31" fmla="*/ 611 h 1105"/>
                <a:gd name="T32" fmla="*/ 518 w 1105"/>
                <a:gd name="T33" fmla="*/ 218 h 1105"/>
                <a:gd name="T34" fmla="*/ 544 w 1105"/>
                <a:gd name="T35" fmla="*/ 184 h 1105"/>
                <a:gd name="T36" fmla="*/ 577 w 1105"/>
                <a:gd name="T37" fmla="*/ 218 h 1105"/>
                <a:gd name="T38" fmla="*/ 577 w 1105"/>
                <a:gd name="T39" fmla="*/ 552 h 1105"/>
                <a:gd name="T40" fmla="*/ 795 w 1105"/>
                <a:gd name="T41" fmla="*/ 402 h 1105"/>
                <a:gd name="T42" fmla="*/ 836 w 1105"/>
                <a:gd name="T43" fmla="*/ 410 h 1105"/>
                <a:gd name="T44" fmla="*/ 836 w 1105"/>
                <a:gd name="T45" fmla="*/ 410 h 1105"/>
                <a:gd name="T46" fmla="*/ 836 w 1105"/>
                <a:gd name="T47" fmla="*/ 410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05" h="1105">
                  <a:moveTo>
                    <a:pt x="552" y="0"/>
                  </a:moveTo>
                  <a:cubicBezTo>
                    <a:pt x="243" y="0"/>
                    <a:pt x="0" y="243"/>
                    <a:pt x="0" y="552"/>
                  </a:cubicBezTo>
                  <a:cubicBezTo>
                    <a:pt x="0" y="853"/>
                    <a:pt x="243" y="1104"/>
                    <a:pt x="552" y="1104"/>
                  </a:cubicBezTo>
                  <a:cubicBezTo>
                    <a:pt x="853" y="1104"/>
                    <a:pt x="1104" y="853"/>
                    <a:pt x="1104" y="552"/>
                  </a:cubicBezTo>
                  <a:cubicBezTo>
                    <a:pt x="1104" y="243"/>
                    <a:pt x="853" y="0"/>
                    <a:pt x="552" y="0"/>
                  </a:cubicBezTo>
                  <a:close/>
                  <a:moveTo>
                    <a:pt x="552" y="1012"/>
                  </a:moveTo>
                  <a:cubicBezTo>
                    <a:pt x="293" y="1012"/>
                    <a:pt x="84" y="803"/>
                    <a:pt x="84" y="552"/>
                  </a:cubicBezTo>
                  <a:cubicBezTo>
                    <a:pt x="84" y="293"/>
                    <a:pt x="293" y="84"/>
                    <a:pt x="552" y="84"/>
                  </a:cubicBezTo>
                  <a:cubicBezTo>
                    <a:pt x="803" y="84"/>
                    <a:pt x="1012" y="293"/>
                    <a:pt x="1012" y="552"/>
                  </a:cubicBezTo>
                  <a:cubicBezTo>
                    <a:pt x="1012" y="803"/>
                    <a:pt x="803" y="1012"/>
                    <a:pt x="552" y="1012"/>
                  </a:cubicBezTo>
                  <a:close/>
                  <a:moveTo>
                    <a:pt x="836" y="410"/>
                  </a:moveTo>
                  <a:cubicBezTo>
                    <a:pt x="845" y="419"/>
                    <a:pt x="845" y="435"/>
                    <a:pt x="828" y="452"/>
                  </a:cubicBezTo>
                  <a:cubicBezTo>
                    <a:pt x="560" y="636"/>
                    <a:pt x="560" y="636"/>
                    <a:pt x="560" y="636"/>
                  </a:cubicBezTo>
                  <a:cubicBezTo>
                    <a:pt x="552" y="636"/>
                    <a:pt x="552" y="636"/>
                    <a:pt x="544" y="636"/>
                  </a:cubicBezTo>
                  <a:cubicBezTo>
                    <a:pt x="544" y="636"/>
                    <a:pt x="535" y="636"/>
                    <a:pt x="527" y="636"/>
                  </a:cubicBezTo>
                  <a:cubicBezTo>
                    <a:pt x="518" y="628"/>
                    <a:pt x="518" y="619"/>
                    <a:pt x="518" y="611"/>
                  </a:cubicBezTo>
                  <a:cubicBezTo>
                    <a:pt x="518" y="218"/>
                    <a:pt x="518" y="218"/>
                    <a:pt x="518" y="218"/>
                  </a:cubicBezTo>
                  <a:cubicBezTo>
                    <a:pt x="518" y="201"/>
                    <a:pt x="527" y="184"/>
                    <a:pt x="544" y="184"/>
                  </a:cubicBezTo>
                  <a:cubicBezTo>
                    <a:pt x="560" y="184"/>
                    <a:pt x="577" y="201"/>
                    <a:pt x="577" y="218"/>
                  </a:cubicBezTo>
                  <a:cubicBezTo>
                    <a:pt x="577" y="552"/>
                    <a:pt x="577" y="552"/>
                    <a:pt x="577" y="552"/>
                  </a:cubicBezTo>
                  <a:cubicBezTo>
                    <a:pt x="795" y="402"/>
                    <a:pt x="795" y="402"/>
                    <a:pt x="795" y="402"/>
                  </a:cubicBezTo>
                  <a:cubicBezTo>
                    <a:pt x="811" y="393"/>
                    <a:pt x="828" y="393"/>
                    <a:pt x="836" y="410"/>
                  </a:cubicBezTo>
                  <a:close/>
                  <a:moveTo>
                    <a:pt x="836" y="410"/>
                  </a:moveTo>
                  <a:lnTo>
                    <a:pt x="836" y="410"/>
                  </a:lnTo>
                  <a:close/>
                </a:path>
              </a:pathLst>
            </a:custGeom>
            <a:solidFill>
              <a:schemeClr val="bg1"/>
            </a:solidFill>
            <a:ln>
              <a:noFill/>
            </a:ln>
            <a:effectLst/>
          </p:spPr>
          <p:txBody>
            <a:bodyPr wrap="none" lIns="121926" tIns="60963" rIns="121926" bIns="60963" anchor="ct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445469"/>
                </a:solidFill>
                <a:effectLst/>
                <a:uLnTx/>
                <a:uFillTx/>
                <a:latin typeface="Agency FB" panose="020B0503020202020204" pitchFamily="34" charset="0"/>
                <a:ea typeface="微软雅黑" panose="020B0503020204020204" pitchFamily="34" charset="-122"/>
                <a:cs typeface="+mn-ea"/>
                <a:sym typeface="+mn-lt"/>
              </a:endParaRPr>
            </a:p>
          </p:txBody>
        </p:sp>
        <p:cxnSp>
          <p:nvCxnSpPr>
            <p:cNvPr id="30" name="Straight Connector 115"/>
            <p:cNvCxnSpPr/>
            <p:nvPr/>
          </p:nvCxnSpPr>
          <p:spPr>
            <a:xfrm>
              <a:off x="6106625" y="3757517"/>
              <a:ext cx="0" cy="791163"/>
            </a:xfrm>
            <a:prstGeom prst="line">
              <a:avLst/>
            </a:prstGeom>
            <a:ln w="28575" cmpd="sng">
              <a:solidFill>
                <a:schemeClr val="bg1">
                  <a:lumMod val="75000"/>
                </a:schemeClr>
              </a:solidFill>
              <a:tailEnd type="oval"/>
            </a:ln>
            <a:effectLst/>
          </p:spPr>
          <p:style>
            <a:lnRef idx="2">
              <a:schemeClr val="accent1"/>
            </a:lnRef>
            <a:fillRef idx="0">
              <a:schemeClr val="accent1"/>
            </a:fillRef>
            <a:effectRef idx="1">
              <a:schemeClr val="accent1"/>
            </a:effectRef>
            <a:fontRef idx="minor">
              <a:schemeClr val="tx1"/>
            </a:fontRef>
          </p:style>
        </p:cxnSp>
        <p:sp>
          <p:nvSpPr>
            <p:cNvPr id="31" name="文本框 30"/>
            <p:cNvSpPr txBox="1"/>
            <p:nvPr/>
          </p:nvSpPr>
          <p:spPr>
            <a:xfrm>
              <a:off x="5017365" y="4906220"/>
              <a:ext cx="2159566" cy="1138773"/>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32" name="组合 31"/>
          <p:cNvGrpSpPr/>
          <p:nvPr/>
        </p:nvGrpSpPr>
        <p:grpSpPr>
          <a:xfrm>
            <a:off x="7070072" y="2801389"/>
            <a:ext cx="2159566" cy="2821786"/>
            <a:chOff x="7070072" y="2470085"/>
            <a:chExt cx="2159566" cy="2821786"/>
          </a:xfrm>
        </p:grpSpPr>
        <p:sp>
          <p:nvSpPr>
            <p:cNvPr id="33" name="Oval 94"/>
            <p:cNvSpPr/>
            <p:nvPr/>
          </p:nvSpPr>
          <p:spPr>
            <a:xfrm>
              <a:off x="7655604" y="2470085"/>
              <a:ext cx="919231" cy="919470"/>
            </a:xfrm>
            <a:prstGeom prst="ellipse">
              <a:avLst/>
            </a:prstGeom>
            <a:solidFill>
              <a:srgbClr val="333333"/>
            </a:solidFill>
            <a:ln w="57150" cmpd="sng">
              <a:noFill/>
            </a:ln>
            <a:effectLst/>
          </p:spPr>
          <p:style>
            <a:lnRef idx="1">
              <a:schemeClr val="accent1"/>
            </a:lnRef>
            <a:fillRef idx="3">
              <a:schemeClr val="accent1"/>
            </a:fillRef>
            <a:effectRef idx="2">
              <a:schemeClr val="accent1"/>
            </a:effectRef>
            <a:fontRef idx="minor">
              <a:schemeClr val="lt1"/>
            </a:fontRef>
          </p:style>
          <p:txBody>
            <a:bodyPr lIns="121926" tIns="60963" rIns="121926" bIns="60963" rtlCol="0"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Agency FB" panose="020B0503020202020204" pitchFamily="34" charset="0"/>
                <a:ea typeface="微软雅黑" panose="020B0503020204020204" pitchFamily="34" charset="-122"/>
                <a:cs typeface="+mn-ea"/>
                <a:sym typeface="+mn-lt"/>
              </a:endParaRPr>
            </a:p>
          </p:txBody>
        </p:sp>
        <p:cxnSp>
          <p:nvCxnSpPr>
            <p:cNvPr id="34" name="Straight Connector 119"/>
            <p:cNvCxnSpPr/>
            <p:nvPr/>
          </p:nvCxnSpPr>
          <p:spPr>
            <a:xfrm>
              <a:off x="8130290" y="3443569"/>
              <a:ext cx="0" cy="460975"/>
            </a:xfrm>
            <a:prstGeom prst="line">
              <a:avLst/>
            </a:prstGeom>
            <a:ln w="28575" cmpd="sng">
              <a:solidFill>
                <a:schemeClr val="bg1">
                  <a:lumMod val="75000"/>
                </a:schemeClr>
              </a:solidFill>
              <a:tailEnd type="oval"/>
            </a:ln>
            <a:effectLst/>
          </p:spPr>
          <p:style>
            <a:lnRef idx="2">
              <a:schemeClr val="accent1"/>
            </a:lnRef>
            <a:fillRef idx="0">
              <a:schemeClr val="accent1"/>
            </a:fillRef>
            <a:effectRef idx="1">
              <a:schemeClr val="accent1"/>
            </a:effectRef>
            <a:fontRef idx="minor">
              <a:schemeClr val="tx1"/>
            </a:fontRef>
          </p:style>
        </p:cxnSp>
        <p:grpSp>
          <p:nvGrpSpPr>
            <p:cNvPr id="35" name="Group 4698"/>
            <p:cNvGrpSpPr/>
            <p:nvPr/>
          </p:nvGrpSpPr>
          <p:grpSpPr bwMode="auto">
            <a:xfrm>
              <a:off x="7879282" y="2695795"/>
              <a:ext cx="449821" cy="440904"/>
              <a:chOff x="5427663" y="4046537"/>
              <a:chExt cx="395287" cy="387350"/>
            </a:xfrm>
            <a:solidFill>
              <a:schemeClr val="bg1"/>
            </a:solidFill>
          </p:grpSpPr>
          <p:sp>
            <p:nvSpPr>
              <p:cNvPr id="37" name="Freeform 418"/>
              <p:cNvSpPr>
                <a:spLocks noChangeArrowheads="1"/>
              </p:cNvSpPr>
              <p:nvPr/>
            </p:nvSpPr>
            <p:spPr bwMode="auto">
              <a:xfrm>
                <a:off x="5635625" y="4046537"/>
                <a:ext cx="187325" cy="184150"/>
              </a:xfrm>
              <a:custGeom>
                <a:avLst/>
                <a:gdLst>
                  <a:gd name="T0" fmla="*/ 301 w 520"/>
                  <a:gd name="T1" fmla="*/ 75 h 511"/>
                  <a:gd name="T2" fmla="*/ 444 w 520"/>
                  <a:gd name="T3" fmla="*/ 217 h 511"/>
                  <a:gd name="T4" fmla="*/ 394 w 520"/>
                  <a:gd name="T5" fmla="*/ 267 h 511"/>
                  <a:gd name="T6" fmla="*/ 327 w 520"/>
                  <a:gd name="T7" fmla="*/ 200 h 511"/>
                  <a:gd name="T8" fmla="*/ 301 w 520"/>
                  <a:gd name="T9" fmla="*/ 225 h 511"/>
                  <a:gd name="T10" fmla="*/ 368 w 520"/>
                  <a:gd name="T11" fmla="*/ 292 h 511"/>
                  <a:gd name="T12" fmla="*/ 335 w 520"/>
                  <a:gd name="T13" fmla="*/ 326 h 511"/>
                  <a:gd name="T14" fmla="*/ 293 w 520"/>
                  <a:gd name="T15" fmla="*/ 275 h 511"/>
                  <a:gd name="T16" fmla="*/ 268 w 520"/>
                  <a:gd name="T17" fmla="*/ 309 h 511"/>
                  <a:gd name="T18" fmla="*/ 310 w 520"/>
                  <a:gd name="T19" fmla="*/ 351 h 511"/>
                  <a:gd name="T20" fmla="*/ 268 w 520"/>
                  <a:gd name="T21" fmla="*/ 393 h 511"/>
                  <a:gd name="T22" fmla="*/ 201 w 520"/>
                  <a:gd name="T23" fmla="*/ 326 h 511"/>
                  <a:gd name="T24" fmla="*/ 168 w 520"/>
                  <a:gd name="T25" fmla="*/ 351 h 511"/>
                  <a:gd name="T26" fmla="*/ 243 w 520"/>
                  <a:gd name="T27" fmla="*/ 418 h 511"/>
                  <a:gd name="T28" fmla="*/ 209 w 520"/>
                  <a:gd name="T29" fmla="*/ 443 h 511"/>
                  <a:gd name="T30" fmla="*/ 168 w 520"/>
                  <a:gd name="T31" fmla="*/ 401 h 511"/>
                  <a:gd name="T32" fmla="*/ 134 w 520"/>
                  <a:gd name="T33" fmla="*/ 426 h 511"/>
                  <a:gd name="T34" fmla="*/ 218 w 520"/>
                  <a:gd name="T35" fmla="*/ 510 h 511"/>
                  <a:gd name="T36" fmla="*/ 519 w 520"/>
                  <a:gd name="T37" fmla="*/ 217 h 511"/>
                  <a:gd name="T38" fmla="*/ 301 w 520"/>
                  <a:gd name="T39" fmla="*/ 0 h 511"/>
                  <a:gd name="T40" fmla="*/ 0 w 520"/>
                  <a:gd name="T41" fmla="*/ 292 h 511"/>
                  <a:gd name="T42" fmla="*/ 34 w 520"/>
                  <a:gd name="T43" fmla="*/ 334 h 511"/>
                  <a:gd name="T44" fmla="*/ 301 w 520"/>
                  <a:gd name="T45" fmla="*/ 75 h 511"/>
                  <a:gd name="T46" fmla="*/ 301 w 520"/>
                  <a:gd name="T47" fmla="*/ 75 h 511"/>
                  <a:gd name="T48" fmla="*/ 301 w 520"/>
                  <a:gd name="T49" fmla="*/ 75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0" h="511">
                    <a:moveTo>
                      <a:pt x="301" y="75"/>
                    </a:moveTo>
                    <a:lnTo>
                      <a:pt x="444" y="217"/>
                    </a:lnTo>
                    <a:lnTo>
                      <a:pt x="394" y="267"/>
                    </a:lnTo>
                    <a:lnTo>
                      <a:pt x="327" y="200"/>
                    </a:lnTo>
                    <a:lnTo>
                      <a:pt x="301" y="225"/>
                    </a:lnTo>
                    <a:lnTo>
                      <a:pt x="368" y="292"/>
                    </a:lnTo>
                    <a:lnTo>
                      <a:pt x="335" y="326"/>
                    </a:lnTo>
                    <a:lnTo>
                      <a:pt x="293" y="275"/>
                    </a:lnTo>
                    <a:lnTo>
                      <a:pt x="268" y="309"/>
                    </a:lnTo>
                    <a:lnTo>
                      <a:pt x="310" y="351"/>
                    </a:lnTo>
                    <a:lnTo>
                      <a:pt x="268" y="393"/>
                    </a:lnTo>
                    <a:lnTo>
                      <a:pt x="201" y="326"/>
                    </a:lnTo>
                    <a:lnTo>
                      <a:pt x="168" y="351"/>
                    </a:lnTo>
                    <a:lnTo>
                      <a:pt x="243" y="418"/>
                    </a:lnTo>
                    <a:lnTo>
                      <a:pt x="209" y="443"/>
                    </a:lnTo>
                    <a:lnTo>
                      <a:pt x="168" y="401"/>
                    </a:lnTo>
                    <a:lnTo>
                      <a:pt x="134" y="426"/>
                    </a:lnTo>
                    <a:lnTo>
                      <a:pt x="218" y="510"/>
                    </a:lnTo>
                    <a:lnTo>
                      <a:pt x="519" y="217"/>
                    </a:lnTo>
                    <a:lnTo>
                      <a:pt x="301" y="0"/>
                    </a:lnTo>
                    <a:lnTo>
                      <a:pt x="0" y="292"/>
                    </a:lnTo>
                    <a:lnTo>
                      <a:pt x="34" y="334"/>
                    </a:lnTo>
                    <a:lnTo>
                      <a:pt x="301" y="75"/>
                    </a:lnTo>
                    <a:close/>
                    <a:moveTo>
                      <a:pt x="301" y="75"/>
                    </a:moveTo>
                    <a:lnTo>
                      <a:pt x="301" y="75"/>
                    </a:lnTo>
                    <a:close/>
                  </a:path>
                </a:pathLst>
              </a:custGeom>
              <a:grpFill/>
              <a:ln>
                <a:noFill/>
              </a:ln>
              <a:effectLst/>
            </p:spPr>
            <p:txBody>
              <a:bodyPr wrap="none" anchor="ct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445469"/>
                  </a:solidFill>
                  <a:effectLst/>
                  <a:uLnTx/>
                  <a:uFillTx/>
                  <a:latin typeface="Agency FB" panose="020B0503020202020204" pitchFamily="34" charset="0"/>
                  <a:ea typeface="微软雅黑" panose="020B0503020204020204" pitchFamily="34" charset="-122"/>
                  <a:cs typeface="+mn-ea"/>
                  <a:sym typeface="+mn-lt"/>
                </a:endParaRPr>
              </a:p>
            </p:txBody>
          </p:sp>
          <p:sp>
            <p:nvSpPr>
              <p:cNvPr id="38" name="Freeform 419"/>
              <p:cNvSpPr>
                <a:spLocks noChangeArrowheads="1"/>
              </p:cNvSpPr>
              <p:nvPr/>
            </p:nvSpPr>
            <p:spPr bwMode="auto">
              <a:xfrm>
                <a:off x="5635625" y="4046537"/>
                <a:ext cx="187325" cy="184150"/>
              </a:xfrm>
              <a:custGeom>
                <a:avLst/>
                <a:gdLst>
                  <a:gd name="T0" fmla="*/ 301 w 520"/>
                  <a:gd name="T1" fmla="*/ 75 h 511"/>
                  <a:gd name="T2" fmla="*/ 444 w 520"/>
                  <a:gd name="T3" fmla="*/ 217 h 511"/>
                  <a:gd name="T4" fmla="*/ 394 w 520"/>
                  <a:gd name="T5" fmla="*/ 267 h 511"/>
                  <a:gd name="T6" fmla="*/ 327 w 520"/>
                  <a:gd name="T7" fmla="*/ 200 h 511"/>
                  <a:gd name="T8" fmla="*/ 301 w 520"/>
                  <a:gd name="T9" fmla="*/ 225 h 511"/>
                  <a:gd name="T10" fmla="*/ 368 w 520"/>
                  <a:gd name="T11" fmla="*/ 292 h 511"/>
                  <a:gd name="T12" fmla="*/ 335 w 520"/>
                  <a:gd name="T13" fmla="*/ 326 h 511"/>
                  <a:gd name="T14" fmla="*/ 293 w 520"/>
                  <a:gd name="T15" fmla="*/ 275 h 511"/>
                  <a:gd name="T16" fmla="*/ 268 w 520"/>
                  <a:gd name="T17" fmla="*/ 309 h 511"/>
                  <a:gd name="T18" fmla="*/ 310 w 520"/>
                  <a:gd name="T19" fmla="*/ 351 h 511"/>
                  <a:gd name="T20" fmla="*/ 268 w 520"/>
                  <a:gd name="T21" fmla="*/ 393 h 511"/>
                  <a:gd name="T22" fmla="*/ 201 w 520"/>
                  <a:gd name="T23" fmla="*/ 326 h 511"/>
                  <a:gd name="T24" fmla="*/ 168 w 520"/>
                  <a:gd name="T25" fmla="*/ 351 h 511"/>
                  <a:gd name="T26" fmla="*/ 243 w 520"/>
                  <a:gd name="T27" fmla="*/ 418 h 511"/>
                  <a:gd name="T28" fmla="*/ 209 w 520"/>
                  <a:gd name="T29" fmla="*/ 443 h 511"/>
                  <a:gd name="T30" fmla="*/ 168 w 520"/>
                  <a:gd name="T31" fmla="*/ 401 h 511"/>
                  <a:gd name="T32" fmla="*/ 134 w 520"/>
                  <a:gd name="T33" fmla="*/ 426 h 511"/>
                  <a:gd name="T34" fmla="*/ 218 w 520"/>
                  <a:gd name="T35" fmla="*/ 510 h 511"/>
                  <a:gd name="T36" fmla="*/ 519 w 520"/>
                  <a:gd name="T37" fmla="*/ 217 h 511"/>
                  <a:gd name="T38" fmla="*/ 301 w 520"/>
                  <a:gd name="T39" fmla="*/ 0 h 511"/>
                  <a:gd name="T40" fmla="*/ 0 w 520"/>
                  <a:gd name="T41" fmla="*/ 292 h 511"/>
                  <a:gd name="T42" fmla="*/ 34 w 520"/>
                  <a:gd name="T43" fmla="*/ 334 h 511"/>
                  <a:gd name="T44" fmla="*/ 301 w 520"/>
                  <a:gd name="T45" fmla="*/ 75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20" h="511">
                    <a:moveTo>
                      <a:pt x="301" y="75"/>
                    </a:moveTo>
                    <a:lnTo>
                      <a:pt x="444" y="217"/>
                    </a:lnTo>
                    <a:lnTo>
                      <a:pt x="394" y="267"/>
                    </a:lnTo>
                    <a:lnTo>
                      <a:pt x="327" y="200"/>
                    </a:lnTo>
                    <a:lnTo>
                      <a:pt x="301" y="225"/>
                    </a:lnTo>
                    <a:lnTo>
                      <a:pt x="368" y="292"/>
                    </a:lnTo>
                    <a:lnTo>
                      <a:pt x="335" y="326"/>
                    </a:lnTo>
                    <a:lnTo>
                      <a:pt x="293" y="275"/>
                    </a:lnTo>
                    <a:lnTo>
                      <a:pt x="268" y="309"/>
                    </a:lnTo>
                    <a:lnTo>
                      <a:pt x="310" y="351"/>
                    </a:lnTo>
                    <a:lnTo>
                      <a:pt x="268" y="393"/>
                    </a:lnTo>
                    <a:lnTo>
                      <a:pt x="201" y="326"/>
                    </a:lnTo>
                    <a:lnTo>
                      <a:pt x="168" y="351"/>
                    </a:lnTo>
                    <a:lnTo>
                      <a:pt x="243" y="418"/>
                    </a:lnTo>
                    <a:lnTo>
                      <a:pt x="209" y="443"/>
                    </a:lnTo>
                    <a:lnTo>
                      <a:pt x="168" y="401"/>
                    </a:lnTo>
                    <a:lnTo>
                      <a:pt x="134" y="426"/>
                    </a:lnTo>
                    <a:lnTo>
                      <a:pt x="218" y="510"/>
                    </a:lnTo>
                    <a:lnTo>
                      <a:pt x="519" y="217"/>
                    </a:lnTo>
                    <a:lnTo>
                      <a:pt x="301" y="0"/>
                    </a:lnTo>
                    <a:lnTo>
                      <a:pt x="0" y="292"/>
                    </a:lnTo>
                    <a:lnTo>
                      <a:pt x="34" y="334"/>
                    </a:lnTo>
                    <a:lnTo>
                      <a:pt x="301" y="75"/>
                    </a:lnTo>
                  </a:path>
                </a:pathLst>
              </a:custGeom>
              <a:grpFill/>
              <a:ln>
                <a:noFill/>
              </a:ln>
              <a:effectLst/>
            </p:spPr>
            <p:txBody>
              <a:bodyPr wrap="none" anchor="ct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445469"/>
                  </a:solidFill>
                  <a:effectLst/>
                  <a:uLnTx/>
                  <a:uFillTx/>
                  <a:latin typeface="Agency FB" panose="020B0503020202020204" pitchFamily="34" charset="0"/>
                  <a:ea typeface="微软雅黑" panose="020B0503020204020204" pitchFamily="34" charset="-122"/>
                  <a:cs typeface="+mn-ea"/>
                  <a:sym typeface="+mn-lt"/>
                </a:endParaRPr>
              </a:p>
            </p:txBody>
          </p:sp>
          <p:sp>
            <p:nvSpPr>
              <p:cNvPr id="39" name="Freeform 420"/>
              <p:cNvSpPr>
                <a:spLocks noChangeArrowheads="1"/>
              </p:cNvSpPr>
              <p:nvPr/>
            </p:nvSpPr>
            <p:spPr bwMode="auto">
              <a:xfrm>
                <a:off x="5743575" y="4073524"/>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p:spPr>
            <p:txBody>
              <a:bodyPr wrap="none" anchor="ct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445469"/>
                  </a:solidFill>
                  <a:effectLst/>
                  <a:uLnTx/>
                  <a:uFillTx/>
                  <a:latin typeface="Agency FB" panose="020B0503020202020204" pitchFamily="34" charset="0"/>
                  <a:ea typeface="微软雅黑" panose="020B0503020204020204" pitchFamily="34" charset="-122"/>
                  <a:cs typeface="+mn-ea"/>
                  <a:sym typeface="+mn-lt"/>
                </a:endParaRPr>
              </a:p>
            </p:txBody>
          </p:sp>
          <p:sp>
            <p:nvSpPr>
              <p:cNvPr id="40" name="Freeform 421"/>
              <p:cNvSpPr>
                <a:spLocks noChangeArrowheads="1"/>
              </p:cNvSpPr>
              <p:nvPr/>
            </p:nvSpPr>
            <p:spPr bwMode="auto">
              <a:xfrm>
                <a:off x="5427663" y="4229099"/>
                <a:ext cx="204787" cy="204788"/>
              </a:xfrm>
              <a:custGeom>
                <a:avLst/>
                <a:gdLst>
                  <a:gd name="T0" fmla="*/ 451 w 569"/>
                  <a:gd name="T1" fmla="*/ 158 h 569"/>
                  <a:gd name="T2" fmla="*/ 501 w 569"/>
                  <a:gd name="T3" fmla="*/ 209 h 569"/>
                  <a:gd name="T4" fmla="*/ 468 w 569"/>
                  <a:gd name="T5" fmla="*/ 251 h 569"/>
                  <a:gd name="T6" fmla="*/ 393 w 569"/>
                  <a:gd name="T7" fmla="*/ 175 h 569"/>
                  <a:gd name="T8" fmla="*/ 368 w 569"/>
                  <a:gd name="T9" fmla="*/ 200 h 569"/>
                  <a:gd name="T10" fmla="*/ 443 w 569"/>
                  <a:gd name="T11" fmla="*/ 275 h 569"/>
                  <a:gd name="T12" fmla="*/ 409 w 569"/>
                  <a:gd name="T13" fmla="*/ 309 h 569"/>
                  <a:gd name="T14" fmla="*/ 359 w 569"/>
                  <a:gd name="T15" fmla="*/ 251 h 569"/>
                  <a:gd name="T16" fmla="*/ 334 w 569"/>
                  <a:gd name="T17" fmla="*/ 284 h 569"/>
                  <a:gd name="T18" fmla="*/ 384 w 569"/>
                  <a:gd name="T19" fmla="*/ 334 h 569"/>
                  <a:gd name="T20" fmla="*/ 342 w 569"/>
                  <a:gd name="T21" fmla="*/ 376 h 569"/>
                  <a:gd name="T22" fmla="*/ 267 w 569"/>
                  <a:gd name="T23" fmla="*/ 301 h 569"/>
                  <a:gd name="T24" fmla="*/ 234 w 569"/>
                  <a:gd name="T25" fmla="*/ 326 h 569"/>
                  <a:gd name="T26" fmla="*/ 309 w 569"/>
                  <a:gd name="T27" fmla="*/ 401 h 569"/>
                  <a:gd name="T28" fmla="*/ 284 w 569"/>
                  <a:gd name="T29" fmla="*/ 434 h 569"/>
                  <a:gd name="T30" fmla="*/ 234 w 569"/>
                  <a:gd name="T31" fmla="*/ 376 h 569"/>
                  <a:gd name="T32" fmla="*/ 200 w 569"/>
                  <a:gd name="T33" fmla="*/ 409 h 569"/>
                  <a:gd name="T34" fmla="*/ 250 w 569"/>
                  <a:gd name="T35" fmla="*/ 459 h 569"/>
                  <a:gd name="T36" fmla="*/ 217 w 569"/>
                  <a:gd name="T37" fmla="*/ 493 h 569"/>
                  <a:gd name="T38" fmla="*/ 75 w 569"/>
                  <a:gd name="T39" fmla="*/ 351 h 569"/>
                  <a:gd name="T40" fmla="*/ 393 w 569"/>
                  <a:gd name="T41" fmla="*/ 41 h 569"/>
                  <a:gd name="T42" fmla="*/ 351 w 569"/>
                  <a:gd name="T43" fmla="*/ 0 h 569"/>
                  <a:gd name="T44" fmla="*/ 0 w 569"/>
                  <a:gd name="T45" fmla="*/ 351 h 569"/>
                  <a:gd name="T46" fmla="*/ 217 w 569"/>
                  <a:gd name="T47" fmla="*/ 568 h 569"/>
                  <a:gd name="T48" fmla="*/ 568 w 569"/>
                  <a:gd name="T49" fmla="*/ 225 h 569"/>
                  <a:gd name="T50" fmla="*/ 484 w 569"/>
                  <a:gd name="T51" fmla="*/ 133 h 569"/>
                  <a:gd name="T52" fmla="*/ 451 w 569"/>
                  <a:gd name="T53" fmla="*/ 158 h 569"/>
                  <a:gd name="T54" fmla="*/ 451 w 569"/>
                  <a:gd name="T55" fmla="*/ 158 h 569"/>
                  <a:gd name="T56" fmla="*/ 451 w 569"/>
                  <a:gd name="T57" fmla="*/ 158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9" h="569">
                    <a:moveTo>
                      <a:pt x="451" y="158"/>
                    </a:moveTo>
                    <a:lnTo>
                      <a:pt x="501" y="209"/>
                    </a:lnTo>
                    <a:lnTo>
                      <a:pt x="468" y="251"/>
                    </a:lnTo>
                    <a:lnTo>
                      <a:pt x="393" y="175"/>
                    </a:lnTo>
                    <a:lnTo>
                      <a:pt x="368" y="200"/>
                    </a:lnTo>
                    <a:lnTo>
                      <a:pt x="443" y="275"/>
                    </a:lnTo>
                    <a:lnTo>
                      <a:pt x="409" y="309"/>
                    </a:lnTo>
                    <a:lnTo>
                      <a:pt x="359" y="251"/>
                    </a:lnTo>
                    <a:lnTo>
                      <a:pt x="334" y="284"/>
                    </a:lnTo>
                    <a:lnTo>
                      <a:pt x="384" y="334"/>
                    </a:lnTo>
                    <a:lnTo>
                      <a:pt x="342" y="376"/>
                    </a:lnTo>
                    <a:lnTo>
                      <a:pt x="267" y="301"/>
                    </a:lnTo>
                    <a:lnTo>
                      <a:pt x="234" y="326"/>
                    </a:lnTo>
                    <a:lnTo>
                      <a:pt x="309" y="401"/>
                    </a:lnTo>
                    <a:lnTo>
                      <a:pt x="284" y="434"/>
                    </a:lnTo>
                    <a:lnTo>
                      <a:pt x="234" y="376"/>
                    </a:lnTo>
                    <a:lnTo>
                      <a:pt x="200" y="409"/>
                    </a:lnTo>
                    <a:lnTo>
                      <a:pt x="250" y="459"/>
                    </a:lnTo>
                    <a:lnTo>
                      <a:pt x="217" y="493"/>
                    </a:lnTo>
                    <a:lnTo>
                      <a:pt x="75" y="351"/>
                    </a:lnTo>
                    <a:lnTo>
                      <a:pt x="393" y="41"/>
                    </a:lnTo>
                    <a:lnTo>
                      <a:pt x="351" y="0"/>
                    </a:lnTo>
                    <a:lnTo>
                      <a:pt x="0" y="351"/>
                    </a:lnTo>
                    <a:lnTo>
                      <a:pt x="217" y="568"/>
                    </a:lnTo>
                    <a:lnTo>
                      <a:pt x="568" y="225"/>
                    </a:lnTo>
                    <a:lnTo>
                      <a:pt x="484" y="133"/>
                    </a:lnTo>
                    <a:lnTo>
                      <a:pt x="451" y="158"/>
                    </a:lnTo>
                    <a:close/>
                    <a:moveTo>
                      <a:pt x="451" y="158"/>
                    </a:moveTo>
                    <a:lnTo>
                      <a:pt x="451" y="158"/>
                    </a:lnTo>
                    <a:close/>
                  </a:path>
                </a:pathLst>
              </a:custGeom>
              <a:grpFill/>
              <a:ln>
                <a:noFill/>
              </a:ln>
              <a:effectLst/>
            </p:spPr>
            <p:txBody>
              <a:bodyPr wrap="none" anchor="ct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445469"/>
                  </a:solidFill>
                  <a:effectLst/>
                  <a:uLnTx/>
                  <a:uFillTx/>
                  <a:latin typeface="Agency FB" panose="020B0503020202020204" pitchFamily="34" charset="0"/>
                  <a:ea typeface="微软雅黑" panose="020B0503020204020204" pitchFamily="34" charset="-122"/>
                  <a:cs typeface="+mn-ea"/>
                  <a:sym typeface="+mn-lt"/>
                </a:endParaRPr>
              </a:p>
            </p:txBody>
          </p:sp>
          <p:sp>
            <p:nvSpPr>
              <p:cNvPr id="41" name="Freeform 422"/>
              <p:cNvSpPr>
                <a:spLocks noChangeArrowheads="1"/>
              </p:cNvSpPr>
              <p:nvPr/>
            </p:nvSpPr>
            <p:spPr bwMode="auto">
              <a:xfrm>
                <a:off x="5427663" y="4229099"/>
                <a:ext cx="204787" cy="204788"/>
              </a:xfrm>
              <a:custGeom>
                <a:avLst/>
                <a:gdLst>
                  <a:gd name="T0" fmla="*/ 451 w 569"/>
                  <a:gd name="T1" fmla="*/ 158 h 569"/>
                  <a:gd name="T2" fmla="*/ 501 w 569"/>
                  <a:gd name="T3" fmla="*/ 209 h 569"/>
                  <a:gd name="T4" fmla="*/ 468 w 569"/>
                  <a:gd name="T5" fmla="*/ 251 h 569"/>
                  <a:gd name="T6" fmla="*/ 393 w 569"/>
                  <a:gd name="T7" fmla="*/ 175 h 569"/>
                  <a:gd name="T8" fmla="*/ 368 w 569"/>
                  <a:gd name="T9" fmla="*/ 200 h 569"/>
                  <a:gd name="T10" fmla="*/ 443 w 569"/>
                  <a:gd name="T11" fmla="*/ 275 h 569"/>
                  <a:gd name="T12" fmla="*/ 409 w 569"/>
                  <a:gd name="T13" fmla="*/ 309 h 569"/>
                  <a:gd name="T14" fmla="*/ 359 w 569"/>
                  <a:gd name="T15" fmla="*/ 251 h 569"/>
                  <a:gd name="T16" fmla="*/ 334 w 569"/>
                  <a:gd name="T17" fmla="*/ 284 h 569"/>
                  <a:gd name="T18" fmla="*/ 384 w 569"/>
                  <a:gd name="T19" fmla="*/ 334 h 569"/>
                  <a:gd name="T20" fmla="*/ 342 w 569"/>
                  <a:gd name="T21" fmla="*/ 376 h 569"/>
                  <a:gd name="T22" fmla="*/ 267 w 569"/>
                  <a:gd name="T23" fmla="*/ 301 h 569"/>
                  <a:gd name="T24" fmla="*/ 234 w 569"/>
                  <a:gd name="T25" fmla="*/ 326 h 569"/>
                  <a:gd name="T26" fmla="*/ 309 w 569"/>
                  <a:gd name="T27" fmla="*/ 401 h 569"/>
                  <a:gd name="T28" fmla="*/ 284 w 569"/>
                  <a:gd name="T29" fmla="*/ 434 h 569"/>
                  <a:gd name="T30" fmla="*/ 234 w 569"/>
                  <a:gd name="T31" fmla="*/ 376 h 569"/>
                  <a:gd name="T32" fmla="*/ 200 w 569"/>
                  <a:gd name="T33" fmla="*/ 409 h 569"/>
                  <a:gd name="T34" fmla="*/ 250 w 569"/>
                  <a:gd name="T35" fmla="*/ 459 h 569"/>
                  <a:gd name="T36" fmla="*/ 217 w 569"/>
                  <a:gd name="T37" fmla="*/ 493 h 569"/>
                  <a:gd name="T38" fmla="*/ 75 w 569"/>
                  <a:gd name="T39" fmla="*/ 351 h 569"/>
                  <a:gd name="T40" fmla="*/ 393 w 569"/>
                  <a:gd name="T41" fmla="*/ 41 h 569"/>
                  <a:gd name="T42" fmla="*/ 351 w 569"/>
                  <a:gd name="T43" fmla="*/ 0 h 569"/>
                  <a:gd name="T44" fmla="*/ 0 w 569"/>
                  <a:gd name="T45" fmla="*/ 351 h 569"/>
                  <a:gd name="T46" fmla="*/ 217 w 569"/>
                  <a:gd name="T47" fmla="*/ 568 h 569"/>
                  <a:gd name="T48" fmla="*/ 568 w 569"/>
                  <a:gd name="T49" fmla="*/ 225 h 569"/>
                  <a:gd name="T50" fmla="*/ 484 w 569"/>
                  <a:gd name="T51" fmla="*/ 133 h 569"/>
                  <a:gd name="T52" fmla="*/ 451 w 569"/>
                  <a:gd name="T53" fmla="*/ 158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69" h="569">
                    <a:moveTo>
                      <a:pt x="451" y="158"/>
                    </a:moveTo>
                    <a:lnTo>
                      <a:pt x="501" y="209"/>
                    </a:lnTo>
                    <a:lnTo>
                      <a:pt x="468" y="251"/>
                    </a:lnTo>
                    <a:lnTo>
                      <a:pt x="393" y="175"/>
                    </a:lnTo>
                    <a:lnTo>
                      <a:pt x="368" y="200"/>
                    </a:lnTo>
                    <a:lnTo>
                      <a:pt x="443" y="275"/>
                    </a:lnTo>
                    <a:lnTo>
                      <a:pt x="409" y="309"/>
                    </a:lnTo>
                    <a:lnTo>
                      <a:pt x="359" y="251"/>
                    </a:lnTo>
                    <a:lnTo>
                      <a:pt x="334" y="284"/>
                    </a:lnTo>
                    <a:lnTo>
                      <a:pt x="384" y="334"/>
                    </a:lnTo>
                    <a:lnTo>
                      <a:pt x="342" y="376"/>
                    </a:lnTo>
                    <a:lnTo>
                      <a:pt x="267" y="301"/>
                    </a:lnTo>
                    <a:lnTo>
                      <a:pt x="234" y="326"/>
                    </a:lnTo>
                    <a:lnTo>
                      <a:pt x="309" y="401"/>
                    </a:lnTo>
                    <a:lnTo>
                      <a:pt x="284" y="434"/>
                    </a:lnTo>
                    <a:lnTo>
                      <a:pt x="234" y="376"/>
                    </a:lnTo>
                    <a:lnTo>
                      <a:pt x="200" y="409"/>
                    </a:lnTo>
                    <a:lnTo>
                      <a:pt x="250" y="459"/>
                    </a:lnTo>
                    <a:lnTo>
                      <a:pt x="217" y="493"/>
                    </a:lnTo>
                    <a:lnTo>
                      <a:pt x="75" y="351"/>
                    </a:lnTo>
                    <a:lnTo>
                      <a:pt x="393" y="41"/>
                    </a:lnTo>
                    <a:lnTo>
                      <a:pt x="351" y="0"/>
                    </a:lnTo>
                    <a:lnTo>
                      <a:pt x="0" y="351"/>
                    </a:lnTo>
                    <a:lnTo>
                      <a:pt x="217" y="568"/>
                    </a:lnTo>
                    <a:lnTo>
                      <a:pt x="568" y="225"/>
                    </a:lnTo>
                    <a:lnTo>
                      <a:pt x="484" y="133"/>
                    </a:lnTo>
                    <a:lnTo>
                      <a:pt x="451" y="158"/>
                    </a:lnTo>
                  </a:path>
                </a:pathLst>
              </a:custGeom>
              <a:grpFill/>
              <a:ln>
                <a:noFill/>
              </a:ln>
              <a:effectLst/>
            </p:spPr>
            <p:txBody>
              <a:bodyPr wrap="none" anchor="ct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445469"/>
                  </a:solidFill>
                  <a:effectLst/>
                  <a:uLnTx/>
                  <a:uFillTx/>
                  <a:latin typeface="Agency FB" panose="020B0503020202020204" pitchFamily="34" charset="0"/>
                  <a:ea typeface="微软雅黑" panose="020B0503020204020204" pitchFamily="34" charset="-122"/>
                  <a:cs typeface="+mn-ea"/>
                  <a:sym typeface="+mn-lt"/>
                </a:endParaRPr>
              </a:p>
            </p:txBody>
          </p:sp>
          <p:sp>
            <p:nvSpPr>
              <p:cNvPr id="42" name="Freeform 423"/>
              <p:cNvSpPr>
                <a:spLocks noChangeArrowheads="1"/>
              </p:cNvSpPr>
              <p:nvPr/>
            </p:nvSpPr>
            <p:spPr bwMode="auto">
              <a:xfrm>
                <a:off x="5591175" y="4286249"/>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p:spPr>
            <p:txBody>
              <a:bodyPr wrap="none" anchor="ct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445469"/>
                  </a:solidFill>
                  <a:effectLst/>
                  <a:uLnTx/>
                  <a:uFillTx/>
                  <a:latin typeface="Agency FB" panose="020B0503020202020204" pitchFamily="34" charset="0"/>
                  <a:ea typeface="微软雅黑" panose="020B0503020204020204" pitchFamily="34" charset="-122"/>
                  <a:cs typeface="+mn-ea"/>
                  <a:sym typeface="+mn-lt"/>
                </a:endParaRPr>
              </a:p>
            </p:txBody>
          </p:sp>
          <p:sp>
            <p:nvSpPr>
              <p:cNvPr id="43" name="Freeform 424"/>
              <p:cNvSpPr>
                <a:spLocks noChangeArrowheads="1"/>
              </p:cNvSpPr>
              <p:nvPr/>
            </p:nvSpPr>
            <p:spPr bwMode="auto">
              <a:xfrm>
                <a:off x="5473700" y="4070349"/>
                <a:ext cx="312738" cy="319088"/>
              </a:xfrm>
              <a:custGeom>
                <a:avLst/>
                <a:gdLst>
                  <a:gd name="T0" fmla="*/ 318 w 870"/>
                  <a:gd name="T1" fmla="*/ 142 h 887"/>
                  <a:gd name="T2" fmla="*/ 167 w 870"/>
                  <a:gd name="T3" fmla="*/ 0 h 887"/>
                  <a:gd name="T4" fmla="*/ 0 w 870"/>
                  <a:gd name="T5" fmla="*/ 167 h 887"/>
                  <a:gd name="T6" fmla="*/ 142 w 870"/>
                  <a:gd name="T7" fmla="*/ 317 h 887"/>
                  <a:gd name="T8" fmla="*/ 594 w 870"/>
                  <a:gd name="T9" fmla="*/ 760 h 887"/>
                  <a:gd name="T10" fmla="*/ 869 w 870"/>
                  <a:gd name="T11" fmla="*/ 886 h 887"/>
                  <a:gd name="T12" fmla="*/ 769 w 870"/>
                  <a:gd name="T13" fmla="*/ 601 h 887"/>
                  <a:gd name="T14" fmla="*/ 318 w 870"/>
                  <a:gd name="T15" fmla="*/ 142 h 887"/>
                  <a:gd name="T16" fmla="*/ 117 w 870"/>
                  <a:gd name="T17" fmla="*/ 225 h 887"/>
                  <a:gd name="T18" fmla="*/ 58 w 870"/>
                  <a:gd name="T19" fmla="*/ 167 h 887"/>
                  <a:gd name="T20" fmla="*/ 167 w 870"/>
                  <a:gd name="T21" fmla="*/ 58 h 887"/>
                  <a:gd name="T22" fmla="*/ 226 w 870"/>
                  <a:gd name="T23" fmla="*/ 116 h 887"/>
                  <a:gd name="T24" fmla="*/ 117 w 870"/>
                  <a:gd name="T25" fmla="*/ 225 h 887"/>
                  <a:gd name="T26" fmla="*/ 769 w 870"/>
                  <a:gd name="T27" fmla="*/ 819 h 887"/>
                  <a:gd name="T28" fmla="*/ 610 w 870"/>
                  <a:gd name="T29" fmla="*/ 744 h 887"/>
                  <a:gd name="T30" fmla="*/ 594 w 870"/>
                  <a:gd name="T31" fmla="*/ 727 h 887"/>
                  <a:gd name="T32" fmla="*/ 677 w 870"/>
                  <a:gd name="T33" fmla="*/ 735 h 887"/>
                  <a:gd name="T34" fmla="*/ 669 w 870"/>
                  <a:gd name="T35" fmla="*/ 668 h 887"/>
                  <a:gd name="T36" fmla="*/ 736 w 870"/>
                  <a:gd name="T37" fmla="*/ 677 h 887"/>
                  <a:gd name="T38" fmla="*/ 736 w 870"/>
                  <a:gd name="T39" fmla="*/ 593 h 887"/>
                  <a:gd name="T40" fmla="*/ 752 w 870"/>
                  <a:gd name="T41" fmla="*/ 610 h 887"/>
                  <a:gd name="T42" fmla="*/ 811 w 870"/>
                  <a:gd name="T43" fmla="*/ 769 h 887"/>
                  <a:gd name="T44" fmla="*/ 769 w 870"/>
                  <a:gd name="T45" fmla="*/ 819 h 887"/>
                  <a:gd name="T46" fmla="*/ 769 w 870"/>
                  <a:gd name="T47" fmla="*/ 819 h 887"/>
                  <a:gd name="T48" fmla="*/ 769 w 870"/>
                  <a:gd name="T49" fmla="*/ 819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70" h="887">
                    <a:moveTo>
                      <a:pt x="318" y="142"/>
                    </a:moveTo>
                    <a:lnTo>
                      <a:pt x="167" y="0"/>
                    </a:lnTo>
                    <a:lnTo>
                      <a:pt x="0" y="167"/>
                    </a:lnTo>
                    <a:lnTo>
                      <a:pt x="142" y="317"/>
                    </a:lnTo>
                    <a:lnTo>
                      <a:pt x="594" y="760"/>
                    </a:lnTo>
                    <a:lnTo>
                      <a:pt x="869" y="886"/>
                    </a:lnTo>
                    <a:lnTo>
                      <a:pt x="769" y="601"/>
                    </a:lnTo>
                    <a:lnTo>
                      <a:pt x="318" y="142"/>
                    </a:lnTo>
                    <a:close/>
                    <a:moveTo>
                      <a:pt x="117" y="225"/>
                    </a:moveTo>
                    <a:lnTo>
                      <a:pt x="58" y="167"/>
                    </a:lnTo>
                    <a:lnTo>
                      <a:pt x="167" y="58"/>
                    </a:lnTo>
                    <a:lnTo>
                      <a:pt x="226" y="116"/>
                    </a:lnTo>
                    <a:lnTo>
                      <a:pt x="117" y="225"/>
                    </a:lnTo>
                    <a:close/>
                    <a:moveTo>
                      <a:pt x="769" y="819"/>
                    </a:moveTo>
                    <a:lnTo>
                      <a:pt x="610" y="744"/>
                    </a:lnTo>
                    <a:lnTo>
                      <a:pt x="594" y="727"/>
                    </a:lnTo>
                    <a:lnTo>
                      <a:pt x="677" y="735"/>
                    </a:lnTo>
                    <a:lnTo>
                      <a:pt x="669" y="668"/>
                    </a:lnTo>
                    <a:lnTo>
                      <a:pt x="736" y="677"/>
                    </a:lnTo>
                    <a:lnTo>
                      <a:pt x="736" y="593"/>
                    </a:lnTo>
                    <a:lnTo>
                      <a:pt x="752" y="610"/>
                    </a:lnTo>
                    <a:lnTo>
                      <a:pt x="811" y="769"/>
                    </a:lnTo>
                    <a:lnTo>
                      <a:pt x="769" y="819"/>
                    </a:lnTo>
                    <a:close/>
                    <a:moveTo>
                      <a:pt x="769" y="819"/>
                    </a:moveTo>
                    <a:lnTo>
                      <a:pt x="769" y="819"/>
                    </a:lnTo>
                    <a:close/>
                  </a:path>
                </a:pathLst>
              </a:custGeom>
              <a:grpFill/>
              <a:ln>
                <a:noFill/>
              </a:ln>
              <a:effectLst/>
            </p:spPr>
            <p:txBody>
              <a:bodyPr wrap="none" anchor="ct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445469"/>
                  </a:solidFill>
                  <a:effectLst/>
                  <a:uLnTx/>
                  <a:uFillTx/>
                  <a:latin typeface="Agency FB" panose="020B0503020202020204" pitchFamily="34" charset="0"/>
                  <a:ea typeface="微软雅黑" panose="020B0503020204020204" pitchFamily="34" charset="-122"/>
                  <a:cs typeface="+mn-ea"/>
                  <a:sym typeface="+mn-lt"/>
                </a:endParaRPr>
              </a:p>
            </p:txBody>
          </p:sp>
          <p:sp>
            <p:nvSpPr>
              <p:cNvPr id="44" name="Freeform 425"/>
              <p:cNvSpPr>
                <a:spLocks noChangeArrowheads="1"/>
              </p:cNvSpPr>
              <p:nvPr/>
            </p:nvSpPr>
            <p:spPr bwMode="auto">
              <a:xfrm>
                <a:off x="5473700" y="4070349"/>
                <a:ext cx="312738" cy="319088"/>
              </a:xfrm>
              <a:custGeom>
                <a:avLst/>
                <a:gdLst>
                  <a:gd name="T0" fmla="*/ 318 w 870"/>
                  <a:gd name="T1" fmla="*/ 142 h 887"/>
                  <a:gd name="T2" fmla="*/ 318 w 870"/>
                  <a:gd name="T3" fmla="*/ 142 h 887"/>
                  <a:gd name="T4" fmla="*/ 167 w 870"/>
                  <a:gd name="T5" fmla="*/ 0 h 887"/>
                  <a:gd name="T6" fmla="*/ 0 w 870"/>
                  <a:gd name="T7" fmla="*/ 167 h 887"/>
                  <a:gd name="T8" fmla="*/ 142 w 870"/>
                  <a:gd name="T9" fmla="*/ 317 h 887"/>
                  <a:gd name="T10" fmla="*/ 142 w 870"/>
                  <a:gd name="T11" fmla="*/ 317 h 887"/>
                  <a:gd name="T12" fmla="*/ 594 w 870"/>
                  <a:gd name="T13" fmla="*/ 760 h 887"/>
                  <a:gd name="T14" fmla="*/ 869 w 870"/>
                  <a:gd name="T15" fmla="*/ 886 h 887"/>
                  <a:gd name="T16" fmla="*/ 769 w 870"/>
                  <a:gd name="T17" fmla="*/ 601 h 887"/>
                  <a:gd name="T18" fmla="*/ 318 w 870"/>
                  <a:gd name="T19" fmla="*/ 142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0" h="887">
                    <a:moveTo>
                      <a:pt x="318" y="142"/>
                    </a:moveTo>
                    <a:lnTo>
                      <a:pt x="318" y="142"/>
                    </a:lnTo>
                    <a:lnTo>
                      <a:pt x="167" y="0"/>
                    </a:lnTo>
                    <a:lnTo>
                      <a:pt x="0" y="167"/>
                    </a:lnTo>
                    <a:lnTo>
                      <a:pt x="142" y="317"/>
                    </a:lnTo>
                    <a:lnTo>
                      <a:pt x="142" y="317"/>
                    </a:lnTo>
                    <a:lnTo>
                      <a:pt x="594" y="760"/>
                    </a:lnTo>
                    <a:lnTo>
                      <a:pt x="869" y="886"/>
                    </a:lnTo>
                    <a:lnTo>
                      <a:pt x="769" y="601"/>
                    </a:lnTo>
                    <a:lnTo>
                      <a:pt x="318" y="142"/>
                    </a:lnTo>
                  </a:path>
                </a:pathLst>
              </a:custGeom>
              <a:grpFill/>
              <a:ln>
                <a:noFill/>
              </a:ln>
              <a:effectLst/>
            </p:spPr>
            <p:txBody>
              <a:bodyPr wrap="none" anchor="ct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445469"/>
                  </a:solidFill>
                  <a:effectLst/>
                  <a:uLnTx/>
                  <a:uFillTx/>
                  <a:latin typeface="Agency FB" panose="020B0503020202020204" pitchFamily="34" charset="0"/>
                  <a:ea typeface="微软雅黑" panose="020B0503020204020204" pitchFamily="34" charset="-122"/>
                  <a:cs typeface="+mn-ea"/>
                  <a:sym typeface="+mn-lt"/>
                </a:endParaRPr>
              </a:p>
            </p:txBody>
          </p:sp>
          <p:sp>
            <p:nvSpPr>
              <p:cNvPr id="45" name="Freeform 426"/>
              <p:cNvSpPr>
                <a:spLocks noChangeArrowheads="1"/>
              </p:cNvSpPr>
              <p:nvPr/>
            </p:nvSpPr>
            <p:spPr bwMode="auto">
              <a:xfrm>
                <a:off x="5494338" y="4090987"/>
                <a:ext cx="60325" cy="60325"/>
              </a:xfrm>
              <a:custGeom>
                <a:avLst/>
                <a:gdLst>
                  <a:gd name="T0" fmla="*/ 59 w 169"/>
                  <a:gd name="T1" fmla="*/ 167 h 168"/>
                  <a:gd name="T2" fmla="*/ 0 w 169"/>
                  <a:gd name="T3" fmla="*/ 109 h 168"/>
                  <a:gd name="T4" fmla="*/ 109 w 169"/>
                  <a:gd name="T5" fmla="*/ 0 h 168"/>
                  <a:gd name="T6" fmla="*/ 168 w 169"/>
                  <a:gd name="T7" fmla="*/ 58 h 168"/>
                  <a:gd name="T8" fmla="*/ 59 w 169"/>
                  <a:gd name="T9" fmla="*/ 167 h 168"/>
                </a:gdLst>
                <a:ahLst/>
                <a:cxnLst>
                  <a:cxn ang="0">
                    <a:pos x="T0" y="T1"/>
                  </a:cxn>
                  <a:cxn ang="0">
                    <a:pos x="T2" y="T3"/>
                  </a:cxn>
                  <a:cxn ang="0">
                    <a:pos x="T4" y="T5"/>
                  </a:cxn>
                  <a:cxn ang="0">
                    <a:pos x="T6" y="T7"/>
                  </a:cxn>
                  <a:cxn ang="0">
                    <a:pos x="T8" y="T9"/>
                  </a:cxn>
                </a:cxnLst>
                <a:rect l="0" t="0" r="r" b="b"/>
                <a:pathLst>
                  <a:path w="169" h="168">
                    <a:moveTo>
                      <a:pt x="59" y="167"/>
                    </a:moveTo>
                    <a:lnTo>
                      <a:pt x="0" y="109"/>
                    </a:lnTo>
                    <a:lnTo>
                      <a:pt x="109" y="0"/>
                    </a:lnTo>
                    <a:lnTo>
                      <a:pt x="168" y="58"/>
                    </a:lnTo>
                    <a:lnTo>
                      <a:pt x="59" y="167"/>
                    </a:lnTo>
                  </a:path>
                </a:pathLst>
              </a:custGeom>
              <a:grpFill/>
              <a:ln>
                <a:noFill/>
              </a:ln>
              <a:effectLst/>
            </p:spPr>
            <p:txBody>
              <a:bodyPr wrap="none" anchor="ct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445469"/>
                  </a:solidFill>
                  <a:effectLst/>
                  <a:uLnTx/>
                  <a:uFillTx/>
                  <a:latin typeface="Agency FB" panose="020B0503020202020204" pitchFamily="34" charset="0"/>
                  <a:ea typeface="微软雅黑" panose="020B0503020204020204" pitchFamily="34" charset="-122"/>
                  <a:cs typeface="+mn-ea"/>
                  <a:sym typeface="+mn-lt"/>
                </a:endParaRPr>
              </a:p>
            </p:txBody>
          </p:sp>
          <p:sp>
            <p:nvSpPr>
              <p:cNvPr id="46" name="Freeform 427"/>
              <p:cNvSpPr>
                <a:spLocks noChangeArrowheads="1"/>
              </p:cNvSpPr>
              <p:nvPr/>
            </p:nvSpPr>
            <p:spPr bwMode="auto">
              <a:xfrm>
                <a:off x="5688013" y="4283074"/>
                <a:ext cx="77787" cy="80963"/>
              </a:xfrm>
              <a:custGeom>
                <a:avLst/>
                <a:gdLst>
                  <a:gd name="T0" fmla="*/ 175 w 218"/>
                  <a:gd name="T1" fmla="*/ 226 h 227"/>
                  <a:gd name="T2" fmla="*/ 16 w 218"/>
                  <a:gd name="T3" fmla="*/ 151 h 227"/>
                  <a:gd name="T4" fmla="*/ 0 w 218"/>
                  <a:gd name="T5" fmla="*/ 134 h 227"/>
                  <a:gd name="T6" fmla="*/ 83 w 218"/>
                  <a:gd name="T7" fmla="*/ 142 h 227"/>
                  <a:gd name="T8" fmla="*/ 75 w 218"/>
                  <a:gd name="T9" fmla="*/ 75 h 227"/>
                  <a:gd name="T10" fmla="*/ 142 w 218"/>
                  <a:gd name="T11" fmla="*/ 84 h 227"/>
                  <a:gd name="T12" fmla="*/ 142 w 218"/>
                  <a:gd name="T13" fmla="*/ 0 h 227"/>
                  <a:gd name="T14" fmla="*/ 158 w 218"/>
                  <a:gd name="T15" fmla="*/ 17 h 227"/>
                  <a:gd name="T16" fmla="*/ 217 w 218"/>
                  <a:gd name="T17" fmla="*/ 176 h 227"/>
                  <a:gd name="T18" fmla="*/ 175 w 218"/>
                  <a:gd name="T19" fmla="*/ 22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8" h="227">
                    <a:moveTo>
                      <a:pt x="175" y="226"/>
                    </a:moveTo>
                    <a:lnTo>
                      <a:pt x="16" y="151"/>
                    </a:lnTo>
                    <a:lnTo>
                      <a:pt x="0" y="134"/>
                    </a:lnTo>
                    <a:lnTo>
                      <a:pt x="83" y="142"/>
                    </a:lnTo>
                    <a:lnTo>
                      <a:pt x="75" y="75"/>
                    </a:lnTo>
                    <a:lnTo>
                      <a:pt x="142" y="84"/>
                    </a:lnTo>
                    <a:lnTo>
                      <a:pt x="142" y="0"/>
                    </a:lnTo>
                    <a:lnTo>
                      <a:pt x="158" y="17"/>
                    </a:lnTo>
                    <a:lnTo>
                      <a:pt x="217" y="176"/>
                    </a:lnTo>
                    <a:lnTo>
                      <a:pt x="175" y="226"/>
                    </a:lnTo>
                  </a:path>
                </a:pathLst>
              </a:custGeom>
              <a:grpFill/>
              <a:ln>
                <a:noFill/>
              </a:ln>
              <a:effectLst/>
            </p:spPr>
            <p:txBody>
              <a:bodyPr wrap="none" anchor="ct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445469"/>
                  </a:solidFill>
                  <a:effectLst/>
                  <a:uLnTx/>
                  <a:uFillTx/>
                  <a:latin typeface="Agency FB" panose="020B0503020202020204" pitchFamily="34" charset="0"/>
                  <a:ea typeface="微软雅黑" panose="020B0503020204020204" pitchFamily="34" charset="-122"/>
                  <a:cs typeface="+mn-ea"/>
                  <a:sym typeface="+mn-lt"/>
                </a:endParaRPr>
              </a:p>
            </p:txBody>
          </p:sp>
          <p:sp>
            <p:nvSpPr>
              <p:cNvPr id="47" name="Freeform 428"/>
              <p:cNvSpPr>
                <a:spLocks noChangeArrowheads="1"/>
              </p:cNvSpPr>
              <p:nvPr/>
            </p:nvSpPr>
            <p:spPr bwMode="auto">
              <a:xfrm>
                <a:off x="5749925" y="4365624"/>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p:spPr>
            <p:txBody>
              <a:bodyPr wrap="none" anchor="ct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445469"/>
                  </a:solidFill>
                  <a:effectLst/>
                  <a:uLnTx/>
                  <a:uFillTx/>
                  <a:latin typeface="Agency FB" panose="020B0503020202020204" pitchFamily="34" charset="0"/>
                  <a:ea typeface="微软雅黑" panose="020B0503020204020204" pitchFamily="34" charset="-122"/>
                  <a:cs typeface="+mn-ea"/>
                  <a:sym typeface="+mn-lt"/>
                </a:endParaRPr>
              </a:p>
            </p:txBody>
          </p:sp>
        </p:grpSp>
        <p:sp>
          <p:nvSpPr>
            <p:cNvPr id="36" name="文本框 35"/>
            <p:cNvSpPr txBox="1"/>
            <p:nvPr/>
          </p:nvSpPr>
          <p:spPr>
            <a:xfrm>
              <a:off x="7070072" y="4153098"/>
              <a:ext cx="2159566" cy="1138773"/>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48" name="组合 47"/>
          <p:cNvGrpSpPr/>
          <p:nvPr/>
        </p:nvGrpSpPr>
        <p:grpSpPr>
          <a:xfrm>
            <a:off x="9229638" y="2485555"/>
            <a:ext cx="2159566" cy="3890741"/>
            <a:chOff x="9229638" y="2154251"/>
            <a:chExt cx="2159566" cy="3890741"/>
          </a:xfrm>
        </p:grpSpPr>
        <p:sp>
          <p:nvSpPr>
            <p:cNvPr id="49" name="Oval 98"/>
            <p:cNvSpPr/>
            <p:nvPr/>
          </p:nvSpPr>
          <p:spPr>
            <a:xfrm>
              <a:off x="9394153" y="2154251"/>
              <a:ext cx="1550732" cy="1551136"/>
            </a:xfrm>
            <a:prstGeom prst="ellipse">
              <a:avLst/>
            </a:prstGeom>
            <a:solidFill>
              <a:srgbClr val="9BC225"/>
            </a:solidFill>
            <a:ln>
              <a:noFill/>
            </a:ln>
            <a:effectLst/>
          </p:spPr>
          <p:style>
            <a:lnRef idx="1">
              <a:schemeClr val="accent1"/>
            </a:lnRef>
            <a:fillRef idx="3">
              <a:schemeClr val="accent1"/>
            </a:fillRef>
            <a:effectRef idx="2">
              <a:schemeClr val="accent1"/>
            </a:effectRef>
            <a:fontRef idx="minor">
              <a:schemeClr val="lt1"/>
            </a:fontRef>
          </p:style>
          <p:txBody>
            <a:bodyPr lIns="121926" tIns="60963" rIns="121926" bIns="60963" rtlCol="0"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Agency FB" panose="020B0503020202020204" pitchFamily="34" charset="0"/>
                <a:ea typeface="微软雅黑" panose="020B0503020204020204" pitchFamily="34" charset="-122"/>
                <a:cs typeface="+mn-ea"/>
                <a:sym typeface="+mn-lt"/>
              </a:endParaRPr>
            </a:p>
          </p:txBody>
        </p:sp>
        <p:sp>
          <p:nvSpPr>
            <p:cNvPr id="50" name="Freeform 260"/>
            <p:cNvSpPr>
              <a:spLocks noChangeArrowheads="1"/>
            </p:cNvSpPr>
            <p:nvPr/>
          </p:nvSpPr>
          <p:spPr bwMode="auto">
            <a:xfrm>
              <a:off x="9890041" y="2387649"/>
              <a:ext cx="788002" cy="1050946"/>
            </a:xfrm>
            <a:custGeom>
              <a:avLst/>
              <a:gdLst>
                <a:gd name="T0" fmla="*/ 594 w 595"/>
                <a:gd name="T1" fmla="*/ 242 h 795"/>
                <a:gd name="T2" fmla="*/ 577 w 595"/>
                <a:gd name="T3" fmla="*/ 259 h 795"/>
                <a:gd name="T4" fmla="*/ 218 w 595"/>
                <a:gd name="T5" fmla="*/ 409 h 795"/>
                <a:gd name="T6" fmla="*/ 209 w 595"/>
                <a:gd name="T7" fmla="*/ 409 h 795"/>
                <a:gd name="T8" fmla="*/ 201 w 595"/>
                <a:gd name="T9" fmla="*/ 401 h 795"/>
                <a:gd name="T10" fmla="*/ 193 w 595"/>
                <a:gd name="T11" fmla="*/ 384 h 795"/>
                <a:gd name="T12" fmla="*/ 193 w 595"/>
                <a:gd name="T13" fmla="*/ 117 h 795"/>
                <a:gd name="T14" fmla="*/ 201 w 595"/>
                <a:gd name="T15" fmla="*/ 100 h 795"/>
                <a:gd name="T16" fmla="*/ 218 w 595"/>
                <a:gd name="T17" fmla="*/ 100 h 795"/>
                <a:gd name="T18" fmla="*/ 577 w 595"/>
                <a:gd name="T19" fmla="*/ 217 h 795"/>
                <a:gd name="T20" fmla="*/ 594 w 595"/>
                <a:gd name="T21" fmla="*/ 242 h 795"/>
                <a:gd name="T22" fmla="*/ 251 w 595"/>
                <a:gd name="T23" fmla="*/ 719 h 795"/>
                <a:gd name="T24" fmla="*/ 126 w 595"/>
                <a:gd name="T25" fmla="*/ 794 h 795"/>
                <a:gd name="T26" fmla="*/ 0 w 595"/>
                <a:gd name="T27" fmla="*/ 719 h 795"/>
                <a:gd name="T28" fmla="*/ 92 w 595"/>
                <a:gd name="T29" fmla="*/ 652 h 795"/>
                <a:gd name="T30" fmla="*/ 92 w 595"/>
                <a:gd name="T31" fmla="*/ 92 h 795"/>
                <a:gd name="T32" fmla="*/ 101 w 595"/>
                <a:gd name="T33" fmla="*/ 83 h 795"/>
                <a:gd name="T34" fmla="*/ 75 w 595"/>
                <a:gd name="T35" fmla="*/ 42 h 795"/>
                <a:gd name="T36" fmla="*/ 126 w 595"/>
                <a:gd name="T37" fmla="*/ 0 h 795"/>
                <a:gd name="T38" fmla="*/ 142 w 595"/>
                <a:gd name="T39" fmla="*/ 0 h 795"/>
                <a:gd name="T40" fmla="*/ 193 w 595"/>
                <a:gd name="T41" fmla="*/ 42 h 795"/>
                <a:gd name="T42" fmla="*/ 159 w 595"/>
                <a:gd name="T43" fmla="*/ 92 h 795"/>
                <a:gd name="T44" fmla="*/ 159 w 595"/>
                <a:gd name="T45" fmla="*/ 652 h 795"/>
                <a:gd name="T46" fmla="*/ 251 w 595"/>
                <a:gd name="T47" fmla="*/ 719 h 795"/>
                <a:gd name="T48" fmla="*/ 226 w 595"/>
                <a:gd name="T49" fmla="*/ 719 h 795"/>
                <a:gd name="T50" fmla="*/ 159 w 595"/>
                <a:gd name="T51" fmla="*/ 677 h 795"/>
                <a:gd name="T52" fmla="*/ 159 w 595"/>
                <a:gd name="T53" fmla="*/ 719 h 795"/>
                <a:gd name="T54" fmla="*/ 126 w 595"/>
                <a:gd name="T55" fmla="*/ 752 h 795"/>
                <a:gd name="T56" fmla="*/ 92 w 595"/>
                <a:gd name="T57" fmla="*/ 719 h 795"/>
                <a:gd name="T58" fmla="*/ 92 w 595"/>
                <a:gd name="T59" fmla="*/ 677 h 795"/>
                <a:gd name="T60" fmla="*/ 25 w 595"/>
                <a:gd name="T61" fmla="*/ 719 h 795"/>
                <a:gd name="T62" fmla="*/ 126 w 595"/>
                <a:gd name="T63" fmla="*/ 777 h 795"/>
                <a:gd name="T64" fmla="*/ 226 w 595"/>
                <a:gd name="T65" fmla="*/ 719 h 795"/>
                <a:gd name="T66" fmla="*/ 226 w 595"/>
                <a:gd name="T67" fmla="*/ 719 h 795"/>
                <a:gd name="T68" fmla="*/ 226 w 595"/>
                <a:gd name="T69" fmla="*/ 719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5" h="795">
                  <a:moveTo>
                    <a:pt x="594" y="242"/>
                  </a:moveTo>
                  <a:cubicBezTo>
                    <a:pt x="594" y="251"/>
                    <a:pt x="586" y="259"/>
                    <a:pt x="577" y="259"/>
                  </a:cubicBezTo>
                  <a:cubicBezTo>
                    <a:pt x="218" y="409"/>
                    <a:pt x="218" y="409"/>
                    <a:pt x="218" y="409"/>
                  </a:cubicBezTo>
                  <a:lnTo>
                    <a:pt x="209" y="409"/>
                  </a:lnTo>
                  <a:cubicBezTo>
                    <a:pt x="209" y="409"/>
                    <a:pt x="201" y="409"/>
                    <a:pt x="201" y="401"/>
                  </a:cubicBezTo>
                  <a:cubicBezTo>
                    <a:pt x="193" y="401"/>
                    <a:pt x="193" y="393"/>
                    <a:pt x="193" y="384"/>
                  </a:cubicBezTo>
                  <a:cubicBezTo>
                    <a:pt x="193" y="117"/>
                    <a:pt x="193" y="117"/>
                    <a:pt x="193" y="117"/>
                  </a:cubicBezTo>
                  <a:cubicBezTo>
                    <a:pt x="193" y="108"/>
                    <a:pt x="193" y="108"/>
                    <a:pt x="201" y="100"/>
                  </a:cubicBezTo>
                  <a:cubicBezTo>
                    <a:pt x="201" y="100"/>
                    <a:pt x="209" y="100"/>
                    <a:pt x="218" y="100"/>
                  </a:cubicBezTo>
                  <a:cubicBezTo>
                    <a:pt x="577" y="217"/>
                    <a:pt x="577" y="217"/>
                    <a:pt x="577" y="217"/>
                  </a:cubicBezTo>
                  <a:cubicBezTo>
                    <a:pt x="586" y="225"/>
                    <a:pt x="594" y="234"/>
                    <a:pt x="594" y="242"/>
                  </a:cubicBezTo>
                  <a:close/>
                  <a:moveTo>
                    <a:pt x="251" y="719"/>
                  </a:moveTo>
                  <a:cubicBezTo>
                    <a:pt x="251" y="760"/>
                    <a:pt x="193" y="794"/>
                    <a:pt x="126" y="794"/>
                  </a:cubicBezTo>
                  <a:cubicBezTo>
                    <a:pt x="59" y="794"/>
                    <a:pt x="0" y="760"/>
                    <a:pt x="0" y="719"/>
                  </a:cubicBezTo>
                  <a:cubicBezTo>
                    <a:pt x="0" y="685"/>
                    <a:pt x="42" y="660"/>
                    <a:pt x="92" y="652"/>
                  </a:cubicBezTo>
                  <a:cubicBezTo>
                    <a:pt x="92" y="92"/>
                    <a:pt x="92" y="92"/>
                    <a:pt x="92" y="92"/>
                  </a:cubicBezTo>
                  <a:lnTo>
                    <a:pt x="101" y="83"/>
                  </a:lnTo>
                  <a:cubicBezTo>
                    <a:pt x="84" y="75"/>
                    <a:pt x="75" y="67"/>
                    <a:pt x="75" y="42"/>
                  </a:cubicBezTo>
                  <a:cubicBezTo>
                    <a:pt x="75" y="16"/>
                    <a:pt x="92" y="0"/>
                    <a:pt x="126" y="0"/>
                  </a:cubicBezTo>
                  <a:cubicBezTo>
                    <a:pt x="142" y="0"/>
                    <a:pt x="142" y="0"/>
                    <a:pt x="142" y="0"/>
                  </a:cubicBezTo>
                  <a:cubicBezTo>
                    <a:pt x="168" y="0"/>
                    <a:pt x="193" y="16"/>
                    <a:pt x="193" y="42"/>
                  </a:cubicBezTo>
                  <a:cubicBezTo>
                    <a:pt x="193" y="67"/>
                    <a:pt x="176" y="83"/>
                    <a:pt x="159" y="92"/>
                  </a:cubicBezTo>
                  <a:cubicBezTo>
                    <a:pt x="159" y="652"/>
                    <a:pt x="159" y="652"/>
                    <a:pt x="159" y="652"/>
                  </a:cubicBezTo>
                  <a:cubicBezTo>
                    <a:pt x="209" y="660"/>
                    <a:pt x="251" y="685"/>
                    <a:pt x="251" y="719"/>
                  </a:cubicBezTo>
                  <a:close/>
                  <a:moveTo>
                    <a:pt x="226" y="719"/>
                  </a:moveTo>
                  <a:cubicBezTo>
                    <a:pt x="226" y="702"/>
                    <a:pt x="201" y="677"/>
                    <a:pt x="159" y="677"/>
                  </a:cubicBezTo>
                  <a:cubicBezTo>
                    <a:pt x="159" y="719"/>
                    <a:pt x="159" y="719"/>
                    <a:pt x="159" y="719"/>
                  </a:cubicBezTo>
                  <a:cubicBezTo>
                    <a:pt x="159" y="736"/>
                    <a:pt x="142" y="752"/>
                    <a:pt x="126" y="752"/>
                  </a:cubicBezTo>
                  <a:cubicBezTo>
                    <a:pt x="109" y="752"/>
                    <a:pt x="92" y="736"/>
                    <a:pt x="92" y="719"/>
                  </a:cubicBezTo>
                  <a:cubicBezTo>
                    <a:pt x="92" y="677"/>
                    <a:pt x="92" y="677"/>
                    <a:pt x="92" y="677"/>
                  </a:cubicBezTo>
                  <a:cubicBezTo>
                    <a:pt x="59" y="677"/>
                    <a:pt x="25" y="702"/>
                    <a:pt x="25" y="719"/>
                  </a:cubicBezTo>
                  <a:cubicBezTo>
                    <a:pt x="25" y="752"/>
                    <a:pt x="75" y="777"/>
                    <a:pt x="126" y="777"/>
                  </a:cubicBezTo>
                  <a:cubicBezTo>
                    <a:pt x="184" y="777"/>
                    <a:pt x="226" y="752"/>
                    <a:pt x="226" y="719"/>
                  </a:cubicBezTo>
                  <a:close/>
                  <a:moveTo>
                    <a:pt x="226" y="719"/>
                  </a:moveTo>
                  <a:lnTo>
                    <a:pt x="226" y="719"/>
                  </a:lnTo>
                  <a:close/>
                </a:path>
              </a:pathLst>
            </a:custGeom>
            <a:solidFill>
              <a:schemeClr val="bg1"/>
            </a:solidFill>
            <a:ln>
              <a:noFill/>
            </a:ln>
            <a:effectLst/>
          </p:spPr>
          <p:txBody>
            <a:bodyPr wrap="none" lIns="121926" tIns="60963" rIns="121926" bIns="60963" anchor="ct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445469"/>
                </a:solidFill>
                <a:effectLst/>
                <a:uLnTx/>
                <a:uFillTx/>
                <a:latin typeface="Agency FB" panose="020B0503020202020204" pitchFamily="34" charset="0"/>
                <a:ea typeface="微软雅黑" panose="020B0503020204020204" pitchFamily="34" charset="-122"/>
                <a:cs typeface="+mn-ea"/>
                <a:sym typeface="+mn-lt"/>
              </a:endParaRPr>
            </a:p>
          </p:txBody>
        </p:sp>
        <p:cxnSp>
          <p:nvCxnSpPr>
            <p:cNvPr id="51" name="Straight Connector 123"/>
            <p:cNvCxnSpPr/>
            <p:nvPr/>
          </p:nvCxnSpPr>
          <p:spPr>
            <a:xfrm>
              <a:off x="10158755" y="3757517"/>
              <a:ext cx="0" cy="791163"/>
            </a:xfrm>
            <a:prstGeom prst="line">
              <a:avLst/>
            </a:prstGeom>
            <a:ln w="28575" cmpd="sng">
              <a:solidFill>
                <a:schemeClr val="bg1">
                  <a:lumMod val="75000"/>
                </a:schemeClr>
              </a:solidFill>
              <a:tailEnd type="oval"/>
            </a:ln>
            <a:effectLst/>
          </p:spPr>
          <p:style>
            <a:lnRef idx="2">
              <a:schemeClr val="accent1"/>
            </a:lnRef>
            <a:fillRef idx="0">
              <a:schemeClr val="accent1"/>
            </a:fillRef>
            <a:effectRef idx="1">
              <a:schemeClr val="accent1"/>
            </a:effectRef>
            <a:fontRef idx="minor">
              <a:schemeClr val="tx1"/>
            </a:fontRef>
          </p:style>
        </p:cxnSp>
        <p:sp>
          <p:nvSpPr>
            <p:cNvPr id="52" name="文本框 51"/>
            <p:cNvSpPr txBox="1"/>
            <p:nvPr/>
          </p:nvSpPr>
          <p:spPr>
            <a:xfrm>
              <a:off x="9229638" y="4906219"/>
              <a:ext cx="2159566" cy="1138773"/>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250" advClick="0" advTm="0">
        <p14:switch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7" presetClass="entr" presetSubtype="0"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900" decel="100000" fill="hold"/>
                                        <p:tgtEl>
                                          <p:spTgt spid="15"/>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6" presetID="37" presetClass="entr" presetSubtype="0" fill="hold" nodeType="withEffect">
                                  <p:stCondLst>
                                    <p:cond delay="25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1000"/>
                                        <p:tgtEl>
                                          <p:spTgt spid="22"/>
                                        </p:tgtEl>
                                      </p:cBhvr>
                                    </p:animEffect>
                                    <p:anim calcmode="lin" valueType="num">
                                      <p:cBhvr>
                                        <p:cTn id="19" dur="1000" fill="hold"/>
                                        <p:tgtEl>
                                          <p:spTgt spid="22"/>
                                        </p:tgtEl>
                                        <p:attrNameLst>
                                          <p:attrName>ppt_x</p:attrName>
                                        </p:attrNameLst>
                                      </p:cBhvr>
                                      <p:tavLst>
                                        <p:tav tm="0">
                                          <p:val>
                                            <p:strVal val="#ppt_x"/>
                                          </p:val>
                                        </p:tav>
                                        <p:tav tm="100000">
                                          <p:val>
                                            <p:strVal val="#ppt_x"/>
                                          </p:val>
                                        </p:tav>
                                      </p:tavLst>
                                    </p:anim>
                                    <p:anim calcmode="lin" valueType="num">
                                      <p:cBhvr>
                                        <p:cTn id="20" dur="900" decel="100000" fill="hold"/>
                                        <p:tgtEl>
                                          <p:spTgt spid="22"/>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22" presetID="37" presetClass="entr" presetSubtype="0" fill="hold" nodeType="withEffect">
                                  <p:stCondLst>
                                    <p:cond delay="50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1000"/>
                                        <p:tgtEl>
                                          <p:spTgt spid="27"/>
                                        </p:tgtEl>
                                      </p:cBhvr>
                                    </p:animEffect>
                                    <p:anim calcmode="lin" valueType="num">
                                      <p:cBhvr>
                                        <p:cTn id="25" dur="1000" fill="hold"/>
                                        <p:tgtEl>
                                          <p:spTgt spid="27"/>
                                        </p:tgtEl>
                                        <p:attrNameLst>
                                          <p:attrName>ppt_x</p:attrName>
                                        </p:attrNameLst>
                                      </p:cBhvr>
                                      <p:tavLst>
                                        <p:tav tm="0">
                                          <p:val>
                                            <p:strVal val="#ppt_x"/>
                                          </p:val>
                                        </p:tav>
                                        <p:tav tm="100000">
                                          <p:val>
                                            <p:strVal val="#ppt_x"/>
                                          </p:val>
                                        </p:tav>
                                      </p:tavLst>
                                    </p:anim>
                                    <p:anim calcmode="lin" valueType="num">
                                      <p:cBhvr>
                                        <p:cTn id="26" dur="900" decel="100000" fill="hold"/>
                                        <p:tgtEl>
                                          <p:spTgt spid="27"/>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750"/>
                                  </p:stCondLst>
                                  <p:childTnLst>
                                    <p:set>
                                      <p:cBhvr>
                                        <p:cTn id="29" dur="1" fill="hold">
                                          <p:stCondLst>
                                            <p:cond delay="0"/>
                                          </p:stCondLst>
                                        </p:cTn>
                                        <p:tgtEl>
                                          <p:spTgt spid="32"/>
                                        </p:tgtEl>
                                        <p:attrNameLst>
                                          <p:attrName>style.visibility</p:attrName>
                                        </p:attrNameLst>
                                      </p:cBhvr>
                                      <p:to>
                                        <p:strVal val="visible"/>
                                      </p:to>
                                    </p:set>
                                    <p:animEffect transition="in" filter="fade">
                                      <p:cBhvr>
                                        <p:cTn id="30" dur="1000"/>
                                        <p:tgtEl>
                                          <p:spTgt spid="32"/>
                                        </p:tgtEl>
                                      </p:cBhvr>
                                    </p:animEffect>
                                    <p:anim calcmode="lin" valueType="num">
                                      <p:cBhvr>
                                        <p:cTn id="31" dur="1000" fill="hold"/>
                                        <p:tgtEl>
                                          <p:spTgt spid="32"/>
                                        </p:tgtEl>
                                        <p:attrNameLst>
                                          <p:attrName>ppt_x</p:attrName>
                                        </p:attrNameLst>
                                      </p:cBhvr>
                                      <p:tavLst>
                                        <p:tav tm="0">
                                          <p:val>
                                            <p:strVal val="#ppt_x"/>
                                          </p:val>
                                        </p:tav>
                                        <p:tav tm="100000">
                                          <p:val>
                                            <p:strVal val="#ppt_x"/>
                                          </p:val>
                                        </p:tav>
                                      </p:tavLst>
                                    </p:anim>
                                    <p:anim calcmode="lin" valueType="num">
                                      <p:cBhvr>
                                        <p:cTn id="32" dur="900" decel="100000" fill="hold"/>
                                        <p:tgtEl>
                                          <p:spTgt spid="32"/>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34" presetID="37" presetClass="entr" presetSubtype="0" fill="hold" nodeType="withEffect">
                                  <p:stCondLst>
                                    <p:cond delay="1000"/>
                                  </p:stCondLst>
                                  <p:childTnLst>
                                    <p:set>
                                      <p:cBhvr>
                                        <p:cTn id="35" dur="1" fill="hold">
                                          <p:stCondLst>
                                            <p:cond delay="0"/>
                                          </p:stCondLst>
                                        </p:cTn>
                                        <p:tgtEl>
                                          <p:spTgt spid="48"/>
                                        </p:tgtEl>
                                        <p:attrNameLst>
                                          <p:attrName>style.visibility</p:attrName>
                                        </p:attrNameLst>
                                      </p:cBhvr>
                                      <p:to>
                                        <p:strVal val="visible"/>
                                      </p:to>
                                    </p:set>
                                    <p:animEffect transition="in" filter="fade">
                                      <p:cBhvr>
                                        <p:cTn id="36" dur="1000"/>
                                        <p:tgtEl>
                                          <p:spTgt spid="48"/>
                                        </p:tgtEl>
                                      </p:cBhvr>
                                    </p:animEffect>
                                    <p:anim calcmode="lin" valueType="num">
                                      <p:cBhvr>
                                        <p:cTn id="37" dur="1000" fill="hold"/>
                                        <p:tgtEl>
                                          <p:spTgt spid="48"/>
                                        </p:tgtEl>
                                        <p:attrNameLst>
                                          <p:attrName>ppt_x</p:attrName>
                                        </p:attrNameLst>
                                      </p:cBhvr>
                                      <p:tavLst>
                                        <p:tav tm="0">
                                          <p:val>
                                            <p:strVal val="#ppt_x"/>
                                          </p:val>
                                        </p:tav>
                                        <p:tav tm="100000">
                                          <p:val>
                                            <p:strVal val="#ppt_x"/>
                                          </p:val>
                                        </p:tav>
                                      </p:tavLst>
                                    </p:anim>
                                    <p:anim calcmode="lin" valueType="num">
                                      <p:cBhvr>
                                        <p:cTn id="38" dur="900" decel="100000" fill="hold"/>
                                        <p:tgtEl>
                                          <p:spTgt spid="4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圆角矩形 11"/>
          <p:cNvSpPr/>
          <p:nvPr/>
        </p:nvSpPr>
        <p:spPr>
          <a:xfrm>
            <a:off x="-775263" y="169290"/>
            <a:ext cx="2067951" cy="798521"/>
          </a:xfrm>
          <a:prstGeom prst="roundRect">
            <a:avLst>
              <a:gd name="adj" fmla="val 50000"/>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1392632" y="169290"/>
            <a:ext cx="798521" cy="798521"/>
          </a:xfrm>
          <a:prstGeom prst="ellipse">
            <a:avLst/>
          </a:prstGeom>
          <a:solidFill>
            <a:srgbClr val="9BC2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descr="e7d195523061f1c0deeec63e560781cfd59afb0ea006f2a87ABB68BF51EA6619813959095094C18C62A12F549504892A4AAA8C1554C6663626E05CA27F281A14E6983772AFC3FB97135759321DEA3D70CCCB10945EC5A0328596DD82A592BE62395600E7AE41709863136E5693E139E71C97B0505B6497F6EA0FFE905022212355C75CED024E8489CA1AE83B75F1FECE"/>
          <p:cNvSpPr txBox="1"/>
          <p:nvPr/>
        </p:nvSpPr>
        <p:spPr>
          <a:xfrm>
            <a:off x="108440" y="-147710"/>
            <a:ext cx="1005403" cy="954107"/>
          </a:xfrm>
          <a:prstGeom prst="rect">
            <a:avLst/>
          </a:prstGeom>
          <a:noFill/>
        </p:spPr>
        <p:txBody>
          <a:bodyPr wrap="none" rtlCol="0">
            <a:spAutoFit/>
          </a:bodyPr>
          <a:lstStyle/>
          <a:p>
            <a:pPr defTabSz="1218565">
              <a:defRPr/>
            </a:pPr>
            <a:r>
              <a:rPr lang="zh-CN" altLang="en-US" sz="3200" b="1" kern="0" dirty="0" smtClean="0">
                <a:solidFill>
                  <a:schemeClr val="tx1">
                    <a:lumMod val="85000"/>
                    <a:lumOff val="15000"/>
                  </a:schemeClr>
                </a:solidFill>
                <a:latin typeface="幼圆" panose="02010509060101010101" pitchFamily="49" charset="-122"/>
                <a:ea typeface="幼圆" panose="02010509060101010101" pitchFamily="49" charset="-122"/>
              </a:rPr>
              <a:t>  </a:t>
            </a:r>
            <a:endParaRPr lang="en-US" altLang="zh-CN" sz="3200" b="1" kern="0" dirty="0" smtClean="0">
              <a:solidFill>
                <a:schemeClr val="tx1">
                  <a:lumMod val="85000"/>
                  <a:lumOff val="15000"/>
                </a:schemeClr>
              </a:solidFill>
              <a:latin typeface="幼圆" panose="02010509060101010101" pitchFamily="49" charset="-122"/>
              <a:ea typeface="幼圆" panose="02010509060101010101" pitchFamily="49" charset="-122"/>
            </a:endParaRPr>
          </a:p>
          <a:p>
            <a:r>
              <a:rPr lang="en-US" altLang="zh-CN" sz="2400" dirty="0" smtClean="0">
                <a:solidFill>
                  <a:schemeClr val="bg1"/>
                </a:solidFill>
                <a:latin typeface="Arial Black" panose="020B0A04020102020204" pitchFamily="34" charset="0"/>
                <a:ea typeface="幼圆" panose="02010509060101010101" pitchFamily="49" charset="-122"/>
                <a:cs typeface="Kartika" panose="02020503030404060203" pitchFamily="18" charset="0"/>
              </a:rPr>
              <a:t>2017</a:t>
            </a:r>
            <a:endParaRPr lang="en-US" altLang="zh-CN" sz="2400" dirty="0">
              <a:solidFill>
                <a:schemeClr val="bg1"/>
              </a:solidFill>
              <a:latin typeface="Arial Black" panose="020B0A04020102020204" pitchFamily="34" charset="0"/>
              <a:ea typeface="幼圆" panose="02010509060101010101" pitchFamily="49" charset="-122"/>
              <a:cs typeface="Kartika" panose="02020503030404060203" pitchFamily="18" charset="0"/>
            </a:endParaRPr>
          </a:p>
        </p:txBody>
      </p:sp>
      <p:sp>
        <p:nvSpPr>
          <p:cNvPr id="18" name="Freeform 22"/>
          <p:cNvSpPr>
            <a:spLocks noEditPoints="1"/>
          </p:cNvSpPr>
          <p:nvPr/>
        </p:nvSpPr>
        <p:spPr bwMode="auto">
          <a:xfrm>
            <a:off x="1631851" y="354863"/>
            <a:ext cx="323491" cy="379890"/>
          </a:xfrm>
          <a:custGeom>
            <a:avLst/>
            <a:gdLst>
              <a:gd name="T0" fmla="*/ 90 w 641"/>
              <a:gd name="T1" fmla="*/ 424 h 748"/>
              <a:gd name="T2" fmla="*/ 158 w 641"/>
              <a:gd name="T3" fmla="*/ 424 h 748"/>
              <a:gd name="T4" fmla="*/ 205 w 641"/>
              <a:gd name="T5" fmla="*/ 408 h 748"/>
              <a:gd name="T6" fmla="*/ 291 w 641"/>
              <a:gd name="T7" fmla="*/ 588 h 748"/>
              <a:gd name="T8" fmla="*/ 312 w 641"/>
              <a:gd name="T9" fmla="*/ 475 h 748"/>
              <a:gd name="T10" fmla="*/ 297 w 641"/>
              <a:gd name="T11" fmla="*/ 468 h 748"/>
              <a:gd name="T12" fmla="*/ 298 w 641"/>
              <a:gd name="T13" fmla="*/ 452 h 748"/>
              <a:gd name="T14" fmla="*/ 360 w 641"/>
              <a:gd name="T15" fmla="*/ 452 h 748"/>
              <a:gd name="T16" fmla="*/ 360 w 641"/>
              <a:gd name="T17" fmla="*/ 468 h 748"/>
              <a:gd name="T18" fmla="*/ 346 w 641"/>
              <a:gd name="T19" fmla="*/ 475 h 748"/>
              <a:gd name="T20" fmla="*/ 365 w 641"/>
              <a:gd name="T21" fmla="*/ 583 h 748"/>
              <a:gd name="T22" fmla="*/ 439 w 641"/>
              <a:gd name="T23" fmla="*/ 415 h 748"/>
              <a:gd name="T24" fmla="*/ 482 w 641"/>
              <a:gd name="T25" fmla="*/ 420 h 748"/>
              <a:gd name="T26" fmla="*/ 545 w 641"/>
              <a:gd name="T27" fmla="*/ 420 h 748"/>
              <a:gd name="T28" fmla="*/ 632 w 641"/>
              <a:gd name="T29" fmla="*/ 691 h 748"/>
              <a:gd name="T30" fmla="*/ 544 w 641"/>
              <a:gd name="T31" fmla="*/ 722 h 748"/>
              <a:gd name="T32" fmla="*/ 532 w 641"/>
              <a:gd name="T33" fmla="*/ 681 h 748"/>
              <a:gd name="T34" fmla="*/ 504 w 641"/>
              <a:gd name="T35" fmla="*/ 729 h 748"/>
              <a:gd name="T36" fmla="*/ 123 w 641"/>
              <a:gd name="T37" fmla="*/ 731 h 748"/>
              <a:gd name="T38" fmla="*/ 94 w 641"/>
              <a:gd name="T39" fmla="*/ 681 h 748"/>
              <a:gd name="T40" fmla="*/ 81 w 641"/>
              <a:gd name="T41" fmla="*/ 724 h 748"/>
              <a:gd name="T42" fmla="*/ 0 w 641"/>
              <a:gd name="T43" fmla="*/ 691 h 748"/>
              <a:gd name="T44" fmla="*/ 90 w 641"/>
              <a:gd name="T45" fmla="*/ 424 h 748"/>
              <a:gd name="T46" fmla="*/ 185 w 641"/>
              <a:gd name="T47" fmla="*/ 289 h 748"/>
              <a:gd name="T48" fmla="*/ 185 w 641"/>
              <a:gd name="T49" fmla="*/ 289 h 748"/>
              <a:gd name="T50" fmla="*/ 163 w 641"/>
              <a:gd name="T51" fmla="*/ 264 h 748"/>
              <a:gd name="T52" fmla="*/ 155 w 641"/>
              <a:gd name="T53" fmla="*/ 214 h 748"/>
              <a:gd name="T54" fmla="*/ 155 w 641"/>
              <a:gd name="T55" fmla="*/ 207 h 748"/>
              <a:gd name="T56" fmla="*/ 160 w 641"/>
              <a:gd name="T57" fmla="*/ 204 h 748"/>
              <a:gd name="T58" fmla="*/ 164 w 641"/>
              <a:gd name="T59" fmla="*/ 202 h 748"/>
              <a:gd name="T60" fmla="*/ 199 w 641"/>
              <a:gd name="T61" fmla="*/ 47 h 748"/>
              <a:gd name="T62" fmla="*/ 423 w 641"/>
              <a:gd name="T63" fmla="*/ 43 h 748"/>
              <a:gd name="T64" fmla="*/ 466 w 641"/>
              <a:gd name="T65" fmla="*/ 200 h 748"/>
              <a:gd name="T66" fmla="*/ 472 w 641"/>
              <a:gd name="T67" fmla="*/ 204 h 748"/>
              <a:gd name="T68" fmla="*/ 478 w 641"/>
              <a:gd name="T69" fmla="*/ 207 h 748"/>
              <a:gd name="T70" fmla="*/ 478 w 641"/>
              <a:gd name="T71" fmla="*/ 214 h 748"/>
              <a:gd name="T72" fmla="*/ 471 w 641"/>
              <a:gd name="T73" fmla="*/ 263 h 748"/>
              <a:gd name="T74" fmla="*/ 449 w 641"/>
              <a:gd name="T75" fmla="*/ 288 h 748"/>
              <a:gd name="T76" fmla="*/ 328 w 641"/>
              <a:gd name="T77" fmla="*/ 397 h 748"/>
              <a:gd name="T78" fmla="*/ 299 w 641"/>
              <a:gd name="T79" fmla="*/ 395 h 748"/>
              <a:gd name="T80" fmla="*/ 185 w 641"/>
              <a:gd name="T81" fmla="*/ 289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1" h="748">
                <a:moveTo>
                  <a:pt x="90" y="424"/>
                </a:moveTo>
                <a:cubicBezTo>
                  <a:pt x="114" y="424"/>
                  <a:pt x="137" y="424"/>
                  <a:pt x="158" y="424"/>
                </a:cubicBezTo>
                <a:cubicBezTo>
                  <a:pt x="178" y="425"/>
                  <a:pt x="194" y="421"/>
                  <a:pt x="205" y="408"/>
                </a:cubicBezTo>
                <a:lnTo>
                  <a:pt x="291" y="588"/>
                </a:lnTo>
                <a:lnTo>
                  <a:pt x="312" y="475"/>
                </a:lnTo>
                <a:lnTo>
                  <a:pt x="297" y="468"/>
                </a:lnTo>
                <a:lnTo>
                  <a:pt x="298" y="452"/>
                </a:lnTo>
                <a:lnTo>
                  <a:pt x="360" y="452"/>
                </a:lnTo>
                <a:lnTo>
                  <a:pt x="360" y="468"/>
                </a:lnTo>
                <a:lnTo>
                  <a:pt x="346" y="475"/>
                </a:lnTo>
                <a:lnTo>
                  <a:pt x="365" y="583"/>
                </a:lnTo>
                <a:lnTo>
                  <a:pt x="439" y="415"/>
                </a:lnTo>
                <a:cubicBezTo>
                  <a:pt x="450" y="420"/>
                  <a:pt x="464" y="422"/>
                  <a:pt x="482" y="420"/>
                </a:cubicBezTo>
                <a:cubicBezTo>
                  <a:pt x="502" y="420"/>
                  <a:pt x="523" y="420"/>
                  <a:pt x="545" y="420"/>
                </a:cubicBezTo>
                <a:cubicBezTo>
                  <a:pt x="604" y="475"/>
                  <a:pt x="641" y="606"/>
                  <a:pt x="632" y="691"/>
                </a:cubicBezTo>
                <a:cubicBezTo>
                  <a:pt x="614" y="704"/>
                  <a:pt x="583" y="714"/>
                  <a:pt x="544" y="722"/>
                </a:cubicBezTo>
                <a:lnTo>
                  <a:pt x="532" y="681"/>
                </a:lnTo>
                <a:lnTo>
                  <a:pt x="504" y="729"/>
                </a:lnTo>
                <a:cubicBezTo>
                  <a:pt x="390" y="746"/>
                  <a:pt x="233" y="748"/>
                  <a:pt x="123" y="731"/>
                </a:cubicBezTo>
                <a:lnTo>
                  <a:pt x="94" y="681"/>
                </a:lnTo>
                <a:lnTo>
                  <a:pt x="81" y="724"/>
                </a:lnTo>
                <a:cubicBezTo>
                  <a:pt x="43" y="716"/>
                  <a:pt x="14" y="705"/>
                  <a:pt x="0" y="691"/>
                </a:cubicBezTo>
                <a:cubicBezTo>
                  <a:pt x="1" y="616"/>
                  <a:pt x="15" y="489"/>
                  <a:pt x="90" y="424"/>
                </a:cubicBezTo>
                <a:close/>
                <a:moveTo>
                  <a:pt x="185" y="289"/>
                </a:moveTo>
                <a:lnTo>
                  <a:pt x="185" y="289"/>
                </a:lnTo>
                <a:cubicBezTo>
                  <a:pt x="175" y="284"/>
                  <a:pt x="168" y="275"/>
                  <a:pt x="163" y="264"/>
                </a:cubicBezTo>
                <a:cubicBezTo>
                  <a:pt x="157" y="251"/>
                  <a:pt x="155" y="234"/>
                  <a:pt x="155" y="214"/>
                </a:cubicBezTo>
                <a:lnTo>
                  <a:pt x="155" y="207"/>
                </a:lnTo>
                <a:lnTo>
                  <a:pt x="160" y="204"/>
                </a:lnTo>
                <a:cubicBezTo>
                  <a:pt x="162" y="203"/>
                  <a:pt x="163" y="202"/>
                  <a:pt x="164" y="202"/>
                </a:cubicBezTo>
                <a:cubicBezTo>
                  <a:pt x="152" y="117"/>
                  <a:pt x="162" y="78"/>
                  <a:pt x="199" y="47"/>
                </a:cubicBezTo>
                <a:cubicBezTo>
                  <a:pt x="256" y="0"/>
                  <a:pt x="365" y="0"/>
                  <a:pt x="423" y="43"/>
                </a:cubicBezTo>
                <a:cubicBezTo>
                  <a:pt x="463" y="72"/>
                  <a:pt x="477" y="123"/>
                  <a:pt x="466" y="200"/>
                </a:cubicBezTo>
                <a:cubicBezTo>
                  <a:pt x="468" y="201"/>
                  <a:pt x="470" y="202"/>
                  <a:pt x="472" y="204"/>
                </a:cubicBezTo>
                <a:lnTo>
                  <a:pt x="478" y="207"/>
                </a:lnTo>
                <a:lnTo>
                  <a:pt x="478" y="214"/>
                </a:lnTo>
                <a:cubicBezTo>
                  <a:pt x="478" y="233"/>
                  <a:pt x="476" y="250"/>
                  <a:pt x="471" y="263"/>
                </a:cubicBezTo>
                <a:cubicBezTo>
                  <a:pt x="466" y="275"/>
                  <a:pt x="459" y="283"/>
                  <a:pt x="449" y="288"/>
                </a:cubicBezTo>
                <a:cubicBezTo>
                  <a:pt x="434" y="338"/>
                  <a:pt x="381" y="392"/>
                  <a:pt x="328" y="397"/>
                </a:cubicBezTo>
                <a:cubicBezTo>
                  <a:pt x="319" y="398"/>
                  <a:pt x="308" y="398"/>
                  <a:pt x="299" y="395"/>
                </a:cubicBezTo>
                <a:cubicBezTo>
                  <a:pt x="241" y="374"/>
                  <a:pt x="203" y="350"/>
                  <a:pt x="185" y="289"/>
                </a:cubicBezTo>
                <a:close/>
              </a:path>
            </a:pathLst>
          </a:custGeom>
          <a:solidFill>
            <a:srgbClr val="FFFFFF"/>
          </a:solidFill>
          <a:ln>
            <a:noFill/>
          </a:ln>
        </p:spPr>
        <p:txBody>
          <a:bodyPr vert="horz" wrap="square" lIns="91440" tIns="45720" rIns="91440" bIns="45720" numCol="1" anchor="t" anchorCtr="0" compatLnSpc="1"/>
          <a:lstStyle/>
          <a:p>
            <a:endParaRPr lang="zh-CN" altLang="en-US"/>
          </a:p>
        </p:txBody>
      </p:sp>
      <p:sp>
        <p:nvSpPr>
          <p:cNvPr id="8" name="文本框 7"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2577745" y="190865"/>
            <a:ext cx="4815742" cy="707886"/>
          </a:xfrm>
          <a:prstGeom prst="rect">
            <a:avLst/>
          </a:prstGeom>
          <a:noFill/>
          <a:effectLst/>
        </p:spPr>
        <p:txBody>
          <a:bodyPr wrap="none" rtlCol="0">
            <a:spAutoFit/>
          </a:bodyPr>
          <a:lstStyle/>
          <a:p>
            <a:r>
              <a:rPr lang="zh-CN" altLang="en-US" sz="4000" b="1" dirty="0" smtClean="0">
                <a:solidFill>
                  <a:schemeClr val="tx1">
                    <a:lumMod val="75000"/>
                    <a:lumOff val="25000"/>
                  </a:schemeClr>
                </a:solidFill>
                <a:latin typeface="幼圆" panose="02010509060101010101" pitchFamily="49" charset="-122"/>
                <a:ea typeface="幼圆" panose="02010509060101010101" pitchFamily="49" charset="-122"/>
                <a:cs typeface="Kartika" panose="02020503030404060203" pitchFamily="18" charset="0"/>
              </a:rPr>
              <a:t>请在此输入您的标题</a:t>
            </a:r>
            <a:endParaRPr lang="en-US" altLang="zh-CN" sz="4000" b="1" dirty="0">
              <a:solidFill>
                <a:schemeClr val="tx1">
                  <a:lumMod val="75000"/>
                  <a:lumOff val="25000"/>
                </a:schemeClr>
              </a:solidFill>
              <a:latin typeface="幼圆" panose="02010509060101010101" pitchFamily="49" charset="-122"/>
              <a:ea typeface="幼圆" panose="02010509060101010101" pitchFamily="49" charset="-122"/>
              <a:cs typeface="Kartika" panose="02020503030404060203" pitchFamily="18" charset="0"/>
            </a:endParaRPr>
          </a:p>
        </p:txBody>
      </p:sp>
      <p:sp>
        <p:nvSpPr>
          <p:cNvPr id="39" name="矩形 38"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p:nvPr/>
        </p:nvSpPr>
        <p:spPr>
          <a:xfrm>
            <a:off x="844062" y="2356408"/>
            <a:ext cx="3130177" cy="3606345"/>
          </a:xfrm>
          <a:prstGeom prst="rect">
            <a:avLst/>
          </a:prstGeom>
          <a:blipFill>
            <a:blip r:embed="rId1"/>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p:nvPr/>
        </p:nvSpPr>
        <p:spPr>
          <a:xfrm>
            <a:off x="4074822" y="2356407"/>
            <a:ext cx="2313209" cy="1757952"/>
          </a:xfrm>
          <a:prstGeom prst="rect">
            <a:avLst/>
          </a:prstGeom>
          <a:blipFill>
            <a:blip r:embed="rId2"/>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p:nvPr/>
        </p:nvSpPr>
        <p:spPr>
          <a:xfrm>
            <a:off x="6481281" y="4204801"/>
            <a:ext cx="2313209" cy="1757952"/>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p:nvPr/>
        </p:nvSpPr>
        <p:spPr>
          <a:xfrm>
            <a:off x="8887740" y="2356407"/>
            <a:ext cx="2313209" cy="1757952"/>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3" name="组合 42"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GrpSpPr/>
          <p:nvPr/>
        </p:nvGrpSpPr>
        <p:grpSpPr>
          <a:xfrm>
            <a:off x="4074822" y="4204801"/>
            <a:ext cx="2313209" cy="1757952"/>
            <a:chOff x="4074822" y="4204801"/>
            <a:chExt cx="2313209" cy="1757952"/>
          </a:xfrm>
        </p:grpSpPr>
        <p:sp>
          <p:nvSpPr>
            <p:cNvPr id="44" name="矩形 43"/>
            <p:cNvSpPr/>
            <p:nvPr/>
          </p:nvSpPr>
          <p:spPr>
            <a:xfrm>
              <a:off x="4074822" y="4204801"/>
              <a:ext cx="2313209" cy="1757952"/>
            </a:xfrm>
            <a:prstGeom prst="rect">
              <a:avLst/>
            </a:prstGeom>
            <a:solidFill>
              <a:srgbClr val="9BC2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文本框 44"/>
            <p:cNvSpPr txBox="1"/>
            <p:nvPr/>
          </p:nvSpPr>
          <p:spPr>
            <a:xfrm>
              <a:off x="4214676" y="4696178"/>
              <a:ext cx="2159566" cy="1046440"/>
            </a:xfrm>
            <a:prstGeom prst="rect">
              <a:avLst/>
            </a:prstGeom>
            <a:noFill/>
            <a:effectLst/>
          </p:spPr>
          <p:txBody>
            <a:bodyPr wrap="non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单击此处输入标题</a:t>
              </a:r>
              <a:endParaRPr lang="en-US" altLang="zh-CN" b="1" dirty="0">
                <a:solidFill>
                  <a:schemeClr val="bg1"/>
                </a:solidFill>
                <a:latin typeface="微软雅黑" panose="020B0503020204020204" pitchFamily="34" charset="-122"/>
                <a:ea typeface="微软雅黑" panose="020B0503020204020204" pitchFamily="34" charset="-122"/>
              </a:endParaRPr>
            </a:p>
            <a:p>
              <a:r>
                <a:rPr lang="zh-CN" altLang="en-US" sz="11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chemeClr val="bg1"/>
                </a:solidFill>
                <a:latin typeface="微软雅黑" panose="020B0503020204020204" pitchFamily="34" charset="-122"/>
                <a:ea typeface="微软雅黑" panose="020B0503020204020204" pitchFamily="34" charset="-122"/>
              </a:endParaRPr>
            </a:p>
            <a:p>
              <a:r>
                <a:rPr lang="zh-CN" altLang="en-US" sz="11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chemeClr val="bg1"/>
                </a:solidFill>
                <a:latin typeface="微软雅黑" panose="020B0503020204020204" pitchFamily="34" charset="-122"/>
                <a:ea typeface="微软雅黑" panose="020B0503020204020204" pitchFamily="34" charset="-122"/>
              </a:endParaRPr>
            </a:p>
            <a:p>
              <a:endParaRPr lang="en-US" altLang="zh-CN" sz="1100" dirty="0">
                <a:solidFill>
                  <a:schemeClr val="bg1"/>
                </a:solidFill>
                <a:latin typeface="微软雅黑" panose="020B0503020204020204" pitchFamily="34" charset="-122"/>
                <a:ea typeface="微软雅黑" panose="020B0503020204020204" pitchFamily="34" charset="-122"/>
              </a:endParaRPr>
            </a:p>
            <a:p>
              <a:endParaRPr lang="en-US" altLang="zh-CN" sz="1100" dirty="0">
                <a:solidFill>
                  <a:schemeClr val="bg1"/>
                </a:solidFill>
                <a:latin typeface="微软雅黑" panose="020B0503020204020204" pitchFamily="34" charset="-122"/>
                <a:ea typeface="微软雅黑" panose="020B0503020204020204" pitchFamily="34" charset="-122"/>
              </a:endParaRPr>
            </a:p>
          </p:txBody>
        </p:sp>
      </p:grpSp>
      <p:grpSp>
        <p:nvGrpSpPr>
          <p:cNvPr id="46" name="组合 45"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GrpSpPr/>
          <p:nvPr/>
        </p:nvGrpSpPr>
        <p:grpSpPr>
          <a:xfrm>
            <a:off x="6481281" y="2356407"/>
            <a:ext cx="2313209" cy="1757952"/>
            <a:chOff x="6481281" y="2356407"/>
            <a:chExt cx="2313209" cy="1757952"/>
          </a:xfrm>
        </p:grpSpPr>
        <p:sp>
          <p:nvSpPr>
            <p:cNvPr id="47" name="矩形 46"/>
            <p:cNvSpPr/>
            <p:nvPr/>
          </p:nvSpPr>
          <p:spPr>
            <a:xfrm>
              <a:off x="6481281" y="2356407"/>
              <a:ext cx="2313209" cy="1757952"/>
            </a:xfrm>
            <a:prstGeom prst="rect">
              <a:avLst/>
            </a:prstGeom>
            <a:solidFill>
              <a:srgbClr val="33333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文本框 47"/>
            <p:cNvSpPr txBox="1"/>
            <p:nvPr/>
          </p:nvSpPr>
          <p:spPr>
            <a:xfrm>
              <a:off x="6573330" y="2931287"/>
              <a:ext cx="2159566" cy="1046440"/>
            </a:xfrm>
            <a:prstGeom prst="rect">
              <a:avLst/>
            </a:prstGeom>
            <a:noFill/>
            <a:effectLst/>
          </p:spPr>
          <p:txBody>
            <a:bodyPr wrap="none" rtlCol="0">
              <a:spAutoFit/>
            </a:bodyPr>
            <a:lstStyle/>
            <a:p>
              <a:r>
                <a:rPr lang="zh-CN" altLang="en-US" b="1" dirty="0">
                  <a:solidFill>
                    <a:srgbClr val="FBF5E9"/>
                  </a:solidFill>
                  <a:latin typeface="微软雅黑" panose="020B0503020204020204" pitchFamily="34" charset="-122"/>
                  <a:ea typeface="微软雅黑" panose="020B0503020204020204" pitchFamily="34" charset="-122"/>
                </a:rPr>
                <a:t>单击此处输入标题</a:t>
              </a:r>
              <a:endParaRPr lang="en-US" altLang="zh-CN" b="1" dirty="0">
                <a:solidFill>
                  <a:srgbClr val="FBF5E9"/>
                </a:solidFill>
                <a:latin typeface="微软雅黑" panose="020B0503020204020204" pitchFamily="34" charset="-122"/>
                <a:ea typeface="微软雅黑" panose="020B0503020204020204" pitchFamily="34" charset="-122"/>
              </a:endParaRPr>
            </a:p>
            <a:p>
              <a:r>
                <a:rPr lang="zh-CN" altLang="en-US" sz="1100" dirty="0">
                  <a:solidFill>
                    <a:srgbClr val="FBF5E9"/>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rgbClr val="FBF5E9"/>
                </a:solidFill>
                <a:latin typeface="微软雅黑" panose="020B0503020204020204" pitchFamily="34" charset="-122"/>
                <a:ea typeface="微软雅黑" panose="020B0503020204020204" pitchFamily="34" charset="-122"/>
              </a:endParaRPr>
            </a:p>
            <a:p>
              <a:r>
                <a:rPr lang="zh-CN" altLang="en-US" sz="1100" dirty="0">
                  <a:solidFill>
                    <a:srgbClr val="FBF5E9"/>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rgbClr val="FBF5E9"/>
                </a:solidFill>
                <a:latin typeface="微软雅黑" panose="020B0503020204020204" pitchFamily="34" charset="-122"/>
                <a:ea typeface="微软雅黑" panose="020B0503020204020204" pitchFamily="34" charset="-122"/>
              </a:endParaRPr>
            </a:p>
            <a:p>
              <a:endParaRPr lang="en-US" altLang="zh-CN" sz="1100" dirty="0">
                <a:solidFill>
                  <a:srgbClr val="FBF5E9"/>
                </a:solidFill>
                <a:latin typeface="微软雅黑" panose="020B0503020204020204" pitchFamily="34" charset="-122"/>
                <a:ea typeface="微软雅黑" panose="020B0503020204020204" pitchFamily="34" charset="-122"/>
              </a:endParaRPr>
            </a:p>
            <a:p>
              <a:endParaRPr lang="en-US" altLang="zh-CN" sz="1100" dirty="0">
                <a:solidFill>
                  <a:srgbClr val="FBF5E9"/>
                </a:solidFill>
                <a:latin typeface="微软雅黑" panose="020B0503020204020204" pitchFamily="34" charset="-122"/>
                <a:ea typeface="微软雅黑" panose="020B0503020204020204" pitchFamily="34" charset="-122"/>
              </a:endParaRPr>
            </a:p>
          </p:txBody>
        </p:sp>
      </p:grpSp>
      <p:grpSp>
        <p:nvGrpSpPr>
          <p:cNvPr id="49" name="组合 48"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GrpSpPr/>
          <p:nvPr/>
        </p:nvGrpSpPr>
        <p:grpSpPr>
          <a:xfrm>
            <a:off x="8887740" y="4204801"/>
            <a:ext cx="2313209" cy="1757952"/>
            <a:chOff x="8887740" y="4204801"/>
            <a:chExt cx="2313209" cy="1757952"/>
          </a:xfrm>
        </p:grpSpPr>
        <p:sp>
          <p:nvSpPr>
            <p:cNvPr id="50" name="矩形 49"/>
            <p:cNvSpPr/>
            <p:nvPr/>
          </p:nvSpPr>
          <p:spPr>
            <a:xfrm>
              <a:off x="8887740" y="4204801"/>
              <a:ext cx="2313209" cy="1757952"/>
            </a:xfrm>
            <a:prstGeom prst="rect">
              <a:avLst/>
            </a:prstGeom>
            <a:solidFill>
              <a:srgbClr val="9BC2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文本框 50"/>
            <p:cNvSpPr txBox="1"/>
            <p:nvPr/>
          </p:nvSpPr>
          <p:spPr>
            <a:xfrm>
              <a:off x="9009285" y="4696177"/>
              <a:ext cx="2159566" cy="1046440"/>
            </a:xfrm>
            <a:prstGeom prst="rect">
              <a:avLst/>
            </a:prstGeom>
            <a:noFill/>
            <a:effectLst/>
          </p:spPr>
          <p:txBody>
            <a:bodyPr wrap="non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单击此处输入标题</a:t>
              </a:r>
              <a:endParaRPr lang="en-US" altLang="zh-CN" b="1" dirty="0">
                <a:solidFill>
                  <a:schemeClr val="bg1"/>
                </a:solidFill>
                <a:latin typeface="微软雅黑" panose="020B0503020204020204" pitchFamily="34" charset="-122"/>
                <a:ea typeface="微软雅黑" panose="020B0503020204020204" pitchFamily="34" charset="-122"/>
              </a:endParaRPr>
            </a:p>
            <a:p>
              <a:r>
                <a:rPr lang="zh-CN" altLang="en-US" sz="11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chemeClr val="bg1"/>
                </a:solidFill>
                <a:latin typeface="微软雅黑" panose="020B0503020204020204" pitchFamily="34" charset="-122"/>
                <a:ea typeface="微软雅黑" panose="020B0503020204020204" pitchFamily="34" charset="-122"/>
              </a:endParaRPr>
            </a:p>
            <a:p>
              <a:r>
                <a:rPr lang="zh-CN" altLang="en-US" sz="11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chemeClr val="bg1"/>
                </a:solidFill>
                <a:latin typeface="微软雅黑" panose="020B0503020204020204" pitchFamily="34" charset="-122"/>
                <a:ea typeface="微软雅黑" panose="020B0503020204020204" pitchFamily="34" charset="-122"/>
              </a:endParaRPr>
            </a:p>
            <a:p>
              <a:endParaRPr lang="en-US" altLang="zh-CN" sz="1100" dirty="0">
                <a:solidFill>
                  <a:schemeClr val="bg1"/>
                </a:solidFill>
                <a:latin typeface="微软雅黑" panose="020B0503020204020204" pitchFamily="34" charset="-122"/>
                <a:ea typeface="微软雅黑" panose="020B0503020204020204" pitchFamily="34" charset="-122"/>
              </a:endParaRPr>
            </a:p>
            <a:p>
              <a:endParaRPr lang="en-US" altLang="zh-CN" sz="110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250" advClick="0" advTm="0">
        <p14:switch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randombar(horizontal)">
                                      <p:cBhvr>
                                        <p:cTn id="7" dur="500"/>
                                        <p:tgtEl>
                                          <p:spTgt spid="39"/>
                                        </p:tgtEl>
                                      </p:cBhvr>
                                    </p:animEffect>
                                  </p:childTnLst>
                                </p:cTn>
                              </p:par>
                            </p:childTnLst>
                          </p:cTn>
                        </p:par>
                        <p:par>
                          <p:cTn id="8" fill="hold">
                            <p:stCondLst>
                              <p:cond delay="500"/>
                            </p:stCondLst>
                            <p:childTnLst>
                              <p:par>
                                <p:cTn id="9" presetID="2" presetClass="entr" presetSubtype="1" decel="4400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750" fill="hold"/>
                                        <p:tgtEl>
                                          <p:spTgt spid="40"/>
                                        </p:tgtEl>
                                        <p:attrNameLst>
                                          <p:attrName>ppt_x</p:attrName>
                                        </p:attrNameLst>
                                      </p:cBhvr>
                                      <p:tavLst>
                                        <p:tav tm="0">
                                          <p:val>
                                            <p:strVal val="#ppt_x"/>
                                          </p:val>
                                        </p:tav>
                                        <p:tav tm="100000">
                                          <p:val>
                                            <p:strVal val="#ppt_x"/>
                                          </p:val>
                                        </p:tav>
                                      </p:tavLst>
                                    </p:anim>
                                    <p:anim calcmode="lin" valueType="num">
                                      <p:cBhvr additive="base">
                                        <p:cTn id="12" dur="750" fill="hold"/>
                                        <p:tgtEl>
                                          <p:spTgt spid="40"/>
                                        </p:tgtEl>
                                        <p:attrNameLst>
                                          <p:attrName>ppt_y</p:attrName>
                                        </p:attrNameLst>
                                      </p:cBhvr>
                                      <p:tavLst>
                                        <p:tav tm="0">
                                          <p:val>
                                            <p:strVal val="0-#ppt_h/2"/>
                                          </p:val>
                                        </p:tav>
                                        <p:tav tm="100000">
                                          <p:val>
                                            <p:strVal val="#ppt_y"/>
                                          </p:val>
                                        </p:tav>
                                      </p:tavLst>
                                    </p:anim>
                                  </p:childTnLst>
                                </p:cTn>
                              </p:par>
                              <p:par>
                                <p:cTn id="13" presetID="2" presetClass="entr" presetSubtype="4" decel="44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750" fill="hold"/>
                                        <p:tgtEl>
                                          <p:spTgt spid="41"/>
                                        </p:tgtEl>
                                        <p:attrNameLst>
                                          <p:attrName>ppt_x</p:attrName>
                                        </p:attrNameLst>
                                      </p:cBhvr>
                                      <p:tavLst>
                                        <p:tav tm="0">
                                          <p:val>
                                            <p:strVal val="#ppt_x"/>
                                          </p:val>
                                        </p:tav>
                                        <p:tav tm="100000">
                                          <p:val>
                                            <p:strVal val="#ppt_x"/>
                                          </p:val>
                                        </p:tav>
                                      </p:tavLst>
                                    </p:anim>
                                    <p:anim calcmode="lin" valueType="num">
                                      <p:cBhvr additive="base">
                                        <p:cTn id="16" dur="750" fill="hold"/>
                                        <p:tgtEl>
                                          <p:spTgt spid="41"/>
                                        </p:tgtEl>
                                        <p:attrNameLst>
                                          <p:attrName>ppt_y</p:attrName>
                                        </p:attrNameLst>
                                      </p:cBhvr>
                                      <p:tavLst>
                                        <p:tav tm="0">
                                          <p:val>
                                            <p:strVal val="1+#ppt_h/2"/>
                                          </p:val>
                                        </p:tav>
                                        <p:tav tm="100000">
                                          <p:val>
                                            <p:strVal val="#ppt_y"/>
                                          </p:val>
                                        </p:tav>
                                      </p:tavLst>
                                    </p:anim>
                                  </p:childTnLst>
                                </p:cTn>
                              </p:par>
                              <p:par>
                                <p:cTn id="17" presetID="2" presetClass="entr" presetSubtype="1" decel="44000"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anim calcmode="lin" valueType="num">
                                      <p:cBhvr additive="base">
                                        <p:cTn id="19" dur="750" fill="hold"/>
                                        <p:tgtEl>
                                          <p:spTgt spid="42"/>
                                        </p:tgtEl>
                                        <p:attrNameLst>
                                          <p:attrName>ppt_x</p:attrName>
                                        </p:attrNameLst>
                                      </p:cBhvr>
                                      <p:tavLst>
                                        <p:tav tm="0">
                                          <p:val>
                                            <p:strVal val="#ppt_x"/>
                                          </p:val>
                                        </p:tav>
                                        <p:tav tm="100000">
                                          <p:val>
                                            <p:strVal val="#ppt_x"/>
                                          </p:val>
                                        </p:tav>
                                      </p:tavLst>
                                    </p:anim>
                                    <p:anim calcmode="lin" valueType="num">
                                      <p:cBhvr additive="base">
                                        <p:cTn id="20" dur="750" fill="hold"/>
                                        <p:tgtEl>
                                          <p:spTgt spid="42"/>
                                        </p:tgtEl>
                                        <p:attrNameLst>
                                          <p:attrName>ppt_y</p:attrName>
                                        </p:attrNameLst>
                                      </p:cBhvr>
                                      <p:tavLst>
                                        <p:tav tm="0">
                                          <p:val>
                                            <p:strVal val="0-#ppt_h/2"/>
                                          </p:val>
                                        </p:tav>
                                        <p:tav tm="100000">
                                          <p:val>
                                            <p:strVal val="#ppt_y"/>
                                          </p:val>
                                        </p:tav>
                                      </p:tavLst>
                                    </p:anim>
                                  </p:childTnLst>
                                </p:cTn>
                              </p:par>
                            </p:childTnLst>
                          </p:cTn>
                        </p:par>
                        <p:par>
                          <p:cTn id="21" fill="hold">
                            <p:stCondLst>
                              <p:cond delay="1500"/>
                            </p:stCondLst>
                            <p:childTnLst>
                              <p:par>
                                <p:cTn id="22" presetID="2" presetClass="entr" presetSubtype="4" decel="44000" fill="hold" nodeType="afterEffect">
                                  <p:stCondLst>
                                    <p:cond delay="0"/>
                                  </p:stCondLst>
                                  <p:childTnLst>
                                    <p:set>
                                      <p:cBhvr>
                                        <p:cTn id="23" dur="1" fill="hold">
                                          <p:stCondLst>
                                            <p:cond delay="0"/>
                                          </p:stCondLst>
                                        </p:cTn>
                                        <p:tgtEl>
                                          <p:spTgt spid="43"/>
                                        </p:tgtEl>
                                        <p:attrNameLst>
                                          <p:attrName>style.visibility</p:attrName>
                                        </p:attrNameLst>
                                      </p:cBhvr>
                                      <p:to>
                                        <p:strVal val="visible"/>
                                      </p:to>
                                    </p:set>
                                    <p:anim calcmode="lin" valueType="num">
                                      <p:cBhvr additive="base">
                                        <p:cTn id="24" dur="750" fill="hold"/>
                                        <p:tgtEl>
                                          <p:spTgt spid="43"/>
                                        </p:tgtEl>
                                        <p:attrNameLst>
                                          <p:attrName>ppt_x</p:attrName>
                                        </p:attrNameLst>
                                      </p:cBhvr>
                                      <p:tavLst>
                                        <p:tav tm="0">
                                          <p:val>
                                            <p:strVal val="#ppt_x"/>
                                          </p:val>
                                        </p:tav>
                                        <p:tav tm="100000">
                                          <p:val>
                                            <p:strVal val="#ppt_x"/>
                                          </p:val>
                                        </p:tav>
                                      </p:tavLst>
                                    </p:anim>
                                    <p:anim calcmode="lin" valueType="num">
                                      <p:cBhvr additive="base">
                                        <p:cTn id="25" dur="750" fill="hold"/>
                                        <p:tgtEl>
                                          <p:spTgt spid="43"/>
                                        </p:tgtEl>
                                        <p:attrNameLst>
                                          <p:attrName>ppt_y</p:attrName>
                                        </p:attrNameLst>
                                      </p:cBhvr>
                                      <p:tavLst>
                                        <p:tav tm="0">
                                          <p:val>
                                            <p:strVal val="1+#ppt_h/2"/>
                                          </p:val>
                                        </p:tav>
                                        <p:tav tm="100000">
                                          <p:val>
                                            <p:strVal val="#ppt_y"/>
                                          </p:val>
                                        </p:tav>
                                      </p:tavLst>
                                    </p:anim>
                                  </p:childTnLst>
                                </p:cTn>
                              </p:par>
                              <p:par>
                                <p:cTn id="26" presetID="2" presetClass="entr" presetSubtype="1" decel="44000" fill="hold" nodeType="withEffect">
                                  <p:stCondLst>
                                    <p:cond delay="0"/>
                                  </p:stCondLst>
                                  <p:childTnLst>
                                    <p:set>
                                      <p:cBhvr>
                                        <p:cTn id="27" dur="1" fill="hold">
                                          <p:stCondLst>
                                            <p:cond delay="0"/>
                                          </p:stCondLst>
                                        </p:cTn>
                                        <p:tgtEl>
                                          <p:spTgt spid="46"/>
                                        </p:tgtEl>
                                        <p:attrNameLst>
                                          <p:attrName>style.visibility</p:attrName>
                                        </p:attrNameLst>
                                      </p:cBhvr>
                                      <p:to>
                                        <p:strVal val="visible"/>
                                      </p:to>
                                    </p:set>
                                    <p:anim calcmode="lin" valueType="num">
                                      <p:cBhvr additive="base">
                                        <p:cTn id="28" dur="750" fill="hold"/>
                                        <p:tgtEl>
                                          <p:spTgt spid="46"/>
                                        </p:tgtEl>
                                        <p:attrNameLst>
                                          <p:attrName>ppt_x</p:attrName>
                                        </p:attrNameLst>
                                      </p:cBhvr>
                                      <p:tavLst>
                                        <p:tav tm="0">
                                          <p:val>
                                            <p:strVal val="#ppt_x"/>
                                          </p:val>
                                        </p:tav>
                                        <p:tav tm="100000">
                                          <p:val>
                                            <p:strVal val="#ppt_x"/>
                                          </p:val>
                                        </p:tav>
                                      </p:tavLst>
                                    </p:anim>
                                    <p:anim calcmode="lin" valueType="num">
                                      <p:cBhvr additive="base">
                                        <p:cTn id="29" dur="750" fill="hold"/>
                                        <p:tgtEl>
                                          <p:spTgt spid="46"/>
                                        </p:tgtEl>
                                        <p:attrNameLst>
                                          <p:attrName>ppt_y</p:attrName>
                                        </p:attrNameLst>
                                      </p:cBhvr>
                                      <p:tavLst>
                                        <p:tav tm="0">
                                          <p:val>
                                            <p:strVal val="0-#ppt_h/2"/>
                                          </p:val>
                                        </p:tav>
                                        <p:tav tm="100000">
                                          <p:val>
                                            <p:strVal val="#ppt_y"/>
                                          </p:val>
                                        </p:tav>
                                      </p:tavLst>
                                    </p:anim>
                                  </p:childTnLst>
                                </p:cTn>
                              </p:par>
                              <p:par>
                                <p:cTn id="30" presetID="2" presetClass="entr" presetSubtype="4" decel="44000" fill="hold" nodeType="withEffect">
                                  <p:stCondLst>
                                    <p:cond delay="0"/>
                                  </p:stCondLst>
                                  <p:childTnLst>
                                    <p:set>
                                      <p:cBhvr>
                                        <p:cTn id="31" dur="1" fill="hold">
                                          <p:stCondLst>
                                            <p:cond delay="0"/>
                                          </p:stCondLst>
                                        </p:cTn>
                                        <p:tgtEl>
                                          <p:spTgt spid="49"/>
                                        </p:tgtEl>
                                        <p:attrNameLst>
                                          <p:attrName>style.visibility</p:attrName>
                                        </p:attrNameLst>
                                      </p:cBhvr>
                                      <p:to>
                                        <p:strVal val="visible"/>
                                      </p:to>
                                    </p:set>
                                    <p:anim calcmode="lin" valueType="num">
                                      <p:cBhvr additive="base">
                                        <p:cTn id="32" dur="750" fill="hold"/>
                                        <p:tgtEl>
                                          <p:spTgt spid="49"/>
                                        </p:tgtEl>
                                        <p:attrNameLst>
                                          <p:attrName>ppt_x</p:attrName>
                                        </p:attrNameLst>
                                      </p:cBhvr>
                                      <p:tavLst>
                                        <p:tav tm="0">
                                          <p:val>
                                            <p:strVal val="#ppt_x"/>
                                          </p:val>
                                        </p:tav>
                                        <p:tav tm="100000">
                                          <p:val>
                                            <p:strVal val="#ppt_x"/>
                                          </p:val>
                                        </p:tav>
                                      </p:tavLst>
                                    </p:anim>
                                    <p:anim calcmode="lin" valueType="num">
                                      <p:cBhvr additive="base">
                                        <p:cTn id="33" dur="750" fill="hold"/>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圆角矩形 11"/>
          <p:cNvSpPr/>
          <p:nvPr/>
        </p:nvSpPr>
        <p:spPr>
          <a:xfrm>
            <a:off x="-775263" y="169290"/>
            <a:ext cx="2067951" cy="798521"/>
          </a:xfrm>
          <a:prstGeom prst="roundRect">
            <a:avLst>
              <a:gd name="adj" fmla="val 50000"/>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1392632" y="169290"/>
            <a:ext cx="798521" cy="798521"/>
          </a:xfrm>
          <a:prstGeom prst="ellipse">
            <a:avLst/>
          </a:prstGeom>
          <a:solidFill>
            <a:srgbClr val="9BC2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descr="e7d195523061f1c0deeec63e560781cfd59afb0ea006f2a87ABB68BF51EA6619813959095094C18C62A12F549504892A4AAA8C1554C6663626E05CA27F281A14E6983772AFC3FB97135759321DEA3D70CCCB10945EC5A0328596DD82A592BE62395600E7AE41709863136E5693E139E71C97B0505B6497F6EA0FFE905022212355C75CED024E8489CA1AE83B75F1FECE"/>
          <p:cNvSpPr txBox="1"/>
          <p:nvPr/>
        </p:nvSpPr>
        <p:spPr>
          <a:xfrm>
            <a:off x="108440" y="-147710"/>
            <a:ext cx="1005403" cy="954107"/>
          </a:xfrm>
          <a:prstGeom prst="rect">
            <a:avLst/>
          </a:prstGeom>
          <a:noFill/>
        </p:spPr>
        <p:txBody>
          <a:bodyPr wrap="none" rtlCol="0">
            <a:spAutoFit/>
          </a:bodyPr>
          <a:lstStyle/>
          <a:p>
            <a:pPr defTabSz="1218565">
              <a:defRPr/>
            </a:pPr>
            <a:r>
              <a:rPr lang="zh-CN" altLang="en-US" sz="3200" b="1" kern="0" dirty="0" smtClean="0">
                <a:solidFill>
                  <a:schemeClr val="tx1">
                    <a:lumMod val="85000"/>
                    <a:lumOff val="15000"/>
                  </a:schemeClr>
                </a:solidFill>
                <a:latin typeface="幼圆" panose="02010509060101010101" pitchFamily="49" charset="-122"/>
                <a:ea typeface="幼圆" panose="02010509060101010101" pitchFamily="49" charset="-122"/>
              </a:rPr>
              <a:t>  </a:t>
            </a:r>
            <a:endParaRPr lang="en-US" altLang="zh-CN" sz="3200" b="1" kern="0" dirty="0" smtClean="0">
              <a:solidFill>
                <a:schemeClr val="tx1">
                  <a:lumMod val="85000"/>
                  <a:lumOff val="15000"/>
                </a:schemeClr>
              </a:solidFill>
              <a:latin typeface="幼圆" panose="02010509060101010101" pitchFamily="49" charset="-122"/>
              <a:ea typeface="幼圆" panose="02010509060101010101" pitchFamily="49" charset="-122"/>
            </a:endParaRPr>
          </a:p>
          <a:p>
            <a:r>
              <a:rPr lang="en-US" altLang="zh-CN" sz="2400" dirty="0" smtClean="0">
                <a:solidFill>
                  <a:schemeClr val="bg1"/>
                </a:solidFill>
                <a:latin typeface="Arial Black" panose="020B0A04020102020204" pitchFamily="34" charset="0"/>
                <a:ea typeface="幼圆" panose="02010509060101010101" pitchFamily="49" charset="-122"/>
                <a:cs typeface="Kartika" panose="02020503030404060203" pitchFamily="18" charset="0"/>
              </a:rPr>
              <a:t>2017</a:t>
            </a:r>
            <a:endParaRPr lang="en-US" altLang="zh-CN" sz="2400" dirty="0">
              <a:solidFill>
                <a:schemeClr val="bg1"/>
              </a:solidFill>
              <a:latin typeface="Arial Black" panose="020B0A04020102020204" pitchFamily="34" charset="0"/>
              <a:ea typeface="幼圆" panose="02010509060101010101" pitchFamily="49" charset="-122"/>
              <a:cs typeface="Kartika" panose="02020503030404060203" pitchFamily="18" charset="0"/>
            </a:endParaRPr>
          </a:p>
        </p:txBody>
      </p:sp>
      <p:sp>
        <p:nvSpPr>
          <p:cNvPr id="18" name="Freeform 22"/>
          <p:cNvSpPr>
            <a:spLocks noEditPoints="1"/>
          </p:cNvSpPr>
          <p:nvPr/>
        </p:nvSpPr>
        <p:spPr bwMode="auto">
          <a:xfrm>
            <a:off x="1631851" y="354863"/>
            <a:ext cx="323491" cy="379890"/>
          </a:xfrm>
          <a:custGeom>
            <a:avLst/>
            <a:gdLst>
              <a:gd name="T0" fmla="*/ 90 w 641"/>
              <a:gd name="T1" fmla="*/ 424 h 748"/>
              <a:gd name="T2" fmla="*/ 158 w 641"/>
              <a:gd name="T3" fmla="*/ 424 h 748"/>
              <a:gd name="T4" fmla="*/ 205 w 641"/>
              <a:gd name="T5" fmla="*/ 408 h 748"/>
              <a:gd name="T6" fmla="*/ 291 w 641"/>
              <a:gd name="T7" fmla="*/ 588 h 748"/>
              <a:gd name="T8" fmla="*/ 312 w 641"/>
              <a:gd name="T9" fmla="*/ 475 h 748"/>
              <a:gd name="T10" fmla="*/ 297 w 641"/>
              <a:gd name="T11" fmla="*/ 468 h 748"/>
              <a:gd name="T12" fmla="*/ 298 w 641"/>
              <a:gd name="T13" fmla="*/ 452 h 748"/>
              <a:gd name="T14" fmla="*/ 360 w 641"/>
              <a:gd name="T15" fmla="*/ 452 h 748"/>
              <a:gd name="T16" fmla="*/ 360 w 641"/>
              <a:gd name="T17" fmla="*/ 468 h 748"/>
              <a:gd name="T18" fmla="*/ 346 w 641"/>
              <a:gd name="T19" fmla="*/ 475 h 748"/>
              <a:gd name="T20" fmla="*/ 365 w 641"/>
              <a:gd name="T21" fmla="*/ 583 h 748"/>
              <a:gd name="T22" fmla="*/ 439 w 641"/>
              <a:gd name="T23" fmla="*/ 415 h 748"/>
              <a:gd name="T24" fmla="*/ 482 w 641"/>
              <a:gd name="T25" fmla="*/ 420 h 748"/>
              <a:gd name="T26" fmla="*/ 545 w 641"/>
              <a:gd name="T27" fmla="*/ 420 h 748"/>
              <a:gd name="T28" fmla="*/ 632 w 641"/>
              <a:gd name="T29" fmla="*/ 691 h 748"/>
              <a:gd name="T30" fmla="*/ 544 w 641"/>
              <a:gd name="T31" fmla="*/ 722 h 748"/>
              <a:gd name="T32" fmla="*/ 532 w 641"/>
              <a:gd name="T33" fmla="*/ 681 h 748"/>
              <a:gd name="T34" fmla="*/ 504 w 641"/>
              <a:gd name="T35" fmla="*/ 729 h 748"/>
              <a:gd name="T36" fmla="*/ 123 w 641"/>
              <a:gd name="T37" fmla="*/ 731 h 748"/>
              <a:gd name="T38" fmla="*/ 94 w 641"/>
              <a:gd name="T39" fmla="*/ 681 h 748"/>
              <a:gd name="T40" fmla="*/ 81 w 641"/>
              <a:gd name="T41" fmla="*/ 724 h 748"/>
              <a:gd name="T42" fmla="*/ 0 w 641"/>
              <a:gd name="T43" fmla="*/ 691 h 748"/>
              <a:gd name="T44" fmla="*/ 90 w 641"/>
              <a:gd name="T45" fmla="*/ 424 h 748"/>
              <a:gd name="T46" fmla="*/ 185 w 641"/>
              <a:gd name="T47" fmla="*/ 289 h 748"/>
              <a:gd name="T48" fmla="*/ 185 w 641"/>
              <a:gd name="T49" fmla="*/ 289 h 748"/>
              <a:gd name="T50" fmla="*/ 163 w 641"/>
              <a:gd name="T51" fmla="*/ 264 h 748"/>
              <a:gd name="T52" fmla="*/ 155 w 641"/>
              <a:gd name="T53" fmla="*/ 214 h 748"/>
              <a:gd name="T54" fmla="*/ 155 w 641"/>
              <a:gd name="T55" fmla="*/ 207 h 748"/>
              <a:gd name="T56" fmla="*/ 160 w 641"/>
              <a:gd name="T57" fmla="*/ 204 h 748"/>
              <a:gd name="T58" fmla="*/ 164 w 641"/>
              <a:gd name="T59" fmla="*/ 202 h 748"/>
              <a:gd name="T60" fmla="*/ 199 w 641"/>
              <a:gd name="T61" fmla="*/ 47 h 748"/>
              <a:gd name="T62" fmla="*/ 423 w 641"/>
              <a:gd name="T63" fmla="*/ 43 h 748"/>
              <a:gd name="T64" fmla="*/ 466 w 641"/>
              <a:gd name="T65" fmla="*/ 200 h 748"/>
              <a:gd name="T66" fmla="*/ 472 w 641"/>
              <a:gd name="T67" fmla="*/ 204 h 748"/>
              <a:gd name="T68" fmla="*/ 478 w 641"/>
              <a:gd name="T69" fmla="*/ 207 h 748"/>
              <a:gd name="T70" fmla="*/ 478 w 641"/>
              <a:gd name="T71" fmla="*/ 214 h 748"/>
              <a:gd name="T72" fmla="*/ 471 w 641"/>
              <a:gd name="T73" fmla="*/ 263 h 748"/>
              <a:gd name="T74" fmla="*/ 449 w 641"/>
              <a:gd name="T75" fmla="*/ 288 h 748"/>
              <a:gd name="T76" fmla="*/ 328 w 641"/>
              <a:gd name="T77" fmla="*/ 397 h 748"/>
              <a:gd name="T78" fmla="*/ 299 w 641"/>
              <a:gd name="T79" fmla="*/ 395 h 748"/>
              <a:gd name="T80" fmla="*/ 185 w 641"/>
              <a:gd name="T81" fmla="*/ 289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1" h="748">
                <a:moveTo>
                  <a:pt x="90" y="424"/>
                </a:moveTo>
                <a:cubicBezTo>
                  <a:pt x="114" y="424"/>
                  <a:pt x="137" y="424"/>
                  <a:pt x="158" y="424"/>
                </a:cubicBezTo>
                <a:cubicBezTo>
                  <a:pt x="178" y="425"/>
                  <a:pt x="194" y="421"/>
                  <a:pt x="205" y="408"/>
                </a:cubicBezTo>
                <a:lnTo>
                  <a:pt x="291" y="588"/>
                </a:lnTo>
                <a:lnTo>
                  <a:pt x="312" y="475"/>
                </a:lnTo>
                <a:lnTo>
                  <a:pt x="297" y="468"/>
                </a:lnTo>
                <a:lnTo>
                  <a:pt x="298" y="452"/>
                </a:lnTo>
                <a:lnTo>
                  <a:pt x="360" y="452"/>
                </a:lnTo>
                <a:lnTo>
                  <a:pt x="360" y="468"/>
                </a:lnTo>
                <a:lnTo>
                  <a:pt x="346" y="475"/>
                </a:lnTo>
                <a:lnTo>
                  <a:pt x="365" y="583"/>
                </a:lnTo>
                <a:lnTo>
                  <a:pt x="439" y="415"/>
                </a:lnTo>
                <a:cubicBezTo>
                  <a:pt x="450" y="420"/>
                  <a:pt x="464" y="422"/>
                  <a:pt x="482" y="420"/>
                </a:cubicBezTo>
                <a:cubicBezTo>
                  <a:pt x="502" y="420"/>
                  <a:pt x="523" y="420"/>
                  <a:pt x="545" y="420"/>
                </a:cubicBezTo>
                <a:cubicBezTo>
                  <a:pt x="604" y="475"/>
                  <a:pt x="641" y="606"/>
                  <a:pt x="632" y="691"/>
                </a:cubicBezTo>
                <a:cubicBezTo>
                  <a:pt x="614" y="704"/>
                  <a:pt x="583" y="714"/>
                  <a:pt x="544" y="722"/>
                </a:cubicBezTo>
                <a:lnTo>
                  <a:pt x="532" y="681"/>
                </a:lnTo>
                <a:lnTo>
                  <a:pt x="504" y="729"/>
                </a:lnTo>
                <a:cubicBezTo>
                  <a:pt x="390" y="746"/>
                  <a:pt x="233" y="748"/>
                  <a:pt x="123" y="731"/>
                </a:cubicBezTo>
                <a:lnTo>
                  <a:pt x="94" y="681"/>
                </a:lnTo>
                <a:lnTo>
                  <a:pt x="81" y="724"/>
                </a:lnTo>
                <a:cubicBezTo>
                  <a:pt x="43" y="716"/>
                  <a:pt x="14" y="705"/>
                  <a:pt x="0" y="691"/>
                </a:cubicBezTo>
                <a:cubicBezTo>
                  <a:pt x="1" y="616"/>
                  <a:pt x="15" y="489"/>
                  <a:pt x="90" y="424"/>
                </a:cubicBezTo>
                <a:close/>
                <a:moveTo>
                  <a:pt x="185" y="289"/>
                </a:moveTo>
                <a:lnTo>
                  <a:pt x="185" y="289"/>
                </a:lnTo>
                <a:cubicBezTo>
                  <a:pt x="175" y="284"/>
                  <a:pt x="168" y="275"/>
                  <a:pt x="163" y="264"/>
                </a:cubicBezTo>
                <a:cubicBezTo>
                  <a:pt x="157" y="251"/>
                  <a:pt x="155" y="234"/>
                  <a:pt x="155" y="214"/>
                </a:cubicBezTo>
                <a:lnTo>
                  <a:pt x="155" y="207"/>
                </a:lnTo>
                <a:lnTo>
                  <a:pt x="160" y="204"/>
                </a:lnTo>
                <a:cubicBezTo>
                  <a:pt x="162" y="203"/>
                  <a:pt x="163" y="202"/>
                  <a:pt x="164" y="202"/>
                </a:cubicBezTo>
                <a:cubicBezTo>
                  <a:pt x="152" y="117"/>
                  <a:pt x="162" y="78"/>
                  <a:pt x="199" y="47"/>
                </a:cubicBezTo>
                <a:cubicBezTo>
                  <a:pt x="256" y="0"/>
                  <a:pt x="365" y="0"/>
                  <a:pt x="423" y="43"/>
                </a:cubicBezTo>
                <a:cubicBezTo>
                  <a:pt x="463" y="72"/>
                  <a:pt x="477" y="123"/>
                  <a:pt x="466" y="200"/>
                </a:cubicBezTo>
                <a:cubicBezTo>
                  <a:pt x="468" y="201"/>
                  <a:pt x="470" y="202"/>
                  <a:pt x="472" y="204"/>
                </a:cubicBezTo>
                <a:lnTo>
                  <a:pt x="478" y="207"/>
                </a:lnTo>
                <a:lnTo>
                  <a:pt x="478" y="214"/>
                </a:lnTo>
                <a:cubicBezTo>
                  <a:pt x="478" y="233"/>
                  <a:pt x="476" y="250"/>
                  <a:pt x="471" y="263"/>
                </a:cubicBezTo>
                <a:cubicBezTo>
                  <a:pt x="466" y="275"/>
                  <a:pt x="459" y="283"/>
                  <a:pt x="449" y="288"/>
                </a:cubicBezTo>
                <a:cubicBezTo>
                  <a:pt x="434" y="338"/>
                  <a:pt x="381" y="392"/>
                  <a:pt x="328" y="397"/>
                </a:cubicBezTo>
                <a:cubicBezTo>
                  <a:pt x="319" y="398"/>
                  <a:pt x="308" y="398"/>
                  <a:pt x="299" y="395"/>
                </a:cubicBezTo>
                <a:cubicBezTo>
                  <a:pt x="241" y="374"/>
                  <a:pt x="203" y="350"/>
                  <a:pt x="185" y="289"/>
                </a:cubicBezTo>
                <a:close/>
              </a:path>
            </a:pathLst>
          </a:custGeom>
          <a:solidFill>
            <a:srgbClr val="FFFFFF"/>
          </a:solidFill>
          <a:ln>
            <a:noFill/>
          </a:ln>
        </p:spPr>
        <p:txBody>
          <a:bodyPr vert="horz" wrap="square" lIns="91440" tIns="45720" rIns="91440" bIns="45720" numCol="1" anchor="t" anchorCtr="0" compatLnSpc="1"/>
          <a:lstStyle/>
          <a:p>
            <a:endParaRPr lang="zh-CN" altLang="en-US"/>
          </a:p>
        </p:txBody>
      </p:sp>
      <p:sp>
        <p:nvSpPr>
          <p:cNvPr id="8" name="文本框 7"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2577745" y="190865"/>
            <a:ext cx="4815742" cy="707886"/>
          </a:xfrm>
          <a:prstGeom prst="rect">
            <a:avLst/>
          </a:prstGeom>
          <a:noFill/>
          <a:effectLst/>
        </p:spPr>
        <p:txBody>
          <a:bodyPr wrap="none" rtlCol="0">
            <a:spAutoFit/>
          </a:bodyPr>
          <a:lstStyle/>
          <a:p>
            <a:r>
              <a:rPr lang="zh-CN" altLang="en-US" sz="4000" b="1" dirty="0" smtClean="0">
                <a:solidFill>
                  <a:schemeClr val="tx1">
                    <a:lumMod val="75000"/>
                    <a:lumOff val="25000"/>
                  </a:schemeClr>
                </a:solidFill>
                <a:latin typeface="幼圆" panose="02010509060101010101" pitchFamily="49" charset="-122"/>
                <a:ea typeface="幼圆" panose="02010509060101010101" pitchFamily="49" charset="-122"/>
                <a:cs typeface="Kartika" panose="02020503030404060203" pitchFamily="18" charset="0"/>
              </a:rPr>
              <a:t>请在此输入您的标题</a:t>
            </a:r>
            <a:endParaRPr lang="en-US" altLang="zh-CN" sz="4000" b="1" dirty="0">
              <a:solidFill>
                <a:schemeClr val="tx1">
                  <a:lumMod val="75000"/>
                  <a:lumOff val="25000"/>
                </a:schemeClr>
              </a:solidFill>
              <a:latin typeface="幼圆" panose="02010509060101010101" pitchFamily="49" charset="-122"/>
              <a:ea typeface="幼圆" panose="02010509060101010101" pitchFamily="49" charset="-122"/>
              <a:cs typeface="Kartika" panose="02020503030404060203" pitchFamily="18" charset="0"/>
            </a:endParaRPr>
          </a:p>
        </p:txBody>
      </p:sp>
      <p:grpSp>
        <p:nvGrpSpPr>
          <p:cNvPr id="7" name="组合 6"/>
          <p:cNvGrpSpPr/>
          <p:nvPr/>
        </p:nvGrpSpPr>
        <p:grpSpPr>
          <a:xfrm>
            <a:off x="1442625" y="2770634"/>
            <a:ext cx="2446347" cy="1851207"/>
            <a:chOff x="1442625" y="2882928"/>
            <a:chExt cx="2446347" cy="1851207"/>
          </a:xfrm>
        </p:grpSpPr>
        <p:sp>
          <p:nvSpPr>
            <p:cNvPr id="9" name="任意多边形 8"/>
            <p:cNvSpPr/>
            <p:nvPr/>
          </p:nvSpPr>
          <p:spPr>
            <a:xfrm>
              <a:off x="1442625" y="2882928"/>
              <a:ext cx="2446347" cy="1851207"/>
            </a:xfrm>
            <a:custGeom>
              <a:avLst/>
              <a:gdLst>
                <a:gd name="connsiteX0" fmla="*/ 1552486 w 1552486"/>
                <a:gd name="connsiteY0" fmla="*/ 1019798 h 1019798"/>
                <a:gd name="connsiteX1" fmla="*/ 1552486 w 1552486"/>
                <a:gd name="connsiteY1" fmla="*/ 393106 h 1019798"/>
                <a:gd name="connsiteX2" fmla="*/ 1449937 w 1552486"/>
                <a:gd name="connsiteY2" fmla="*/ 393106 h 1019798"/>
                <a:gd name="connsiteX3" fmla="*/ 1449937 w 1552486"/>
                <a:gd name="connsiteY3" fmla="*/ 435835 h 1019798"/>
                <a:gd name="connsiteX4" fmla="*/ 1014102 w 1552486"/>
                <a:gd name="connsiteY4" fmla="*/ 0 h 1019798"/>
                <a:gd name="connsiteX5" fmla="*/ 0 w 1552486"/>
                <a:gd name="connsiteY5" fmla="*/ 122489 h 1019798"/>
                <a:gd name="connsiteX6" fmla="*/ 301952 w 1552486"/>
                <a:gd name="connsiteY6" fmla="*/ 247828 h 1019798"/>
                <a:gd name="connsiteX7" fmla="*/ 968524 w 1552486"/>
                <a:gd name="connsiteY7" fmla="*/ 914400 h 1019798"/>
                <a:gd name="connsiteX8" fmla="*/ 928643 w 1552486"/>
                <a:gd name="connsiteY8" fmla="*/ 914400 h 1019798"/>
                <a:gd name="connsiteX9" fmla="*/ 928643 w 1552486"/>
                <a:gd name="connsiteY9" fmla="*/ 1019798 h 1019798"/>
                <a:gd name="connsiteX10" fmla="*/ 1552486 w 1552486"/>
                <a:gd name="connsiteY10" fmla="*/ 1019798 h 1019798"/>
                <a:gd name="connsiteX0-1" fmla="*/ 1552486 w 1552486"/>
                <a:gd name="connsiteY0-2" fmla="*/ 1019798 h 1019798"/>
                <a:gd name="connsiteX1-3" fmla="*/ 1552486 w 1552486"/>
                <a:gd name="connsiteY1-4" fmla="*/ 393106 h 1019798"/>
                <a:gd name="connsiteX2-5" fmla="*/ 1449937 w 1552486"/>
                <a:gd name="connsiteY2-6" fmla="*/ 393106 h 1019798"/>
                <a:gd name="connsiteX3-7" fmla="*/ 1449937 w 1552486"/>
                <a:gd name="connsiteY3-8" fmla="*/ 435835 h 1019798"/>
                <a:gd name="connsiteX4-9" fmla="*/ 1014102 w 1552486"/>
                <a:gd name="connsiteY4-10" fmla="*/ 0 h 1019798"/>
                <a:gd name="connsiteX5-11" fmla="*/ 0 w 1552486"/>
                <a:gd name="connsiteY5-12" fmla="*/ 122489 h 1019798"/>
                <a:gd name="connsiteX6-13" fmla="*/ 301952 w 1552486"/>
                <a:gd name="connsiteY6-14" fmla="*/ 247828 h 1019798"/>
                <a:gd name="connsiteX7-15" fmla="*/ 968524 w 1552486"/>
                <a:gd name="connsiteY7-16" fmla="*/ 914400 h 1019798"/>
                <a:gd name="connsiteX8-17" fmla="*/ 928643 w 1552486"/>
                <a:gd name="connsiteY8-18" fmla="*/ 914400 h 1019798"/>
                <a:gd name="connsiteX9-19" fmla="*/ 928643 w 1552486"/>
                <a:gd name="connsiteY9-20" fmla="*/ 1019798 h 1019798"/>
                <a:gd name="connsiteX10-21" fmla="*/ 1552486 w 1552486"/>
                <a:gd name="connsiteY10-22" fmla="*/ 1019798 h 1019798"/>
                <a:gd name="connsiteX0-23" fmla="*/ 1552486 w 1552486"/>
                <a:gd name="connsiteY0-24" fmla="*/ 1019798 h 1019798"/>
                <a:gd name="connsiteX1-25" fmla="*/ 1552486 w 1552486"/>
                <a:gd name="connsiteY1-26" fmla="*/ 393106 h 1019798"/>
                <a:gd name="connsiteX2-27" fmla="*/ 1449937 w 1552486"/>
                <a:gd name="connsiteY2-28" fmla="*/ 393106 h 1019798"/>
                <a:gd name="connsiteX3-29" fmla="*/ 1449937 w 1552486"/>
                <a:gd name="connsiteY3-30" fmla="*/ 435835 h 1019798"/>
                <a:gd name="connsiteX4-31" fmla="*/ 1014102 w 1552486"/>
                <a:gd name="connsiteY4-32" fmla="*/ 0 h 1019798"/>
                <a:gd name="connsiteX5-33" fmla="*/ 0 w 1552486"/>
                <a:gd name="connsiteY5-34" fmla="*/ 122489 h 1019798"/>
                <a:gd name="connsiteX6-35" fmla="*/ 301952 w 1552486"/>
                <a:gd name="connsiteY6-36" fmla="*/ 247828 h 1019798"/>
                <a:gd name="connsiteX7-37" fmla="*/ 968524 w 1552486"/>
                <a:gd name="connsiteY7-38" fmla="*/ 914400 h 1019798"/>
                <a:gd name="connsiteX8-39" fmla="*/ 928643 w 1552486"/>
                <a:gd name="connsiteY8-40" fmla="*/ 914400 h 1019798"/>
                <a:gd name="connsiteX9-41" fmla="*/ 928643 w 1552486"/>
                <a:gd name="connsiteY9-42" fmla="*/ 1019798 h 1019798"/>
                <a:gd name="connsiteX10-43" fmla="*/ 1552486 w 1552486"/>
                <a:gd name="connsiteY10-44" fmla="*/ 1019798 h 1019798"/>
                <a:gd name="connsiteX0-45" fmla="*/ 1552486 w 1552486"/>
                <a:gd name="connsiteY0-46" fmla="*/ 1019798 h 1019798"/>
                <a:gd name="connsiteX1-47" fmla="*/ 1552486 w 1552486"/>
                <a:gd name="connsiteY1-48" fmla="*/ 393106 h 1019798"/>
                <a:gd name="connsiteX2-49" fmla="*/ 1449937 w 1552486"/>
                <a:gd name="connsiteY2-50" fmla="*/ 393106 h 1019798"/>
                <a:gd name="connsiteX3-51" fmla="*/ 1449937 w 1552486"/>
                <a:gd name="connsiteY3-52" fmla="*/ 435835 h 1019798"/>
                <a:gd name="connsiteX4-53" fmla="*/ 1014102 w 1552486"/>
                <a:gd name="connsiteY4-54" fmla="*/ 0 h 1019798"/>
                <a:gd name="connsiteX5-55" fmla="*/ 0 w 1552486"/>
                <a:gd name="connsiteY5-56" fmla="*/ 122489 h 1019798"/>
                <a:gd name="connsiteX6-57" fmla="*/ 301952 w 1552486"/>
                <a:gd name="connsiteY6-58" fmla="*/ 247828 h 1019798"/>
                <a:gd name="connsiteX7-59" fmla="*/ 977070 w 1552486"/>
                <a:gd name="connsiteY7-60" fmla="*/ 914400 h 1019798"/>
                <a:gd name="connsiteX8-61" fmla="*/ 928643 w 1552486"/>
                <a:gd name="connsiteY8-62" fmla="*/ 914400 h 1019798"/>
                <a:gd name="connsiteX9-63" fmla="*/ 928643 w 1552486"/>
                <a:gd name="connsiteY9-64" fmla="*/ 1019798 h 1019798"/>
                <a:gd name="connsiteX10-65" fmla="*/ 1552486 w 1552486"/>
                <a:gd name="connsiteY10-66" fmla="*/ 1019798 h 1019798"/>
                <a:gd name="connsiteX0-67" fmla="*/ 1552486 w 1552486"/>
                <a:gd name="connsiteY0-68" fmla="*/ 1067086 h 1067086"/>
                <a:gd name="connsiteX1-69" fmla="*/ 1552486 w 1552486"/>
                <a:gd name="connsiteY1-70" fmla="*/ 440394 h 1067086"/>
                <a:gd name="connsiteX2-71" fmla="*/ 1449937 w 1552486"/>
                <a:gd name="connsiteY2-72" fmla="*/ 440394 h 1067086"/>
                <a:gd name="connsiteX3-73" fmla="*/ 1449937 w 1552486"/>
                <a:gd name="connsiteY3-74" fmla="*/ 483123 h 1067086"/>
                <a:gd name="connsiteX4-75" fmla="*/ 1014102 w 1552486"/>
                <a:gd name="connsiteY4-76" fmla="*/ 47288 h 1067086"/>
                <a:gd name="connsiteX5-77" fmla="*/ 0 w 1552486"/>
                <a:gd name="connsiteY5-78" fmla="*/ 169777 h 1067086"/>
                <a:gd name="connsiteX6-79" fmla="*/ 301952 w 1552486"/>
                <a:gd name="connsiteY6-80" fmla="*/ 295116 h 1067086"/>
                <a:gd name="connsiteX7-81" fmla="*/ 977070 w 1552486"/>
                <a:gd name="connsiteY7-82" fmla="*/ 961688 h 1067086"/>
                <a:gd name="connsiteX8-83" fmla="*/ 928643 w 1552486"/>
                <a:gd name="connsiteY8-84" fmla="*/ 961688 h 1067086"/>
                <a:gd name="connsiteX9-85" fmla="*/ 928643 w 1552486"/>
                <a:gd name="connsiteY9-86" fmla="*/ 1067086 h 1067086"/>
                <a:gd name="connsiteX10-87" fmla="*/ 1552486 w 1552486"/>
                <a:gd name="connsiteY10-88" fmla="*/ 1067086 h 1067086"/>
                <a:gd name="connsiteX0-89" fmla="*/ 1552486 w 1552486"/>
                <a:gd name="connsiteY0-90" fmla="*/ 1174802 h 1174802"/>
                <a:gd name="connsiteX1-91" fmla="*/ 1552486 w 1552486"/>
                <a:gd name="connsiteY1-92" fmla="*/ 548110 h 1174802"/>
                <a:gd name="connsiteX2-93" fmla="*/ 1449937 w 1552486"/>
                <a:gd name="connsiteY2-94" fmla="*/ 548110 h 1174802"/>
                <a:gd name="connsiteX3-95" fmla="*/ 1449937 w 1552486"/>
                <a:gd name="connsiteY3-96" fmla="*/ 590839 h 1174802"/>
                <a:gd name="connsiteX4-97" fmla="*/ 1014102 w 1552486"/>
                <a:gd name="connsiteY4-98" fmla="*/ 155004 h 1174802"/>
                <a:gd name="connsiteX5-99" fmla="*/ 0 w 1552486"/>
                <a:gd name="connsiteY5-100" fmla="*/ 277493 h 1174802"/>
                <a:gd name="connsiteX6-101" fmla="*/ 301952 w 1552486"/>
                <a:gd name="connsiteY6-102" fmla="*/ 402832 h 1174802"/>
                <a:gd name="connsiteX7-103" fmla="*/ 977070 w 1552486"/>
                <a:gd name="connsiteY7-104" fmla="*/ 1069404 h 1174802"/>
                <a:gd name="connsiteX8-105" fmla="*/ 928643 w 1552486"/>
                <a:gd name="connsiteY8-106" fmla="*/ 1069404 h 1174802"/>
                <a:gd name="connsiteX9-107" fmla="*/ 928643 w 1552486"/>
                <a:gd name="connsiteY9-108" fmla="*/ 1174802 h 1174802"/>
                <a:gd name="connsiteX10-109" fmla="*/ 1552486 w 1552486"/>
                <a:gd name="connsiteY10-110" fmla="*/ 1174802 h 117480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1552486" h="1174802">
                  <a:moveTo>
                    <a:pt x="1552486" y="1174802"/>
                  </a:moveTo>
                  <a:lnTo>
                    <a:pt x="1552486" y="548110"/>
                  </a:lnTo>
                  <a:lnTo>
                    <a:pt x="1449937" y="548110"/>
                  </a:lnTo>
                  <a:lnTo>
                    <a:pt x="1449937" y="590839"/>
                  </a:lnTo>
                  <a:lnTo>
                    <a:pt x="1014102" y="155004"/>
                  </a:lnTo>
                  <a:cubicBezTo>
                    <a:pt x="764374" y="-89025"/>
                    <a:pt x="312397" y="-42499"/>
                    <a:pt x="0" y="277493"/>
                  </a:cubicBezTo>
                  <a:cubicBezTo>
                    <a:pt x="126288" y="250906"/>
                    <a:pt x="258273" y="363901"/>
                    <a:pt x="301952" y="402832"/>
                  </a:cubicBezTo>
                  <a:lnTo>
                    <a:pt x="977070" y="1069404"/>
                  </a:lnTo>
                  <a:lnTo>
                    <a:pt x="928643" y="1069404"/>
                  </a:lnTo>
                  <a:lnTo>
                    <a:pt x="928643" y="1174802"/>
                  </a:lnTo>
                  <a:lnTo>
                    <a:pt x="1552486" y="1174802"/>
                  </a:lnTo>
                  <a:close/>
                </a:path>
              </a:pathLst>
            </a:custGeom>
            <a:solidFill>
              <a:srgbClr val="33333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0" name="矩形 9"/>
            <p:cNvSpPr/>
            <p:nvPr/>
          </p:nvSpPr>
          <p:spPr>
            <a:xfrm>
              <a:off x="3220817" y="4080064"/>
              <a:ext cx="598241" cy="584775"/>
            </a:xfrm>
            <a:prstGeom prst="rect">
              <a:avLst/>
            </a:prstGeom>
            <a:effectLst/>
          </p:spPr>
          <p:txBody>
            <a:bodyPr wrap="none">
              <a:spAutoFit/>
            </a:bodyPr>
            <a:lstStyle/>
            <a:p>
              <a:r>
                <a:rPr lang="en-US" altLang="zh-CN" sz="3200" b="1" dirty="0">
                  <a:solidFill>
                    <a:srgbClr val="FEFEFE"/>
                  </a:solidFill>
                  <a:latin typeface="方正姚体" panose="02010601030101010101" pitchFamily="2" charset="-122"/>
                  <a:ea typeface="方正姚体" panose="02010601030101010101" pitchFamily="2" charset="-122"/>
                </a:rPr>
                <a:t>01</a:t>
              </a:r>
              <a:endParaRPr lang="zh-CN" altLang="en-US" sz="3200" b="1" dirty="0">
                <a:solidFill>
                  <a:srgbClr val="FEFEFE"/>
                </a:solidFill>
                <a:latin typeface="方正姚体" panose="02010601030101010101" pitchFamily="2" charset="-122"/>
                <a:ea typeface="方正姚体" panose="02010601030101010101" pitchFamily="2" charset="-122"/>
              </a:endParaRPr>
            </a:p>
          </p:txBody>
        </p:sp>
        <p:sp>
          <p:nvSpPr>
            <p:cNvPr id="11" name="矩形 10"/>
            <p:cNvSpPr/>
            <p:nvPr/>
          </p:nvSpPr>
          <p:spPr>
            <a:xfrm rot="2700000">
              <a:off x="2399635" y="3508865"/>
              <a:ext cx="947695" cy="523220"/>
            </a:xfrm>
            <a:prstGeom prst="rect">
              <a:avLst/>
            </a:prstGeom>
            <a:effectLst/>
          </p:spPr>
          <p:txBody>
            <a:bodyPr wrap="none">
              <a:spAutoFit/>
            </a:bodyPr>
            <a:lstStyle/>
            <a:p>
              <a:r>
                <a:rPr lang="en-US" altLang="zh-CN" sz="2800" b="1" dirty="0">
                  <a:solidFill>
                    <a:srgbClr val="FEFEFE"/>
                  </a:solidFill>
                  <a:latin typeface="方正姚体" panose="02010601030101010101" pitchFamily="2" charset="-122"/>
                  <a:ea typeface="方正姚体" panose="02010601030101010101" pitchFamily="2" charset="-122"/>
                </a:rPr>
                <a:t>STEP</a:t>
              </a:r>
              <a:endParaRPr lang="zh-CN" altLang="en-US" sz="2800" dirty="0">
                <a:solidFill>
                  <a:srgbClr val="FEFEFE"/>
                </a:solidFill>
                <a:latin typeface="方正姚体" panose="02010601030101010101" pitchFamily="2" charset="-122"/>
                <a:ea typeface="方正姚体" panose="02010601030101010101" pitchFamily="2" charset="-122"/>
              </a:endParaRPr>
            </a:p>
          </p:txBody>
        </p:sp>
        <p:sp>
          <p:nvSpPr>
            <p:cNvPr id="14" name="Freeform 46"/>
            <p:cNvSpPr>
              <a:spLocks noEditPoints="1"/>
            </p:cNvSpPr>
            <p:nvPr/>
          </p:nvSpPr>
          <p:spPr bwMode="auto">
            <a:xfrm>
              <a:off x="2134145" y="3070144"/>
              <a:ext cx="390942" cy="390942"/>
            </a:xfrm>
            <a:custGeom>
              <a:avLst/>
              <a:gdLst>
                <a:gd name="T0" fmla="*/ 72 w 144"/>
                <a:gd name="T1" fmla="*/ 0 h 144"/>
                <a:gd name="T2" fmla="*/ 0 w 144"/>
                <a:gd name="T3" fmla="*/ 72 h 144"/>
                <a:gd name="T4" fmla="*/ 72 w 144"/>
                <a:gd name="T5" fmla="*/ 144 h 144"/>
                <a:gd name="T6" fmla="*/ 144 w 144"/>
                <a:gd name="T7" fmla="*/ 72 h 144"/>
                <a:gd name="T8" fmla="*/ 72 w 144"/>
                <a:gd name="T9" fmla="*/ 0 h 144"/>
                <a:gd name="T10" fmla="*/ 110 w 144"/>
                <a:gd name="T11" fmla="*/ 91 h 144"/>
                <a:gd name="T12" fmla="*/ 108 w 144"/>
                <a:gd name="T13" fmla="*/ 93 h 144"/>
                <a:gd name="T14" fmla="*/ 84 w 144"/>
                <a:gd name="T15" fmla="*/ 93 h 144"/>
                <a:gd name="T16" fmla="*/ 84 w 144"/>
                <a:gd name="T17" fmla="*/ 100 h 144"/>
                <a:gd name="T18" fmla="*/ 101 w 144"/>
                <a:gd name="T19" fmla="*/ 100 h 144"/>
                <a:gd name="T20" fmla="*/ 103 w 144"/>
                <a:gd name="T21" fmla="*/ 102 h 144"/>
                <a:gd name="T22" fmla="*/ 103 w 144"/>
                <a:gd name="T23" fmla="*/ 108 h 144"/>
                <a:gd name="T24" fmla="*/ 101 w 144"/>
                <a:gd name="T25" fmla="*/ 110 h 144"/>
                <a:gd name="T26" fmla="*/ 43 w 144"/>
                <a:gd name="T27" fmla="*/ 110 h 144"/>
                <a:gd name="T28" fmla="*/ 41 w 144"/>
                <a:gd name="T29" fmla="*/ 108 h 144"/>
                <a:gd name="T30" fmla="*/ 41 w 144"/>
                <a:gd name="T31" fmla="*/ 102 h 144"/>
                <a:gd name="T32" fmla="*/ 43 w 144"/>
                <a:gd name="T33" fmla="*/ 100 h 144"/>
                <a:gd name="T34" fmla="*/ 60 w 144"/>
                <a:gd name="T35" fmla="*/ 100 h 144"/>
                <a:gd name="T36" fmla="*/ 60 w 144"/>
                <a:gd name="T37" fmla="*/ 93 h 144"/>
                <a:gd name="T38" fmla="*/ 36 w 144"/>
                <a:gd name="T39" fmla="*/ 93 h 144"/>
                <a:gd name="T40" fmla="*/ 34 w 144"/>
                <a:gd name="T41" fmla="*/ 91 h 144"/>
                <a:gd name="T42" fmla="*/ 34 w 144"/>
                <a:gd name="T43" fmla="*/ 37 h 144"/>
                <a:gd name="T44" fmla="*/ 36 w 144"/>
                <a:gd name="T45" fmla="*/ 35 h 144"/>
                <a:gd name="T46" fmla="*/ 108 w 144"/>
                <a:gd name="T47" fmla="*/ 35 h 144"/>
                <a:gd name="T48" fmla="*/ 110 w 144"/>
                <a:gd name="T49" fmla="*/ 37 h 144"/>
                <a:gd name="T50" fmla="*/ 110 w 144"/>
                <a:gd name="T51" fmla="*/ 9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4" h="144">
                  <a:moveTo>
                    <a:pt x="72" y="0"/>
                  </a:moveTo>
                  <a:cubicBezTo>
                    <a:pt x="32" y="0"/>
                    <a:pt x="0" y="32"/>
                    <a:pt x="0" y="72"/>
                  </a:cubicBezTo>
                  <a:cubicBezTo>
                    <a:pt x="0" y="112"/>
                    <a:pt x="32" y="144"/>
                    <a:pt x="72" y="144"/>
                  </a:cubicBezTo>
                  <a:cubicBezTo>
                    <a:pt x="112" y="144"/>
                    <a:pt x="144" y="112"/>
                    <a:pt x="144" y="72"/>
                  </a:cubicBezTo>
                  <a:cubicBezTo>
                    <a:pt x="144" y="32"/>
                    <a:pt x="112" y="0"/>
                    <a:pt x="72" y="0"/>
                  </a:cubicBezTo>
                  <a:close/>
                  <a:moveTo>
                    <a:pt x="110" y="91"/>
                  </a:moveTo>
                  <a:cubicBezTo>
                    <a:pt x="110" y="92"/>
                    <a:pt x="109" y="93"/>
                    <a:pt x="108" y="93"/>
                  </a:cubicBezTo>
                  <a:cubicBezTo>
                    <a:pt x="84" y="93"/>
                    <a:pt x="84" y="93"/>
                    <a:pt x="84" y="93"/>
                  </a:cubicBezTo>
                  <a:cubicBezTo>
                    <a:pt x="84" y="100"/>
                    <a:pt x="84" y="100"/>
                    <a:pt x="84" y="100"/>
                  </a:cubicBezTo>
                  <a:cubicBezTo>
                    <a:pt x="101" y="100"/>
                    <a:pt x="101" y="100"/>
                    <a:pt x="101" y="100"/>
                  </a:cubicBezTo>
                  <a:cubicBezTo>
                    <a:pt x="102" y="100"/>
                    <a:pt x="103" y="101"/>
                    <a:pt x="103" y="102"/>
                  </a:cubicBezTo>
                  <a:cubicBezTo>
                    <a:pt x="103" y="108"/>
                    <a:pt x="103" y="108"/>
                    <a:pt x="103" y="108"/>
                  </a:cubicBezTo>
                  <a:cubicBezTo>
                    <a:pt x="103" y="109"/>
                    <a:pt x="102" y="110"/>
                    <a:pt x="101" y="110"/>
                  </a:cubicBezTo>
                  <a:cubicBezTo>
                    <a:pt x="43" y="110"/>
                    <a:pt x="43" y="110"/>
                    <a:pt x="43" y="110"/>
                  </a:cubicBezTo>
                  <a:cubicBezTo>
                    <a:pt x="42" y="110"/>
                    <a:pt x="41" y="109"/>
                    <a:pt x="41" y="108"/>
                  </a:cubicBezTo>
                  <a:cubicBezTo>
                    <a:pt x="41" y="102"/>
                    <a:pt x="41" y="102"/>
                    <a:pt x="41" y="102"/>
                  </a:cubicBezTo>
                  <a:cubicBezTo>
                    <a:pt x="41" y="101"/>
                    <a:pt x="42" y="100"/>
                    <a:pt x="43" y="100"/>
                  </a:cubicBezTo>
                  <a:cubicBezTo>
                    <a:pt x="60" y="100"/>
                    <a:pt x="60" y="100"/>
                    <a:pt x="60" y="100"/>
                  </a:cubicBezTo>
                  <a:cubicBezTo>
                    <a:pt x="60" y="93"/>
                    <a:pt x="60" y="93"/>
                    <a:pt x="60" y="93"/>
                  </a:cubicBezTo>
                  <a:cubicBezTo>
                    <a:pt x="36" y="93"/>
                    <a:pt x="36" y="93"/>
                    <a:pt x="36" y="93"/>
                  </a:cubicBezTo>
                  <a:cubicBezTo>
                    <a:pt x="35" y="93"/>
                    <a:pt x="34" y="92"/>
                    <a:pt x="34" y="91"/>
                  </a:cubicBezTo>
                  <a:cubicBezTo>
                    <a:pt x="34" y="37"/>
                    <a:pt x="34" y="37"/>
                    <a:pt x="34" y="37"/>
                  </a:cubicBezTo>
                  <a:cubicBezTo>
                    <a:pt x="34" y="36"/>
                    <a:pt x="35" y="35"/>
                    <a:pt x="36" y="35"/>
                  </a:cubicBezTo>
                  <a:cubicBezTo>
                    <a:pt x="108" y="35"/>
                    <a:pt x="108" y="35"/>
                    <a:pt x="108" y="35"/>
                  </a:cubicBezTo>
                  <a:cubicBezTo>
                    <a:pt x="109" y="35"/>
                    <a:pt x="110" y="36"/>
                    <a:pt x="110" y="37"/>
                  </a:cubicBezTo>
                  <a:lnTo>
                    <a:pt x="110" y="91"/>
                  </a:lnTo>
                  <a:close/>
                </a:path>
              </a:pathLst>
            </a:custGeom>
            <a:solidFill>
              <a:srgbClr val="FEFEFE"/>
            </a:solidFill>
            <a:ln>
              <a:noFill/>
            </a:ln>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15" name="组合 14"/>
          <p:cNvGrpSpPr/>
          <p:nvPr/>
        </p:nvGrpSpPr>
        <p:grpSpPr>
          <a:xfrm>
            <a:off x="3764796" y="3696237"/>
            <a:ext cx="2446347" cy="1851207"/>
            <a:chOff x="3764796" y="3808531"/>
            <a:chExt cx="2446347" cy="1851207"/>
          </a:xfrm>
        </p:grpSpPr>
        <p:sp>
          <p:nvSpPr>
            <p:cNvPr id="16" name="任意多边形 15"/>
            <p:cNvSpPr/>
            <p:nvPr/>
          </p:nvSpPr>
          <p:spPr>
            <a:xfrm flipV="1">
              <a:off x="3764796" y="3808531"/>
              <a:ext cx="2446347" cy="1851207"/>
            </a:xfrm>
            <a:custGeom>
              <a:avLst/>
              <a:gdLst>
                <a:gd name="connsiteX0" fmla="*/ 1552486 w 1552486"/>
                <a:gd name="connsiteY0" fmla="*/ 1019798 h 1019798"/>
                <a:gd name="connsiteX1" fmla="*/ 1552486 w 1552486"/>
                <a:gd name="connsiteY1" fmla="*/ 393106 h 1019798"/>
                <a:gd name="connsiteX2" fmla="*/ 1449937 w 1552486"/>
                <a:gd name="connsiteY2" fmla="*/ 393106 h 1019798"/>
                <a:gd name="connsiteX3" fmla="*/ 1449937 w 1552486"/>
                <a:gd name="connsiteY3" fmla="*/ 435835 h 1019798"/>
                <a:gd name="connsiteX4" fmla="*/ 1014102 w 1552486"/>
                <a:gd name="connsiteY4" fmla="*/ 0 h 1019798"/>
                <a:gd name="connsiteX5" fmla="*/ 0 w 1552486"/>
                <a:gd name="connsiteY5" fmla="*/ 122489 h 1019798"/>
                <a:gd name="connsiteX6" fmla="*/ 301952 w 1552486"/>
                <a:gd name="connsiteY6" fmla="*/ 247828 h 1019798"/>
                <a:gd name="connsiteX7" fmla="*/ 968524 w 1552486"/>
                <a:gd name="connsiteY7" fmla="*/ 914400 h 1019798"/>
                <a:gd name="connsiteX8" fmla="*/ 928643 w 1552486"/>
                <a:gd name="connsiteY8" fmla="*/ 914400 h 1019798"/>
                <a:gd name="connsiteX9" fmla="*/ 928643 w 1552486"/>
                <a:gd name="connsiteY9" fmla="*/ 1019798 h 1019798"/>
                <a:gd name="connsiteX10" fmla="*/ 1552486 w 1552486"/>
                <a:gd name="connsiteY10" fmla="*/ 1019798 h 1019798"/>
                <a:gd name="connsiteX0-1" fmla="*/ 1552486 w 1552486"/>
                <a:gd name="connsiteY0-2" fmla="*/ 1019798 h 1019798"/>
                <a:gd name="connsiteX1-3" fmla="*/ 1552486 w 1552486"/>
                <a:gd name="connsiteY1-4" fmla="*/ 393106 h 1019798"/>
                <a:gd name="connsiteX2-5" fmla="*/ 1449937 w 1552486"/>
                <a:gd name="connsiteY2-6" fmla="*/ 393106 h 1019798"/>
                <a:gd name="connsiteX3-7" fmla="*/ 1449937 w 1552486"/>
                <a:gd name="connsiteY3-8" fmla="*/ 435835 h 1019798"/>
                <a:gd name="connsiteX4-9" fmla="*/ 1014102 w 1552486"/>
                <a:gd name="connsiteY4-10" fmla="*/ 0 h 1019798"/>
                <a:gd name="connsiteX5-11" fmla="*/ 0 w 1552486"/>
                <a:gd name="connsiteY5-12" fmla="*/ 122489 h 1019798"/>
                <a:gd name="connsiteX6-13" fmla="*/ 301952 w 1552486"/>
                <a:gd name="connsiteY6-14" fmla="*/ 247828 h 1019798"/>
                <a:gd name="connsiteX7-15" fmla="*/ 968524 w 1552486"/>
                <a:gd name="connsiteY7-16" fmla="*/ 914400 h 1019798"/>
                <a:gd name="connsiteX8-17" fmla="*/ 928643 w 1552486"/>
                <a:gd name="connsiteY8-18" fmla="*/ 914400 h 1019798"/>
                <a:gd name="connsiteX9-19" fmla="*/ 928643 w 1552486"/>
                <a:gd name="connsiteY9-20" fmla="*/ 1019798 h 1019798"/>
                <a:gd name="connsiteX10-21" fmla="*/ 1552486 w 1552486"/>
                <a:gd name="connsiteY10-22" fmla="*/ 1019798 h 1019798"/>
                <a:gd name="connsiteX0-23" fmla="*/ 1552486 w 1552486"/>
                <a:gd name="connsiteY0-24" fmla="*/ 1019798 h 1019798"/>
                <a:gd name="connsiteX1-25" fmla="*/ 1552486 w 1552486"/>
                <a:gd name="connsiteY1-26" fmla="*/ 393106 h 1019798"/>
                <a:gd name="connsiteX2-27" fmla="*/ 1449937 w 1552486"/>
                <a:gd name="connsiteY2-28" fmla="*/ 393106 h 1019798"/>
                <a:gd name="connsiteX3-29" fmla="*/ 1449937 w 1552486"/>
                <a:gd name="connsiteY3-30" fmla="*/ 435835 h 1019798"/>
                <a:gd name="connsiteX4-31" fmla="*/ 1014102 w 1552486"/>
                <a:gd name="connsiteY4-32" fmla="*/ 0 h 1019798"/>
                <a:gd name="connsiteX5-33" fmla="*/ 0 w 1552486"/>
                <a:gd name="connsiteY5-34" fmla="*/ 122489 h 1019798"/>
                <a:gd name="connsiteX6-35" fmla="*/ 301952 w 1552486"/>
                <a:gd name="connsiteY6-36" fmla="*/ 247828 h 1019798"/>
                <a:gd name="connsiteX7-37" fmla="*/ 968524 w 1552486"/>
                <a:gd name="connsiteY7-38" fmla="*/ 914400 h 1019798"/>
                <a:gd name="connsiteX8-39" fmla="*/ 928643 w 1552486"/>
                <a:gd name="connsiteY8-40" fmla="*/ 914400 h 1019798"/>
                <a:gd name="connsiteX9-41" fmla="*/ 928643 w 1552486"/>
                <a:gd name="connsiteY9-42" fmla="*/ 1019798 h 1019798"/>
                <a:gd name="connsiteX10-43" fmla="*/ 1552486 w 1552486"/>
                <a:gd name="connsiteY10-44" fmla="*/ 1019798 h 1019798"/>
                <a:gd name="connsiteX0-45" fmla="*/ 1552486 w 1552486"/>
                <a:gd name="connsiteY0-46" fmla="*/ 1019798 h 1019798"/>
                <a:gd name="connsiteX1-47" fmla="*/ 1552486 w 1552486"/>
                <a:gd name="connsiteY1-48" fmla="*/ 393106 h 1019798"/>
                <a:gd name="connsiteX2-49" fmla="*/ 1449937 w 1552486"/>
                <a:gd name="connsiteY2-50" fmla="*/ 393106 h 1019798"/>
                <a:gd name="connsiteX3-51" fmla="*/ 1449937 w 1552486"/>
                <a:gd name="connsiteY3-52" fmla="*/ 435835 h 1019798"/>
                <a:gd name="connsiteX4-53" fmla="*/ 1014102 w 1552486"/>
                <a:gd name="connsiteY4-54" fmla="*/ 0 h 1019798"/>
                <a:gd name="connsiteX5-55" fmla="*/ 0 w 1552486"/>
                <a:gd name="connsiteY5-56" fmla="*/ 122489 h 1019798"/>
                <a:gd name="connsiteX6-57" fmla="*/ 301952 w 1552486"/>
                <a:gd name="connsiteY6-58" fmla="*/ 247828 h 1019798"/>
                <a:gd name="connsiteX7-59" fmla="*/ 977070 w 1552486"/>
                <a:gd name="connsiteY7-60" fmla="*/ 914400 h 1019798"/>
                <a:gd name="connsiteX8-61" fmla="*/ 928643 w 1552486"/>
                <a:gd name="connsiteY8-62" fmla="*/ 914400 h 1019798"/>
                <a:gd name="connsiteX9-63" fmla="*/ 928643 w 1552486"/>
                <a:gd name="connsiteY9-64" fmla="*/ 1019798 h 1019798"/>
                <a:gd name="connsiteX10-65" fmla="*/ 1552486 w 1552486"/>
                <a:gd name="connsiteY10-66" fmla="*/ 1019798 h 1019798"/>
                <a:gd name="connsiteX0-67" fmla="*/ 1552486 w 1552486"/>
                <a:gd name="connsiteY0-68" fmla="*/ 1067086 h 1067086"/>
                <a:gd name="connsiteX1-69" fmla="*/ 1552486 w 1552486"/>
                <a:gd name="connsiteY1-70" fmla="*/ 440394 h 1067086"/>
                <a:gd name="connsiteX2-71" fmla="*/ 1449937 w 1552486"/>
                <a:gd name="connsiteY2-72" fmla="*/ 440394 h 1067086"/>
                <a:gd name="connsiteX3-73" fmla="*/ 1449937 w 1552486"/>
                <a:gd name="connsiteY3-74" fmla="*/ 483123 h 1067086"/>
                <a:gd name="connsiteX4-75" fmla="*/ 1014102 w 1552486"/>
                <a:gd name="connsiteY4-76" fmla="*/ 47288 h 1067086"/>
                <a:gd name="connsiteX5-77" fmla="*/ 0 w 1552486"/>
                <a:gd name="connsiteY5-78" fmla="*/ 169777 h 1067086"/>
                <a:gd name="connsiteX6-79" fmla="*/ 301952 w 1552486"/>
                <a:gd name="connsiteY6-80" fmla="*/ 295116 h 1067086"/>
                <a:gd name="connsiteX7-81" fmla="*/ 977070 w 1552486"/>
                <a:gd name="connsiteY7-82" fmla="*/ 961688 h 1067086"/>
                <a:gd name="connsiteX8-83" fmla="*/ 928643 w 1552486"/>
                <a:gd name="connsiteY8-84" fmla="*/ 961688 h 1067086"/>
                <a:gd name="connsiteX9-85" fmla="*/ 928643 w 1552486"/>
                <a:gd name="connsiteY9-86" fmla="*/ 1067086 h 1067086"/>
                <a:gd name="connsiteX10-87" fmla="*/ 1552486 w 1552486"/>
                <a:gd name="connsiteY10-88" fmla="*/ 1067086 h 1067086"/>
                <a:gd name="connsiteX0-89" fmla="*/ 1552486 w 1552486"/>
                <a:gd name="connsiteY0-90" fmla="*/ 1174802 h 1174802"/>
                <a:gd name="connsiteX1-91" fmla="*/ 1552486 w 1552486"/>
                <a:gd name="connsiteY1-92" fmla="*/ 548110 h 1174802"/>
                <a:gd name="connsiteX2-93" fmla="*/ 1449937 w 1552486"/>
                <a:gd name="connsiteY2-94" fmla="*/ 548110 h 1174802"/>
                <a:gd name="connsiteX3-95" fmla="*/ 1449937 w 1552486"/>
                <a:gd name="connsiteY3-96" fmla="*/ 590839 h 1174802"/>
                <a:gd name="connsiteX4-97" fmla="*/ 1014102 w 1552486"/>
                <a:gd name="connsiteY4-98" fmla="*/ 155004 h 1174802"/>
                <a:gd name="connsiteX5-99" fmla="*/ 0 w 1552486"/>
                <a:gd name="connsiteY5-100" fmla="*/ 277493 h 1174802"/>
                <a:gd name="connsiteX6-101" fmla="*/ 301952 w 1552486"/>
                <a:gd name="connsiteY6-102" fmla="*/ 402832 h 1174802"/>
                <a:gd name="connsiteX7-103" fmla="*/ 977070 w 1552486"/>
                <a:gd name="connsiteY7-104" fmla="*/ 1069404 h 1174802"/>
                <a:gd name="connsiteX8-105" fmla="*/ 928643 w 1552486"/>
                <a:gd name="connsiteY8-106" fmla="*/ 1069404 h 1174802"/>
                <a:gd name="connsiteX9-107" fmla="*/ 928643 w 1552486"/>
                <a:gd name="connsiteY9-108" fmla="*/ 1174802 h 1174802"/>
                <a:gd name="connsiteX10-109" fmla="*/ 1552486 w 1552486"/>
                <a:gd name="connsiteY10-110" fmla="*/ 1174802 h 117480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1552486" h="1174802">
                  <a:moveTo>
                    <a:pt x="1552486" y="1174802"/>
                  </a:moveTo>
                  <a:lnTo>
                    <a:pt x="1552486" y="548110"/>
                  </a:lnTo>
                  <a:lnTo>
                    <a:pt x="1449937" y="548110"/>
                  </a:lnTo>
                  <a:lnTo>
                    <a:pt x="1449937" y="590839"/>
                  </a:lnTo>
                  <a:lnTo>
                    <a:pt x="1014102" y="155004"/>
                  </a:lnTo>
                  <a:cubicBezTo>
                    <a:pt x="764374" y="-89025"/>
                    <a:pt x="312397" y="-42499"/>
                    <a:pt x="0" y="277493"/>
                  </a:cubicBezTo>
                  <a:cubicBezTo>
                    <a:pt x="126288" y="250906"/>
                    <a:pt x="258273" y="363901"/>
                    <a:pt x="301952" y="402832"/>
                  </a:cubicBezTo>
                  <a:lnTo>
                    <a:pt x="977070" y="1069404"/>
                  </a:lnTo>
                  <a:lnTo>
                    <a:pt x="928643" y="1069404"/>
                  </a:lnTo>
                  <a:lnTo>
                    <a:pt x="928643" y="1174802"/>
                  </a:lnTo>
                  <a:lnTo>
                    <a:pt x="1552486" y="1174802"/>
                  </a:lnTo>
                  <a:close/>
                </a:path>
              </a:pathLst>
            </a:custGeom>
            <a:solidFill>
              <a:srgbClr val="9BC2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9" name="矩形 18"/>
            <p:cNvSpPr/>
            <p:nvPr/>
          </p:nvSpPr>
          <p:spPr>
            <a:xfrm>
              <a:off x="5529938" y="3837841"/>
              <a:ext cx="598241" cy="584775"/>
            </a:xfrm>
            <a:prstGeom prst="rect">
              <a:avLst/>
            </a:prstGeom>
            <a:effectLst/>
          </p:spPr>
          <p:txBody>
            <a:bodyPr wrap="none">
              <a:spAutoFit/>
            </a:bodyPr>
            <a:lstStyle/>
            <a:p>
              <a:r>
                <a:rPr lang="en-US" altLang="zh-CN" sz="3200" b="1" dirty="0">
                  <a:solidFill>
                    <a:schemeClr val="bg1"/>
                  </a:solidFill>
                  <a:latin typeface="方正姚体" panose="02010601030101010101" pitchFamily="2" charset="-122"/>
                  <a:ea typeface="方正姚体" panose="02010601030101010101" pitchFamily="2" charset="-122"/>
                </a:rPr>
                <a:t>02</a:t>
              </a:r>
              <a:endParaRPr lang="zh-CN" altLang="en-US" sz="3200" b="1" dirty="0">
                <a:solidFill>
                  <a:schemeClr val="bg1"/>
                </a:solidFill>
                <a:latin typeface="方正姚体" panose="02010601030101010101" pitchFamily="2" charset="-122"/>
                <a:ea typeface="方正姚体" panose="02010601030101010101" pitchFamily="2" charset="-122"/>
              </a:endParaRPr>
            </a:p>
          </p:txBody>
        </p:sp>
        <p:sp>
          <p:nvSpPr>
            <p:cNvPr id="20" name="矩形 19"/>
            <p:cNvSpPr/>
            <p:nvPr/>
          </p:nvSpPr>
          <p:spPr>
            <a:xfrm rot="18900000">
              <a:off x="4821412" y="4541640"/>
              <a:ext cx="947695" cy="523220"/>
            </a:xfrm>
            <a:prstGeom prst="rect">
              <a:avLst/>
            </a:prstGeom>
            <a:effectLst/>
          </p:spPr>
          <p:txBody>
            <a:bodyPr wrap="none">
              <a:spAutoFit/>
            </a:bodyPr>
            <a:lstStyle/>
            <a:p>
              <a:r>
                <a:rPr lang="en-US" altLang="zh-CN" sz="2800" b="1" dirty="0">
                  <a:solidFill>
                    <a:schemeClr val="bg1"/>
                  </a:solidFill>
                  <a:latin typeface="方正姚体" panose="02010601030101010101" pitchFamily="2" charset="-122"/>
                  <a:ea typeface="方正姚体" panose="02010601030101010101" pitchFamily="2" charset="-122"/>
                </a:rPr>
                <a:t>STEP</a:t>
              </a:r>
              <a:endParaRPr lang="zh-CN" altLang="en-US" sz="2800" dirty="0">
                <a:solidFill>
                  <a:schemeClr val="bg1"/>
                </a:solidFill>
                <a:latin typeface="方正姚体" panose="02010601030101010101" pitchFamily="2" charset="-122"/>
                <a:ea typeface="方正姚体" panose="02010601030101010101" pitchFamily="2" charset="-122"/>
              </a:endParaRPr>
            </a:p>
          </p:txBody>
        </p:sp>
        <p:sp>
          <p:nvSpPr>
            <p:cNvPr id="21" name="Freeform 52"/>
            <p:cNvSpPr>
              <a:spLocks noEditPoints="1"/>
            </p:cNvSpPr>
            <p:nvPr/>
          </p:nvSpPr>
          <p:spPr bwMode="auto">
            <a:xfrm>
              <a:off x="4440627" y="5072285"/>
              <a:ext cx="390942" cy="390942"/>
            </a:xfrm>
            <a:custGeom>
              <a:avLst/>
              <a:gdLst>
                <a:gd name="T0" fmla="*/ 72 w 144"/>
                <a:gd name="T1" fmla="*/ 0 h 144"/>
                <a:gd name="T2" fmla="*/ 0 w 144"/>
                <a:gd name="T3" fmla="*/ 72 h 144"/>
                <a:gd name="T4" fmla="*/ 72 w 144"/>
                <a:gd name="T5" fmla="*/ 144 h 144"/>
                <a:gd name="T6" fmla="*/ 144 w 144"/>
                <a:gd name="T7" fmla="*/ 72 h 144"/>
                <a:gd name="T8" fmla="*/ 72 w 144"/>
                <a:gd name="T9" fmla="*/ 0 h 144"/>
                <a:gd name="T10" fmla="*/ 110 w 144"/>
                <a:gd name="T11" fmla="*/ 76 h 144"/>
                <a:gd name="T12" fmla="*/ 105 w 144"/>
                <a:gd name="T13" fmla="*/ 91 h 144"/>
                <a:gd name="T14" fmla="*/ 109 w 144"/>
                <a:gd name="T15" fmla="*/ 104 h 144"/>
                <a:gd name="T16" fmla="*/ 91 w 144"/>
                <a:gd name="T17" fmla="*/ 117 h 144"/>
                <a:gd name="T18" fmla="*/ 80 w 144"/>
                <a:gd name="T19" fmla="*/ 110 h 144"/>
                <a:gd name="T20" fmla="*/ 72 w 144"/>
                <a:gd name="T21" fmla="*/ 111 h 144"/>
                <a:gd name="T22" fmla="*/ 64 w 144"/>
                <a:gd name="T23" fmla="*/ 110 h 144"/>
                <a:gd name="T24" fmla="*/ 53 w 144"/>
                <a:gd name="T25" fmla="*/ 117 h 144"/>
                <a:gd name="T26" fmla="*/ 35 w 144"/>
                <a:gd name="T27" fmla="*/ 104 h 144"/>
                <a:gd name="T28" fmla="*/ 39 w 144"/>
                <a:gd name="T29" fmla="*/ 91 h 144"/>
                <a:gd name="T30" fmla="*/ 34 w 144"/>
                <a:gd name="T31" fmla="*/ 76 h 144"/>
                <a:gd name="T32" fmla="*/ 23 w 144"/>
                <a:gd name="T33" fmla="*/ 68 h 144"/>
                <a:gd name="T34" fmla="*/ 30 w 144"/>
                <a:gd name="T35" fmla="*/ 46 h 144"/>
                <a:gd name="T36" fmla="*/ 43 w 144"/>
                <a:gd name="T37" fmla="*/ 46 h 144"/>
                <a:gd name="T38" fmla="*/ 56 w 144"/>
                <a:gd name="T39" fmla="*/ 37 h 144"/>
                <a:gd name="T40" fmla="*/ 60 w 144"/>
                <a:gd name="T41" fmla="*/ 24 h 144"/>
                <a:gd name="T42" fmla="*/ 84 w 144"/>
                <a:gd name="T43" fmla="*/ 24 h 144"/>
                <a:gd name="T44" fmla="*/ 88 w 144"/>
                <a:gd name="T45" fmla="*/ 37 h 144"/>
                <a:gd name="T46" fmla="*/ 101 w 144"/>
                <a:gd name="T47" fmla="*/ 46 h 144"/>
                <a:gd name="T48" fmla="*/ 114 w 144"/>
                <a:gd name="T49" fmla="*/ 46 h 144"/>
                <a:gd name="T50" fmla="*/ 121 w 144"/>
                <a:gd name="T51" fmla="*/ 68 h 144"/>
                <a:gd name="T52" fmla="*/ 110 w 144"/>
                <a:gd name="T53" fmla="*/ 7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4" h="144">
                  <a:moveTo>
                    <a:pt x="72" y="0"/>
                  </a:moveTo>
                  <a:cubicBezTo>
                    <a:pt x="32" y="0"/>
                    <a:pt x="0" y="32"/>
                    <a:pt x="0" y="72"/>
                  </a:cubicBezTo>
                  <a:cubicBezTo>
                    <a:pt x="0" y="112"/>
                    <a:pt x="32" y="144"/>
                    <a:pt x="72" y="144"/>
                  </a:cubicBezTo>
                  <a:cubicBezTo>
                    <a:pt x="112" y="144"/>
                    <a:pt x="144" y="112"/>
                    <a:pt x="144" y="72"/>
                  </a:cubicBezTo>
                  <a:cubicBezTo>
                    <a:pt x="144" y="32"/>
                    <a:pt x="112" y="0"/>
                    <a:pt x="72" y="0"/>
                  </a:cubicBezTo>
                  <a:close/>
                  <a:moveTo>
                    <a:pt x="110" y="76"/>
                  </a:moveTo>
                  <a:cubicBezTo>
                    <a:pt x="110" y="81"/>
                    <a:pt x="108" y="87"/>
                    <a:pt x="105" y="91"/>
                  </a:cubicBezTo>
                  <a:cubicBezTo>
                    <a:pt x="109" y="104"/>
                    <a:pt x="109" y="104"/>
                    <a:pt x="109" y="104"/>
                  </a:cubicBezTo>
                  <a:cubicBezTo>
                    <a:pt x="91" y="117"/>
                    <a:pt x="91" y="117"/>
                    <a:pt x="91" y="117"/>
                  </a:cubicBezTo>
                  <a:cubicBezTo>
                    <a:pt x="80" y="110"/>
                    <a:pt x="80" y="110"/>
                    <a:pt x="80" y="110"/>
                  </a:cubicBezTo>
                  <a:cubicBezTo>
                    <a:pt x="78" y="110"/>
                    <a:pt x="75" y="111"/>
                    <a:pt x="72" y="111"/>
                  </a:cubicBezTo>
                  <a:cubicBezTo>
                    <a:pt x="69" y="111"/>
                    <a:pt x="66" y="110"/>
                    <a:pt x="64" y="110"/>
                  </a:cubicBezTo>
                  <a:cubicBezTo>
                    <a:pt x="53" y="117"/>
                    <a:pt x="53" y="117"/>
                    <a:pt x="53" y="117"/>
                  </a:cubicBezTo>
                  <a:cubicBezTo>
                    <a:pt x="35" y="104"/>
                    <a:pt x="35" y="104"/>
                    <a:pt x="35" y="104"/>
                  </a:cubicBezTo>
                  <a:cubicBezTo>
                    <a:pt x="39" y="91"/>
                    <a:pt x="39" y="91"/>
                    <a:pt x="39" y="91"/>
                  </a:cubicBezTo>
                  <a:cubicBezTo>
                    <a:pt x="36" y="87"/>
                    <a:pt x="34" y="81"/>
                    <a:pt x="34" y="76"/>
                  </a:cubicBezTo>
                  <a:cubicBezTo>
                    <a:pt x="23" y="68"/>
                    <a:pt x="23" y="68"/>
                    <a:pt x="23" y="68"/>
                  </a:cubicBezTo>
                  <a:cubicBezTo>
                    <a:pt x="30" y="46"/>
                    <a:pt x="30" y="46"/>
                    <a:pt x="30" y="46"/>
                  </a:cubicBezTo>
                  <a:cubicBezTo>
                    <a:pt x="43" y="46"/>
                    <a:pt x="43" y="46"/>
                    <a:pt x="43" y="46"/>
                  </a:cubicBezTo>
                  <a:cubicBezTo>
                    <a:pt x="47" y="42"/>
                    <a:pt x="51" y="39"/>
                    <a:pt x="56" y="37"/>
                  </a:cubicBezTo>
                  <a:cubicBezTo>
                    <a:pt x="60" y="24"/>
                    <a:pt x="60" y="24"/>
                    <a:pt x="60" y="24"/>
                  </a:cubicBezTo>
                  <a:cubicBezTo>
                    <a:pt x="84" y="24"/>
                    <a:pt x="84" y="24"/>
                    <a:pt x="84" y="24"/>
                  </a:cubicBezTo>
                  <a:cubicBezTo>
                    <a:pt x="88" y="37"/>
                    <a:pt x="88" y="37"/>
                    <a:pt x="88" y="37"/>
                  </a:cubicBezTo>
                  <a:cubicBezTo>
                    <a:pt x="93" y="39"/>
                    <a:pt x="97" y="42"/>
                    <a:pt x="101" y="46"/>
                  </a:cubicBezTo>
                  <a:cubicBezTo>
                    <a:pt x="114" y="46"/>
                    <a:pt x="114" y="46"/>
                    <a:pt x="114" y="46"/>
                  </a:cubicBezTo>
                  <a:cubicBezTo>
                    <a:pt x="121" y="68"/>
                    <a:pt x="121" y="68"/>
                    <a:pt x="121" y="68"/>
                  </a:cubicBezTo>
                  <a:lnTo>
                    <a:pt x="110" y="76"/>
                  </a:lnTo>
                  <a:close/>
                </a:path>
              </a:pathLst>
            </a:custGeom>
            <a:solidFill>
              <a:srgbClr val="FEFEFE"/>
            </a:solidFill>
            <a:ln>
              <a:noFill/>
            </a:ln>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22" name="组合 21"/>
          <p:cNvGrpSpPr/>
          <p:nvPr/>
        </p:nvGrpSpPr>
        <p:grpSpPr>
          <a:xfrm>
            <a:off x="8409137" y="3696237"/>
            <a:ext cx="2446347" cy="1851207"/>
            <a:chOff x="8409137" y="3808531"/>
            <a:chExt cx="2446347" cy="1851207"/>
          </a:xfrm>
        </p:grpSpPr>
        <p:sp>
          <p:nvSpPr>
            <p:cNvPr id="23" name="任意多边形 22"/>
            <p:cNvSpPr/>
            <p:nvPr/>
          </p:nvSpPr>
          <p:spPr>
            <a:xfrm flipV="1">
              <a:off x="8409137" y="3808531"/>
              <a:ext cx="2446347" cy="1851207"/>
            </a:xfrm>
            <a:custGeom>
              <a:avLst/>
              <a:gdLst>
                <a:gd name="connsiteX0" fmla="*/ 1552486 w 1552486"/>
                <a:gd name="connsiteY0" fmla="*/ 1019798 h 1019798"/>
                <a:gd name="connsiteX1" fmla="*/ 1552486 w 1552486"/>
                <a:gd name="connsiteY1" fmla="*/ 393106 h 1019798"/>
                <a:gd name="connsiteX2" fmla="*/ 1449937 w 1552486"/>
                <a:gd name="connsiteY2" fmla="*/ 393106 h 1019798"/>
                <a:gd name="connsiteX3" fmla="*/ 1449937 w 1552486"/>
                <a:gd name="connsiteY3" fmla="*/ 435835 h 1019798"/>
                <a:gd name="connsiteX4" fmla="*/ 1014102 w 1552486"/>
                <a:gd name="connsiteY4" fmla="*/ 0 h 1019798"/>
                <a:gd name="connsiteX5" fmla="*/ 0 w 1552486"/>
                <a:gd name="connsiteY5" fmla="*/ 122489 h 1019798"/>
                <a:gd name="connsiteX6" fmla="*/ 301952 w 1552486"/>
                <a:gd name="connsiteY6" fmla="*/ 247828 h 1019798"/>
                <a:gd name="connsiteX7" fmla="*/ 968524 w 1552486"/>
                <a:gd name="connsiteY7" fmla="*/ 914400 h 1019798"/>
                <a:gd name="connsiteX8" fmla="*/ 928643 w 1552486"/>
                <a:gd name="connsiteY8" fmla="*/ 914400 h 1019798"/>
                <a:gd name="connsiteX9" fmla="*/ 928643 w 1552486"/>
                <a:gd name="connsiteY9" fmla="*/ 1019798 h 1019798"/>
                <a:gd name="connsiteX10" fmla="*/ 1552486 w 1552486"/>
                <a:gd name="connsiteY10" fmla="*/ 1019798 h 1019798"/>
                <a:gd name="connsiteX0-1" fmla="*/ 1552486 w 1552486"/>
                <a:gd name="connsiteY0-2" fmla="*/ 1019798 h 1019798"/>
                <a:gd name="connsiteX1-3" fmla="*/ 1552486 w 1552486"/>
                <a:gd name="connsiteY1-4" fmla="*/ 393106 h 1019798"/>
                <a:gd name="connsiteX2-5" fmla="*/ 1449937 w 1552486"/>
                <a:gd name="connsiteY2-6" fmla="*/ 393106 h 1019798"/>
                <a:gd name="connsiteX3-7" fmla="*/ 1449937 w 1552486"/>
                <a:gd name="connsiteY3-8" fmla="*/ 435835 h 1019798"/>
                <a:gd name="connsiteX4-9" fmla="*/ 1014102 w 1552486"/>
                <a:gd name="connsiteY4-10" fmla="*/ 0 h 1019798"/>
                <a:gd name="connsiteX5-11" fmla="*/ 0 w 1552486"/>
                <a:gd name="connsiteY5-12" fmla="*/ 122489 h 1019798"/>
                <a:gd name="connsiteX6-13" fmla="*/ 301952 w 1552486"/>
                <a:gd name="connsiteY6-14" fmla="*/ 247828 h 1019798"/>
                <a:gd name="connsiteX7-15" fmla="*/ 968524 w 1552486"/>
                <a:gd name="connsiteY7-16" fmla="*/ 914400 h 1019798"/>
                <a:gd name="connsiteX8-17" fmla="*/ 928643 w 1552486"/>
                <a:gd name="connsiteY8-18" fmla="*/ 914400 h 1019798"/>
                <a:gd name="connsiteX9-19" fmla="*/ 928643 w 1552486"/>
                <a:gd name="connsiteY9-20" fmla="*/ 1019798 h 1019798"/>
                <a:gd name="connsiteX10-21" fmla="*/ 1552486 w 1552486"/>
                <a:gd name="connsiteY10-22" fmla="*/ 1019798 h 1019798"/>
                <a:gd name="connsiteX0-23" fmla="*/ 1552486 w 1552486"/>
                <a:gd name="connsiteY0-24" fmla="*/ 1019798 h 1019798"/>
                <a:gd name="connsiteX1-25" fmla="*/ 1552486 w 1552486"/>
                <a:gd name="connsiteY1-26" fmla="*/ 393106 h 1019798"/>
                <a:gd name="connsiteX2-27" fmla="*/ 1449937 w 1552486"/>
                <a:gd name="connsiteY2-28" fmla="*/ 393106 h 1019798"/>
                <a:gd name="connsiteX3-29" fmla="*/ 1449937 w 1552486"/>
                <a:gd name="connsiteY3-30" fmla="*/ 435835 h 1019798"/>
                <a:gd name="connsiteX4-31" fmla="*/ 1014102 w 1552486"/>
                <a:gd name="connsiteY4-32" fmla="*/ 0 h 1019798"/>
                <a:gd name="connsiteX5-33" fmla="*/ 0 w 1552486"/>
                <a:gd name="connsiteY5-34" fmla="*/ 122489 h 1019798"/>
                <a:gd name="connsiteX6-35" fmla="*/ 301952 w 1552486"/>
                <a:gd name="connsiteY6-36" fmla="*/ 247828 h 1019798"/>
                <a:gd name="connsiteX7-37" fmla="*/ 968524 w 1552486"/>
                <a:gd name="connsiteY7-38" fmla="*/ 914400 h 1019798"/>
                <a:gd name="connsiteX8-39" fmla="*/ 928643 w 1552486"/>
                <a:gd name="connsiteY8-40" fmla="*/ 914400 h 1019798"/>
                <a:gd name="connsiteX9-41" fmla="*/ 928643 w 1552486"/>
                <a:gd name="connsiteY9-42" fmla="*/ 1019798 h 1019798"/>
                <a:gd name="connsiteX10-43" fmla="*/ 1552486 w 1552486"/>
                <a:gd name="connsiteY10-44" fmla="*/ 1019798 h 1019798"/>
                <a:gd name="connsiteX0-45" fmla="*/ 1552486 w 1552486"/>
                <a:gd name="connsiteY0-46" fmla="*/ 1019798 h 1019798"/>
                <a:gd name="connsiteX1-47" fmla="*/ 1552486 w 1552486"/>
                <a:gd name="connsiteY1-48" fmla="*/ 393106 h 1019798"/>
                <a:gd name="connsiteX2-49" fmla="*/ 1449937 w 1552486"/>
                <a:gd name="connsiteY2-50" fmla="*/ 393106 h 1019798"/>
                <a:gd name="connsiteX3-51" fmla="*/ 1449937 w 1552486"/>
                <a:gd name="connsiteY3-52" fmla="*/ 435835 h 1019798"/>
                <a:gd name="connsiteX4-53" fmla="*/ 1014102 w 1552486"/>
                <a:gd name="connsiteY4-54" fmla="*/ 0 h 1019798"/>
                <a:gd name="connsiteX5-55" fmla="*/ 0 w 1552486"/>
                <a:gd name="connsiteY5-56" fmla="*/ 122489 h 1019798"/>
                <a:gd name="connsiteX6-57" fmla="*/ 301952 w 1552486"/>
                <a:gd name="connsiteY6-58" fmla="*/ 247828 h 1019798"/>
                <a:gd name="connsiteX7-59" fmla="*/ 977070 w 1552486"/>
                <a:gd name="connsiteY7-60" fmla="*/ 914400 h 1019798"/>
                <a:gd name="connsiteX8-61" fmla="*/ 928643 w 1552486"/>
                <a:gd name="connsiteY8-62" fmla="*/ 914400 h 1019798"/>
                <a:gd name="connsiteX9-63" fmla="*/ 928643 w 1552486"/>
                <a:gd name="connsiteY9-64" fmla="*/ 1019798 h 1019798"/>
                <a:gd name="connsiteX10-65" fmla="*/ 1552486 w 1552486"/>
                <a:gd name="connsiteY10-66" fmla="*/ 1019798 h 1019798"/>
                <a:gd name="connsiteX0-67" fmla="*/ 1552486 w 1552486"/>
                <a:gd name="connsiteY0-68" fmla="*/ 1067086 h 1067086"/>
                <a:gd name="connsiteX1-69" fmla="*/ 1552486 w 1552486"/>
                <a:gd name="connsiteY1-70" fmla="*/ 440394 h 1067086"/>
                <a:gd name="connsiteX2-71" fmla="*/ 1449937 w 1552486"/>
                <a:gd name="connsiteY2-72" fmla="*/ 440394 h 1067086"/>
                <a:gd name="connsiteX3-73" fmla="*/ 1449937 w 1552486"/>
                <a:gd name="connsiteY3-74" fmla="*/ 483123 h 1067086"/>
                <a:gd name="connsiteX4-75" fmla="*/ 1014102 w 1552486"/>
                <a:gd name="connsiteY4-76" fmla="*/ 47288 h 1067086"/>
                <a:gd name="connsiteX5-77" fmla="*/ 0 w 1552486"/>
                <a:gd name="connsiteY5-78" fmla="*/ 169777 h 1067086"/>
                <a:gd name="connsiteX6-79" fmla="*/ 301952 w 1552486"/>
                <a:gd name="connsiteY6-80" fmla="*/ 295116 h 1067086"/>
                <a:gd name="connsiteX7-81" fmla="*/ 977070 w 1552486"/>
                <a:gd name="connsiteY7-82" fmla="*/ 961688 h 1067086"/>
                <a:gd name="connsiteX8-83" fmla="*/ 928643 w 1552486"/>
                <a:gd name="connsiteY8-84" fmla="*/ 961688 h 1067086"/>
                <a:gd name="connsiteX9-85" fmla="*/ 928643 w 1552486"/>
                <a:gd name="connsiteY9-86" fmla="*/ 1067086 h 1067086"/>
                <a:gd name="connsiteX10-87" fmla="*/ 1552486 w 1552486"/>
                <a:gd name="connsiteY10-88" fmla="*/ 1067086 h 1067086"/>
                <a:gd name="connsiteX0-89" fmla="*/ 1552486 w 1552486"/>
                <a:gd name="connsiteY0-90" fmla="*/ 1174802 h 1174802"/>
                <a:gd name="connsiteX1-91" fmla="*/ 1552486 w 1552486"/>
                <a:gd name="connsiteY1-92" fmla="*/ 548110 h 1174802"/>
                <a:gd name="connsiteX2-93" fmla="*/ 1449937 w 1552486"/>
                <a:gd name="connsiteY2-94" fmla="*/ 548110 h 1174802"/>
                <a:gd name="connsiteX3-95" fmla="*/ 1449937 w 1552486"/>
                <a:gd name="connsiteY3-96" fmla="*/ 590839 h 1174802"/>
                <a:gd name="connsiteX4-97" fmla="*/ 1014102 w 1552486"/>
                <a:gd name="connsiteY4-98" fmla="*/ 155004 h 1174802"/>
                <a:gd name="connsiteX5-99" fmla="*/ 0 w 1552486"/>
                <a:gd name="connsiteY5-100" fmla="*/ 277493 h 1174802"/>
                <a:gd name="connsiteX6-101" fmla="*/ 301952 w 1552486"/>
                <a:gd name="connsiteY6-102" fmla="*/ 402832 h 1174802"/>
                <a:gd name="connsiteX7-103" fmla="*/ 977070 w 1552486"/>
                <a:gd name="connsiteY7-104" fmla="*/ 1069404 h 1174802"/>
                <a:gd name="connsiteX8-105" fmla="*/ 928643 w 1552486"/>
                <a:gd name="connsiteY8-106" fmla="*/ 1069404 h 1174802"/>
                <a:gd name="connsiteX9-107" fmla="*/ 928643 w 1552486"/>
                <a:gd name="connsiteY9-108" fmla="*/ 1174802 h 1174802"/>
                <a:gd name="connsiteX10-109" fmla="*/ 1552486 w 1552486"/>
                <a:gd name="connsiteY10-110" fmla="*/ 1174802 h 117480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1552486" h="1174802">
                  <a:moveTo>
                    <a:pt x="1552486" y="1174802"/>
                  </a:moveTo>
                  <a:lnTo>
                    <a:pt x="1552486" y="548110"/>
                  </a:lnTo>
                  <a:lnTo>
                    <a:pt x="1449937" y="548110"/>
                  </a:lnTo>
                  <a:lnTo>
                    <a:pt x="1449937" y="590839"/>
                  </a:lnTo>
                  <a:lnTo>
                    <a:pt x="1014102" y="155004"/>
                  </a:lnTo>
                  <a:cubicBezTo>
                    <a:pt x="764374" y="-89025"/>
                    <a:pt x="312397" y="-42499"/>
                    <a:pt x="0" y="277493"/>
                  </a:cubicBezTo>
                  <a:cubicBezTo>
                    <a:pt x="126288" y="250906"/>
                    <a:pt x="258273" y="363901"/>
                    <a:pt x="301952" y="402832"/>
                  </a:cubicBezTo>
                  <a:lnTo>
                    <a:pt x="977070" y="1069404"/>
                  </a:lnTo>
                  <a:lnTo>
                    <a:pt x="928643" y="1069404"/>
                  </a:lnTo>
                  <a:lnTo>
                    <a:pt x="928643" y="1174802"/>
                  </a:lnTo>
                  <a:lnTo>
                    <a:pt x="1552486" y="1174802"/>
                  </a:lnTo>
                  <a:close/>
                </a:path>
              </a:pathLst>
            </a:custGeom>
            <a:solidFill>
              <a:srgbClr val="9BC2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4" name="矩形 23"/>
            <p:cNvSpPr/>
            <p:nvPr/>
          </p:nvSpPr>
          <p:spPr>
            <a:xfrm>
              <a:off x="10166730" y="3886517"/>
              <a:ext cx="598241" cy="584775"/>
            </a:xfrm>
            <a:prstGeom prst="rect">
              <a:avLst/>
            </a:prstGeom>
            <a:effectLst/>
          </p:spPr>
          <p:txBody>
            <a:bodyPr wrap="none">
              <a:spAutoFit/>
            </a:bodyPr>
            <a:lstStyle/>
            <a:p>
              <a:r>
                <a:rPr lang="en-US" altLang="zh-CN" sz="3200" b="1" dirty="0">
                  <a:solidFill>
                    <a:schemeClr val="bg1"/>
                  </a:solidFill>
                  <a:latin typeface="方正姚体" panose="02010601030101010101" pitchFamily="2" charset="-122"/>
                  <a:ea typeface="方正姚体" panose="02010601030101010101" pitchFamily="2" charset="-122"/>
                </a:rPr>
                <a:t>04</a:t>
              </a:r>
              <a:endParaRPr lang="zh-CN" altLang="en-US" sz="3200" b="1" dirty="0">
                <a:solidFill>
                  <a:schemeClr val="bg1"/>
                </a:solidFill>
                <a:latin typeface="方正姚体" panose="02010601030101010101" pitchFamily="2" charset="-122"/>
                <a:ea typeface="方正姚体" panose="02010601030101010101" pitchFamily="2" charset="-122"/>
              </a:endParaRPr>
            </a:p>
          </p:txBody>
        </p:sp>
        <p:sp>
          <p:nvSpPr>
            <p:cNvPr id="25" name="矩形 24"/>
            <p:cNvSpPr/>
            <p:nvPr/>
          </p:nvSpPr>
          <p:spPr>
            <a:xfrm rot="18900000">
              <a:off x="9415983" y="4513365"/>
              <a:ext cx="947695" cy="523220"/>
            </a:xfrm>
            <a:prstGeom prst="rect">
              <a:avLst/>
            </a:prstGeom>
            <a:effectLst/>
          </p:spPr>
          <p:txBody>
            <a:bodyPr wrap="none">
              <a:spAutoFit/>
            </a:bodyPr>
            <a:lstStyle/>
            <a:p>
              <a:r>
                <a:rPr lang="en-US" altLang="zh-CN" sz="2800" b="1" dirty="0">
                  <a:solidFill>
                    <a:schemeClr val="bg1"/>
                  </a:solidFill>
                  <a:latin typeface="方正姚体" panose="02010601030101010101" pitchFamily="2" charset="-122"/>
                  <a:ea typeface="方正姚体" panose="02010601030101010101" pitchFamily="2" charset="-122"/>
                </a:rPr>
                <a:t>STEP</a:t>
              </a:r>
              <a:endParaRPr lang="zh-CN" altLang="en-US" sz="2800" dirty="0">
                <a:solidFill>
                  <a:schemeClr val="bg1"/>
                </a:solidFill>
                <a:latin typeface="方正姚体" panose="02010601030101010101" pitchFamily="2" charset="-122"/>
                <a:ea typeface="方正姚体" panose="02010601030101010101" pitchFamily="2" charset="-122"/>
              </a:endParaRPr>
            </a:p>
          </p:txBody>
        </p:sp>
        <p:sp>
          <p:nvSpPr>
            <p:cNvPr id="26" name="Freeform 62"/>
            <p:cNvSpPr>
              <a:spLocks noEditPoints="1"/>
            </p:cNvSpPr>
            <p:nvPr/>
          </p:nvSpPr>
          <p:spPr bwMode="auto">
            <a:xfrm>
              <a:off x="9048353" y="5072285"/>
              <a:ext cx="390942" cy="390942"/>
            </a:xfrm>
            <a:custGeom>
              <a:avLst/>
              <a:gdLst>
                <a:gd name="T0" fmla="*/ 72 w 144"/>
                <a:gd name="T1" fmla="*/ 0 h 144"/>
                <a:gd name="T2" fmla="*/ 0 w 144"/>
                <a:gd name="T3" fmla="*/ 72 h 144"/>
                <a:gd name="T4" fmla="*/ 72 w 144"/>
                <a:gd name="T5" fmla="*/ 144 h 144"/>
                <a:gd name="T6" fmla="*/ 144 w 144"/>
                <a:gd name="T7" fmla="*/ 72 h 144"/>
                <a:gd name="T8" fmla="*/ 72 w 144"/>
                <a:gd name="T9" fmla="*/ 0 h 144"/>
                <a:gd name="T10" fmla="*/ 50 w 144"/>
                <a:gd name="T11" fmla="*/ 107 h 144"/>
                <a:gd name="T12" fmla="*/ 48 w 144"/>
                <a:gd name="T13" fmla="*/ 110 h 144"/>
                <a:gd name="T14" fmla="*/ 33 w 144"/>
                <a:gd name="T15" fmla="*/ 110 h 144"/>
                <a:gd name="T16" fmla="*/ 30 w 144"/>
                <a:gd name="T17" fmla="*/ 107 h 144"/>
                <a:gd name="T18" fmla="*/ 30 w 144"/>
                <a:gd name="T19" fmla="*/ 76 h 144"/>
                <a:gd name="T20" fmla="*/ 33 w 144"/>
                <a:gd name="T21" fmla="*/ 74 h 144"/>
                <a:gd name="T22" fmla="*/ 48 w 144"/>
                <a:gd name="T23" fmla="*/ 74 h 144"/>
                <a:gd name="T24" fmla="*/ 50 w 144"/>
                <a:gd name="T25" fmla="*/ 76 h 144"/>
                <a:gd name="T26" fmla="*/ 50 w 144"/>
                <a:gd name="T27" fmla="*/ 107 h 144"/>
                <a:gd name="T28" fmla="*/ 80 w 144"/>
                <a:gd name="T29" fmla="*/ 107 h 144"/>
                <a:gd name="T30" fmla="*/ 77 w 144"/>
                <a:gd name="T31" fmla="*/ 110 h 144"/>
                <a:gd name="T32" fmla="*/ 63 w 144"/>
                <a:gd name="T33" fmla="*/ 110 h 144"/>
                <a:gd name="T34" fmla="*/ 60 w 144"/>
                <a:gd name="T35" fmla="*/ 107 h 144"/>
                <a:gd name="T36" fmla="*/ 60 w 144"/>
                <a:gd name="T37" fmla="*/ 55 h 144"/>
                <a:gd name="T38" fmla="*/ 63 w 144"/>
                <a:gd name="T39" fmla="*/ 52 h 144"/>
                <a:gd name="T40" fmla="*/ 77 w 144"/>
                <a:gd name="T41" fmla="*/ 52 h 144"/>
                <a:gd name="T42" fmla="*/ 80 w 144"/>
                <a:gd name="T43" fmla="*/ 55 h 144"/>
                <a:gd name="T44" fmla="*/ 80 w 144"/>
                <a:gd name="T45" fmla="*/ 107 h 144"/>
                <a:gd name="T46" fmla="*/ 110 w 144"/>
                <a:gd name="T47" fmla="*/ 107 h 144"/>
                <a:gd name="T48" fmla="*/ 107 w 144"/>
                <a:gd name="T49" fmla="*/ 110 h 144"/>
                <a:gd name="T50" fmla="*/ 92 w 144"/>
                <a:gd name="T51" fmla="*/ 110 h 144"/>
                <a:gd name="T52" fmla="*/ 89 w 144"/>
                <a:gd name="T53" fmla="*/ 107 h 144"/>
                <a:gd name="T54" fmla="*/ 89 w 144"/>
                <a:gd name="T55" fmla="*/ 32 h 144"/>
                <a:gd name="T56" fmla="*/ 92 w 144"/>
                <a:gd name="T57" fmla="*/ 29 h 144"/>
                <a:gd name="T58" fmla="*/ 107 w 144"/>
                <a:gd name="T59" fmla="*/ 29 h 144"/>
                <a:gd name="T60" fmla="*/ 110 w 144"/>
                <a:gd name="T61" fmla="*/ 32 h 144"/>
                <a:gd name="T62" fmla="*/ 110 w 144"/>
                <a:gd name="T63" fmla="*/ 107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4" h="144">
                  <a:moveTo>
                    <a:pt x="72" y="0"/>
                  </a:moveTo>
                  <a:cubicBezTo>
                    <a:pt x="32" y="0"/>
                    <a:pt x="0" y="32"/>
                    <a:pt x="0" y="72"/>
                  </a:cubicBezTo>
                  <a:cubicBezTo>
                    <a:pt x="0" y="112"/>
                    <a:pt x="32" y="144"/>
                    <a:pt x="72" y="144"/>
                  </a:cubicBezTo>
                  <a:cubicBezTo>
                    <a:pt x="112" y="144"/>
                    <a:pt x="144" y="112"/>
                    <a:pt x="144" y="72"/>
                  </a:cubicBezTo>
                  <a:cubicBezTo>
                    <a:pt x="144" y="32"/>
                    <a:pt x="112" y="0"/>
                    <a:pt x="72" y="0"/>
                  </a:cubicBezTo>
                  <a:close/>
                  <a:moveTo>
                    <a:pt x="50" y="107"/>
                  </a:moveTo>
                  <a:cubicBezTo>
                    <a:pt x="50" y="109"/>
                    <a:pt x="49" y="110"/>
                    <a:pt x="48" y="110"/>
                  </a:cubicBezTo>
                  <a:cubicBezTo>
                    <a:pt x="33" y="110"/>
                    <a:pt x="33" y="110"/>
                    <a:pt x="33" y="110"/>
                  </a:cubicBezTo>
                  <a:cubicBezTo>
                    <a:pt x="31" y="110"/>
                    <a:pt x="30" y="109"/>
                    <a:pt x="30" y="107"/>
                  </a:cubicBezTo>
                  <a:cubicBezTo>
                    <a:pt x="30" y="76"/>
                    <a:pt x="30" y="76"/>
                    <a:pt x="30" y="76"/>
                  </a:cubicBezTo>
                  <a:cubicBezTo>
                    <a:pt x="30" y="75"/>
                    <a:pt x="31" y="74"/>
                    <a:pt x="33" y="74"/>
                  </a:cubicBezTo>
                  <a:cubicBezTo>
                    <a:pt x="48" y="74"/>
                    <a:pt x="48" y="74"/>
                    <a:pt x="48" y="74"/>
                  </a:cubicBezTo>
                  <a:cubicBezTo>
                    <a:pt x="49" y="74"/>
                    <a:pt x="50" y="75"/>
                    <a:pt x="50" y="76"/>
                  </a:cubicBezTo>
                  <a:lnTo>
                    <a:pt x="50" y="107"/>
                  </a:lnTo>
                  <a:close/>
                  <a:moveTo>
                    <a:pt x="80" y="107"/>
                  </a:moveTo>
                  <a:cubicBezTo>
                    <a:pt x="80" y="109"/>
                    <a:pt x="79" y="110"/>
                    <a:pt x="77" y="110"/>
                  </a:cubicBezTo>
                  <a:cubicBezTo>
                    <a:pt x="63" y="110"/>
                    <a:pt x="63" y="110"/>
                    <a:pt x="63" y="110"/>
                  </a:cubicBezTo>
                  <a:cubicBezTo>
                    <a:pt x="61" y="110"/>
                    <a:pt x="60" y="109"/>
                    <a:pt x="60" y="107"/>
                  </a:cubicBezTo>
                  <a:cubicBezTo>
                    <a:pt x="60" y="55"/>
                    <a:pt x="60" y="55"/>
                    <a:pt x="60" y="55"/>
                  </a:cubicBezTo>
                  <a:cubicBezTo>
                    <a:pt x="60" y="53"/>
                    <a:pt x="61" y="52"/>
                    <a:pt x="63" y="52"/>
                  </a:cubicBezTo>
                  <a:cubicBezTo>
                    <a:pt x="77" y="52"/>
                    <a:pt x="77" y="52"/>
                    <a:pt x="77" y="52"/>
                  </a:cubicBezTo>
                  <a:cubicBezTo>
                    <a:pt x="79" y="52"/>
                    <a:pt x="80" y="53"/>
                    <a:pt x="80" y="55"/>
                  </a:cubicBezTo>
                  <a:lnTo>
                    <a:pt x="80" y="107"/>
                  </a:lnTo>
                  <a:close/>
                  <a:moveTo>
                    <a:pt x="110" y="107"/>
                  </a:moveTo>
                  <a:cubicBezTo>
                    <a:pt x="110" y="109"/>
                    <a:pt x="108" y="110"/>
                    <a:pt x="107" y="110"/>
                  </a:cubicBezTo>
                  <a:cubicBezTo>
                    <a:pt x="92" y="110"/>
                    <a:pt x="92" y="110"/>
                    <a:pt x="92" y="110"/>
                  </a:cubicBezTo>
                  <a:cubicBezTo>
                    <a:pt x="91" y="110"/>
                    <a:pt x="89" y="109"/>
                    <a:pt x="89" y="107"/>
                  </a:cubicBezTo>
                  <a:cubicBezTo>
                    <a:pt x="89" y="32"/>
                    <a:pt x="89" y="32"/>
                    <a:pt x="89" y="32"/>
                  </a:cubicBezTo>
                  <a:cubicBezTo>
                    <a:pt x="89" y="30"/>
                    <a:pt x="91" y="29"/>
                    <a:pt x="92" y="29"/>
                  </a:cubicBezTo>
                  <a:cubicBezTo>
                    <a:pt x="107" y="29"/>
                    <a:pt x="107" y="29"/>
                    <a:pt x="107" y="29"/>
                  </a:cubicBezTo>
                  <a:cubicBezTo>
                    <a:pt x="108" y="29"/>
                    <a:pt x="110" y="30"/>
                    <a:pt x="110" y="32"/>
                  </a:cubicBezTo>
                  <a:lnTo>
                    <a:pt x="110" y="107"/>
                  </a:lnTo>
                  <a:close/>
                </a:path>
              </a:pathLst>
            </a:custGeom>
            <a:solidFill>
              <a:srgbClr val="FEFEFE"/>
            </a:solidFill>
            <a:ln>
              <a:noFill/>
            </a:ln>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27" name="组合 26"/>
          <p:cNvGrpSpPr/>
          <p:nvPr/>
        </p:nvGrpSpPr>
        <p:grpSpPr>
          <a:xfrm>
            <a:off x="6086967" y="2770634"/>
            <a:ext cx="2446347" cy="1851207"/>
            <a:chOff x="6086967" y="2882928"/>
            <a:chExt cx="2446347" cy="1851207"/>
          </a:xfrm>
        </p:grpSpPr>
        <p:sp>
          <p:nvSpPr>
            <p:cNvPr id="28" name="任意多边形 27"/>
            <p:cNvSpPr/>
            <p:nvPr/>
          </p:nvSpPr>
          <p:spPr>
            <a:xfrm>
              <a:off x="6086967" y="2882928"/>
              <a:ext cx="2446347" cy="1851207"/>
            </a:xfrm>
            <a:custGeom>
              <a:avLst/>
              <a:gdLst>
                <a:gd name="connsiteX0" fmla="*/ 1552486 w 1552486"/>
                <a:gd name="connsiteY0" fmla="*/ 1019798 h 1019798"/>
                <a:gd name="connsiteX1" fmla="*/ 1552486 w 1552486"/>
                <a:gd name="connsiteY1" fmla="*/ 393106 h 1019798"/>
                <a:gd name="connsiteX2" fmla="*/ 1449937 w 1552486"/>
                <a:gd name="connsiteY2" fmla="*/ 393106 h 1019798"/>
                <a:gd name="connsiteX3" fmla="*/ 1449937 w 1552486"/>
                <a:gd name="connsiteY3" fmla="*/ 435835 h 1019798"/>
                <a:gd name="connsiteX4" fmla="*/ 1014102 w 1552486"/>
                <a:gd name="connsiteY4" fmla="*/ 0 h 1019798"/>
                <a:gd name="connsiteX5" fmla="*/ 0 w 1552486"/>
                <a:gd name="connsiteY5" fmla="*/ 122489 h 1019798"/>
                <a:gd name="connsiteX6" fmla="*/ 301952 w 1552486"/>
                <a:gd name="connsiteY6" fmla="*/ 247828 h 1019798"/>
                <a:gd name="connsiteX7" fmla="*/ 968524 w 1552486"/>
                <a:gd name="connsiteY7" fmla="*/ 914400 h 1019798"/>
                <a:gd name="connsiteX8" fmla="*/ 928643 w 1552486"/>
                <a:gd name="connsiteY8" fmla="*/ 914400 h 1019798"/>
                <a:gd name="connsiteX9" fmla="*/ 928643 w 1552486"/>
                <a:gd name="connsiteY9" fmla="*/ 1019798 h 1019798"/>
                <a:gd name="connsiteX10" fmla="*/ 1552486 w 1552486"/>
                <a:gd name="connsiteY10" fmla="*/ 1019798 h 1019798"/>
                <a:gd name="connsiteX0-1" fmla="*/ 1552486 w 1552486"/>
                <a:gd name="connsiteY0-2" fmla="*/ 1019798 h 1019798"/>
                <a:gd name="connsiteX1-3" fmla="*/ 1552486 w 1552486"/>
                <a:gd name="connsiteY1-4" fmla="*/ 393106 h 1019798"/>
                <a:gd name="connsiteX2-5" fmla="*/ 1449937 w 1552486"/>
                <a:gd name="connsiteY2-6" fmla="*/ 393106 h 1019798"/>
                <a:gd name="connsiteX3-7" fmla="*/ 1449937 w 1552486"/>
                <a:gd name="connsiteY3-8" fmla="*/ 435835 h 1019798"/>
                <a:gd name="connsiteX4-9" fmla="*/ 1014102 w 1552486"/>
                <a:gd name="connsiteY4-10" fmla="*/ 0 h 1019798"/>
                <a:gd name="connsiteX5-11" fmla="*/ 0 w 1552486"/>
                <a:gd name="connsiteY5-12" fmla="*/ 122489 h 1019798"/>
                <a:gd name="connsiteX6-13" fmla="*/ 301952 w 1552486"/>
                <a:gd name="connsiteY6-14" fmla="*/ 247828 h 1019798"/>
                <a:gd name="connsiteX7-15" fmla="*/ 968524 w 1552486"/>
                <a:gd name="connsiteY7-16" fmla="*/ 914400 h 1019798"/>
                <a:gd name="connsiteX8-17" fmla="*/ 928643 w 1552486"/>
                <a:gd name="connsiteY8-18" fmla="*/ 914400 h 1019798"/>
                <a:gd name="connsiteX9-19" fmla="*/ 928643 w 1552486"/>
                <a:gd name="connsiteY9-20" fmla="*/ 1019798 h 1019798"/>
                <a:gd name="connsiteX10-21" fmla="*/ 1552486 w 1552486"/>
                <a:gd name="connsiteY10-22" fmla="*/ 1019798 h 1019798"/>
                <a:gd name="connsiteX0-23" fmla="*/ 1552486 w 1552486"/>
                <a:gd name="connsiteY0-24" fmla="*/ 1019798 h 1019798"/>
                <a:gd name="connsiteX1-25" fmla="*/ 1552486 w 1552486"/>
                <a:gd name="connsiteY1-26" fmla="*/ 393106 h 1019798"/>
                <a:gd name="connsiteX2-27" fmla="*/ 1449937 w 1552486"/>
                <a:gd name="connsiteY2-28" fmla="*/ 393106 h 1019798"/>
                <a:gd name="connsiteX3-29" fmla="*/ 1449937 w 1552486"/>
                <a:gd name="connsiteY3-30" fmla="*/ 435835 h 1019798"/>
                <a:gd name="connsiteX4-31" fmla="*/ 1014102 w 1552486"/>
                <a:gd name="connsiteY4-32" fmla="*/ 0 h 1019798"/>
                <a:gd name="connsiteX5-33" fmla="*/ 0 w 1552486"/>
                <a:gd name="connsiteY5-34" fmla="*/ 122489 h 1019798"/>
                <a:gd name="connsiteX6-35" fmla="*/ 301952 w 1552486"/>
                <a:gd name="connsiteY6-36" fmla="*/ 247828 h 1019798"/>
                <a:gd name="connsiteX7-37" fmla="*/ 968524 w 1552486"/>
                <a:gd name="connsiteY7-38" fmla="*/ 914400 h 1019798"/>
                <a:gd name="connsiteX8-39" fmla="*/ 928643 w 1552486"/>
                <a:gd name="connsiteY8-40" fmla="*/ 914400 h 1019798"/>
                <a:gd name="connsiteX9-41" fmla="*/ 928643 w 1552486"/>
                <a:gd name="connsiteY9-42" fmla="*/ 1019798 h 1019798"/>
                <a:gd name="connsiteX10-43" fmla="*/ 1552486 w 1552486"/>
                <a:gd name="connsiteY10-44" fmla="*/ 1019798 h 1019798"/>
                <a:gd name="connsiteX0-45" fmla="*/ 1552486 w 1552486"/>
                <a:gd name="connsiteY0-46" fmla="*/ 1019798 h 1019798"/>
                <a:gd name="connsiteX1-47" fmla="*/ 1552486 w 1552486"/>
                <a:gd name="connsiteY1-48" fmla="*/ 393106 h 1019798"/>
                <a:gd name="connsiteX2-49" fmla="*/ 1449937 w 1552486"/>
                <a:gd name="connsiteY2-50" fmla="*/ 393106 h 1019798"/>
                <a:gd name="connsiteX3-51" fmla="*/ 1449937 w 1552486"/>
                <a:gd name="connsiteY3-52" fmla="*/ 435835 h 1019798"/>
                <a:gd name="connsiteX4-53" fmla="*/ 1014102 w 1552486"/>
                <a:gd name="connsiteY4-54" fmla="*/ 0 h 1019798"/>
                <a:gd name="connsiteX5-55" fmla="*/ 0 w 1552486"/>
                <a:gd name="connsiteY5-56" fmla="*/ 122489 h 1019798"/>
                <a:gd name="connsiteX6-57" fmla="*/ 301952 w 1552486"/>
                <a:gd name="connsiteY6-58" fmla="*/ 247828 h 1019798"/>
                <a:gd name="connsiteX7-59" fmla="*/ 977070 w 1552486"/>
                <a:gd name="connsiteY7-60" fmla="*/ 914400 h 1019798"/>
                <a:gd name="connsiteX8-61" fmla="*/ 928643 w 1552486"/>
                <a:gd name="connsiteY8-62" fmla="*/ 914400 h 1019798"/>
                <a:gd name="connsiteX9-63" fmla="*/ 928643 w 1552486"/>
                <a:gd name="connsiteY9-64" fmla="*/ 1019798 h 1019798"/>
                <a:gd name="connsiteX10-65" fmla="*/ 1552486 w 1552486"/>
                <a:gd name="connsiteY10-66" fmla="*/ 1019798 h 1019798"/>
                <a:gd name="connsiteX0-67" fmla="*/ 1552486 w 1552486"/>
                <a:gd name="connsiteY0-68" fmla="*/ 1067086 h 1067086"/>
                <a:gd name="connsiteX1-69" fmla="*/ 1552486 w 1552486"/>
                <a:gd name="connsiteY1-70" fmla="*/ 440394 h 1067086"/>
                <a:gd name="connsiteX2-71" fmla="*/ 1449937 w 1552486"/>
                <a:gd name="connsiteY2-72" fmla="*/ 440394 h 1067086"/>
                <a:gd name="connsiteX3-73" fmla="*/ 1449937 w 1552486"/>
                <a:gd name="connsiteY3-74" fmla="*/ 483123 h 1067086"/>
                <a:gd name="connsiteX4-75" fmla="*/ 1014102 w 1552486"/>
                <a:gd name="connsiteY4-76" fmla="*/ 47288 h 1067086"/>
                <a:gd name="connsiteX5-77" fmla="*/ 0 w 1552486"/>
                <a:gd name="connsiteY5-78" fmla="*/ 169777 h 1067086"/>
                <a:gd name="connsiteX6-79" fmla="*/ 301952 w 1552486"/>
                <a:gd name="connsiteY6-80" fmla="*/ 295116 h 1067086"/>
                <a:gd name="connsiteX7-81" fmla="*/ 977070 w 1552486"/>
                <a:gd name="connsiteY7-82" fmla="*/ 961688 h 1067086"/>
                <a:gd name="connsiteX8-83" fmla="*/ 928643 w 1552486"/>
                <a:gd name="connsiteY8-84" fmla="*/ 961688 h 1067086"/>
                <a:gd name="connsiteX9-85" fmla="*/ 928643 w 1552486"/>
                <a:gd name="connsiteY9-86" fmla="*/ 1067086 h 1067086"/>
                <a:gd name="connsiteX10-87" fmla="*/ 1552486 w 1552486"/>
                <a:gd name="connsiteY10-88" fmla="*/ 1067086 h 1067086"/>
                <a:gd name="connsiteX0-89" fmla="*/ 1552486 w 1552486"/>
                <a:gd name="connsiteY0-90" fmla="*/ 1174802 h 1174802"/>
                <a:gd name="connsiteX1-91" fmla="*/ 1552486 w 1552486"/>
                <a:gd name="connsiteY1-92" fmla="*/ 548110 h 1174802"/>
                <a:gd name="connsiteX2-93" fmla="*/ 1449937 w 1552486"/>
                <a:gd name="connsiteY2-94" fmla="*/ 548110 h 1174802"/>
                <a:gd name="connsiteX3-95" fmla="*/ 1449937 w 1552486"/>
                <a:gd name="connsiteY3-96" fmla="*/ 590839 h 1174802"/>
                <a:gd name="connsiteX4-97" fmla="*/ 1014102 w 1552486"/>
                <a:gd name="connsiteY4-98" fmla="*/ 155004 h 1174802"/>
                <a:gd name="connsiteX5-99" fmla="*/ 0 w 1552486"/>
                <a:gd name="connsiteY5-100" fmla="*/ 277493 h 1174802"/>
                <a:gd name="connsiteX6-101" fmla="*/ 301952 w 1552486"/>
                <a:gd name="connsiteY6-102" fmla="*/ 402832 h 1174802"/>
                <a:gd name="connsiteX7-103" fmla="*/ 977070 w 1552486"/>
                <a:gd name="connsiteY7-104" fmla="*/ 1069404 h 1174802"/>
                <a:gd name="connsiteX8-105" fmla="*/ 928643 w 1552486"/>
                <a:gd name="connsiteY8-106" fmla="*/ 1069404 h 1174802"/>
                <a:gd name="connsiteX9-107" fmla="*/ 928643 w 1552486"/>
                <a:gd name="connsiteY9-108" fmla="*/ 1174802 h 1174802"/>
                <a:gd name="connsiteX10-109" fmla="*/ 1552486 w 1552486"/>
                <a:gd name="connsiteY10-110" fmla="*/ 1174802 h 117480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1552486" h="1174802">
                  <a:moveTo>
                    <a:pt x="1552486" y="1174802"/>
                  </a:moveTo>
                  <a:lnTo>
                    <a:pt x="1552486" y="548110"/>
                  </a:lnTo>
                  <a:lnTo>
                    <a:pt x="1449937" y="548110"/>
                  </a:lnTo>
                  <a:lnTo>
                    <a:pt x="1449937" y="590839"/>
                  </a:lnTo>
                  <a:lnTo>
                    <a:pt x="1014102" y="155004"/>
                  </a:lnTo>
                  <a:cubicBezTo>
                    <a:pt x="764374" y="-89025"/>
                    <a:pt x="312397" y="-42499"/>
                    <a:pt x="0" y="277493"/>
                  </a:cubicBezTo>
                  <a:cubicBezTo>
                    <a:pt x="126288" y="250906"/>
                    <a:pt x="258273" y="363901"/>
                    <a:pt x="301952" y="402832"/>
                  </a:cubicBezTo>
                  <a:lnTo>
                    <a:pt x="977070" y="1069404"/>
                  </a:lnTo>
                  <a:lnTo>
                    <a:pt x="928643" y="1069404"/>
                  </a:lnTo>
                  <a:lnTo>
                    <a:pt x="928643" y="1174802"/>
                  </a:lnTo>
                  <a:lnTo>
                    <a:pt x="1552486" y="1174802"/>
                  </a:lnTo>
                  <a:close/>
                </a:path>
              </a:pathLst>
            </a:custGeom>
            <a:solidFill>
              <a:srgbClr val="33333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9" name="矩形 28"/>
            <p:cNvSpPr/>
            <p:nvPr/>
          </p:nvSpPr>
          <p:spPr>
            <a:xfrm>
              <a:off x="7844559" y="4079672"/>
              <a:ext cx="598241" cy="584775"/>
            </a:xfrm>
            <a:prstGeom prst="rect">
              <a:avLst/>
            </a:prstGeom>
            <a:effectLst/>
          </p:spPr>
          <p:txBody>
            <a:bodyPr wrap="none">
              <a:spAutoFit/>
            </a:bodyPr>
            <a:lstStyle/>
            <a:p>
              <a:r>
                <a:rPr lang="en-US" altLang="zh-CN" sz="3200" b="1" dirty="0">
                  <a:solidFill>
                    <a:prstClr val="white"/>
                  </a:solidFill>
                  <a:latin typeface="方正姚体" panose="02010601030101010101" pitchFamily="2" charset="-122"/>
                  <a:ea typeface="方正姚体" panose="02010601030101010101" pitchFamily="2" charset="-122"/>
                </a:rPr>
                <a:t>03</a:t>
              </a:r>
              <a:endParaRPr lang="zh-CN" altLang="en-US" sz="3200" b="1" dirty="0">
                <a:solidFill>
                  <a:prstClr val="white"/>
                </a:solidFill>
                <a:latin typeface="方正姚体" panose="02010601030101010101" pitchFamily="2" charset="-122"/>
                <a:ea typeface="方正姚体" panose="02010601030101010101" pitchFamily="2" charset="-122"/>
              </a:endParaRPr>
            </a:p>
          </p:txBody>
        </p:sp>
        <p:sp>
          <p:nvSpPr>
            <p:cNvPr id="30" name="矩形 29"/>
            <p:cNvSpPr/>
            <p:nvPr/>
          </p:nvSpPr>
          <p:spPr>
            <a:xfrm rot="2700000">
              <a:off x="6994206" y="3480590"/>
              <a:ext cx="947695" cy="523220"/>
            </a:xfrm>
            <a:prstGeom prst="rect">
              <a:avLst/>
            </a:prstGeom>
            <a:effectLst/>
          </p:spPr>
          <p:txBody>
            <a:bodyPr wrap="none">
              <a:spAutoFit/>
            </a:bodyPr>
            <a:lstStyle/>
            <a:p>
              <a:r>
                <a:rPr lang="en-US" altLang="zh-CN" sz="2800" b="1" dirty="0">
                  <a:solidFill>
                    <a:prstClr val="white"/>
                  </a:solidFill>
                  <a:latin typeface="方正姚体" panose="02010601030101010101" pitchFamily="2" charset="-122"/>
                  <a:ea typeface="方正姚体" panose="02010601030101010101" pitchFamily="2" charset="-122"/>
                </a:rPr>
                <a:t>STEP</a:t>
              </a:r>
              <a:endParaRPr lang="zh-CN" altLang="en-US" sz="2800" dirty="0">
                <a:solidFill>
                  <a:prstClr val="white"/>
                </a:solidFill>
                <a:latin typeface="方正姚体" panose="02010601030101010101" pitchFamily="2" charset="-122"/>
                <a:ea typeface="方正姚体" panose="02010601030101010101" pitchFamily="2" charset="-122"/>
              </a:endParaRPr>
            </a:p>
          </p:txBody>
        </p:sp>
        <p:sp>
          <p:nvSpPr>
            <p:cNvPr id="31" name="Freeform 76"/>
            <p:cNvSpPr>
              <a:spLocks noEditPoints="1"/>
            </p:cNvSpPr>
            <p:nvPr/>
          </p:nvSpPr>
          <p:spPr bwMode="auto">
            <a:xfrm>
              <a:off x="6723727" y="3070144"/>
              <a:ext cx="390942" cy="390942"/>
            </a:xfrm>
            <a:custGeom>
              <a:avLst/>
              <a:gdLst>
                <a:gd name="T0" fmla="*/ 72 w 144"/>
                <a:gd name="T1" fmla="*/ 0 h 144"/>
                <a:gd name="T2" fmla="*/ 0 w 144"/>
                <a:gd name="T3" fmla="*/ 72 h 144"/>
                <a:gd name="T4" fmla="*/ 72 w 144"/>
                <a:gd name="T5" fmla="*/ 144 h 144"/>
                <a:gd name="T6" fmla="*/ 144 w 144"/>
                <a:gd name="T7" fmla="*/ 72 h 144"/>
                <a:gd name="T8" fmla="*/ 72 w 144"/>
                <a:gd name="T9" fmla="*/ 0 h 144"/>
                <a:gd name="T10" fmla="*/ 52 w 144"/>
                <a:gd name="T11" fmla="*/ 34 h 144"/>
                <a:gd name="T12" fmla="*/ 62 w 144"/>
                <a:gd name="T13" fmla="*/ 44 h 144"/>
                <a:gd name="T14" fmla="*/ 52 w 144"/>
                <a:gd name="T15" fmla="*/ 54 h 144"/>
                <a:gd name="T16" fmla="*/ 42 w 144"/>
                <a:gd name="T17" fmla="*/ 44 h 144"/>
                <a:gd name="T18" fmla="*/ 52 w 144"/>
                <a:gd name="T19" fmla="*/ 34 h 144"/>
                <a:gd name="T20" fmla="*/ 88 w 144"/>
                <a:gd name="T21" fmla="*/ 94 h 144"/>
                <a:gd name="T22" fmla="*/ 55 w 144"/>
                <a:gd name="T23" fmla="*/ 121 h 144"/>
                <a:gd name="T24" fmla="*/ 29 w 144"/>
                <a:gd name="T25" fmla="*/ 88 h 144"/>
                <a:gd name="T26" fmla="*/ 62 w 144"/>
                <a:gd name="T27" fmla="*/ 62 h 144"/>
                <a:gd name="T28" fmla="*/ 88 w 144"/>
                <a:gd name="T29" fmla="*/ 94 h 144"/>
                <a:gd name="T30" fmla="*/ 89 w 144"/>
                <a:gd name="T31" fmla="*/ 59 h 144"/>
                <a:gd name="T32" fmla="*/ 73 w 144"/>
                <a:gd name="T33" fmla="*/ 40 h 144"/>
                <a:gd name="T34" fmla="*/ 92 w 144"/>
                <a:gd name="T35" fmla="*/ 24 h 144"/>
                <a:gd name="T36" fmla="*/ 108 w 144"/>
                <a:gd name="T37" fmla="*/ 44 h 144"/>
                <a:gd name="T38" fmla="*/ 89 w 144"/>
                <a:gd name="T39" fmla="*/ 59 h 144"/>
                <a:gd name="T40" fmla="*/ 108 w 144"/>
                <a:gd name="T41" fmla="*/ 94 h 144"/>
                <a:gd name="T42" fmla="*/ 96 w 144"/>
                <a:gd name="T43" fmla="*/ 79 h 144"/>
                <a:gd name="T44" fmla="*/ 111 w 144"/>
                <a:gd name="T45" fmla="*/ 67 h 144"/>
                <a:gd name="T46" fmla="*/ 123 w 144"/>
                <a:gd name="T47" fmla="*/ 82 h 144"/>
                <a:gd name="T48" fmla="*/ 108 w 144"/>
                <a:gd name="T49" fmla="*/ 9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4" h="144">
                  <a:moveTo>
                    <a:pt x="72" y="0"/>
                  </a:moveTo>
                  <a:cubicBezTo>
                    <a:pt x="32" y="0"/>
                    <a:pt x="0" y="32"/>
                    <a:pt x="0" y="72"/>
                  </a:cubicBezTo>
                  <a:cubicBezTo>
                    <a:pt x="0" y="112"/>
                    <a:pt x="32" y="144"/>
                    <a:pt x="72" y="144"/>
                  </a:cubicBezTo>
                  <a:cubicBezTo>
                    <a:pt x="112" y="144"/>
                    <a:pt x="144" y="112"/>
                    <a:pt x="144" y="72"/>
                  </a:cubicBezTo>
                  <a:cubicBezTo>
                    <a:pt x="144" y="32"/>
                    <a:pt x="112" y="0"/>
                    <a:pt x="72" y="0"/>
                  </a:cubicBezTo>
                  <a:close/>
                  <a:moveTo>
                    <a:pt x="52" y="34"/>
                  </a:moveTo>
                  <a:cubicBezTo>
                    <a:pt x="58" y="34"/>
                    <a:pt x="62" y="38"/>
                    <a:pt x="62" y="44"/>
                  </a:cubicBezTo>
                  <a:cubicBezTo>
                    <a:pt x="62" y="49"/>
                    <a:pt x="58" y="54"/>
                    <a:pt x="52" y="54"/>
                  </a:cubicBezTo>
                  <a:cubicBezTo>
                    <a:pt x="47" y="54"/>
                    <a:pt x="42" y="49"/>
                    <a:pt x="42" y="44"/>
                  </a:cubicBezTo>
                  <a:cubicBezTo>
                    <a:pt x="42" y="38"/>
                    <a:pt x="47" y="34"/>
                    <a:pt x="52" y="34"/>
                  </a:cubicBezTo>
                  <a:close/>
                  <a:moveTo>
                    <a:pt x="88" y="94"/>
                  </a:moveTo>
                  <a:cubicBezTo>
                    <a:pt x="86" y="111"/>
                    <a:pt x="72" y="122"/>
                    <a:pt x="55" y="121"/>
                  </a:cubicBezTo>
                  <a:cubicBezTo>
                    <a:pt x="39" y="119"/>
                    <a:pt x="27" y="104"/>
                    <a:pt x="29" y="88"/>
                  </a:cubicBezTo>
                  <a:cubicBezTo>
                    <a:pt x="31" y="72"/>
                    <a:pt x="45" y="60"/>
                    <a:pt x="62" y="62"/>
                  </a:cubicBezTo>
                  <a:cubicBezTo>
                    <a:pt x="78" y="64"/>
                    <a:pt x="90" y="78"/>
                    <a:pt x="88" y="94"/>
                  </a:cubicBezTo>
                  <a:close/>
                  <a:moveTo>
                    <a:pt x="89" y="59"/>
                  </a:moveTo>
                  <a:cubicBezTo>
                    <a:pt x="79" y="58"/>
                    <a:pt x="72" y="50"/>
                    <a:pt x="73" y="40"/>
                  </a:cubicBezTo>
                  <a:cubicBezTo>
                    <a:pt x="74" y="30"/>
                    <a:pt x="83" y="23"/>
                    <a:pt x="92" y="24"/>
                  </a:cubicBezTo>
                  <a:cubicBezTo>
                    <a:pt x="102" y="25"/>
                    <a:pt x="109" y="34"/>
                    <a:pt x="108" y="44"/>
                  </a:cubicBezTo>
                  <a:cubicBezTo>
                    <a:pt x="107" y="53"/>
                    <a:pt x="98" y="60"/>
                    <a:pt x="89" y="59"/>
                  </a:cubicBezTo>
                  <a:close/>
                  <a:moveTo>
                    <a:pt x="108" y="94"/>
                  </a:moveTo>
                  <a:cubicBezTo>
                    <a:pt x="101" y="93"/>
                    <a:pt x="95" y="86"/>
                    <a:pt x="96" y="79"/>
                  </a:cubicBezTo>
                  <a:cubicBezTo>
                    <a:pt x="97" y="71"/>
                    <a:pt x="104" y="66"/>
                    <a:pt x="111" y="67"/>
                  </a:cubicBezTo>
                  <a:cubicBezTo>
                    <a:pt x="119" y="68"/>
                    <a:pt x="124" y="74"/>
                    <a:pt x="123" y="82"/>
                  </a:cubicBezTo>
                  <a:cubicBezTo>
                    <a:pt x="123" y="89"/>
                    <a:pt x="116" y="95"/>
                    <a:pt x="108" y="94"/>
                  </a:cubicBezTo>
                  <a:close/>
                </a:path>
              </a:pathLst>
            </a:custGeom>
            <a:solidFill>
              <a:schemeClr val="bg1"/>
            </a:solidFill>
            <a:ln>
              <a:noFill/>
            </a:ln>
            <a:effectLst/>
          </p:spPr>
          <p:txBody>
            <a:bodyPr vert="horz" wrap="square" lIns="91440" tIns="45720" rIns="91440" bIns="45720" numCol="1" anchor="t" anchorCtr="0" compatLnSpc="1"/>
            <a:lstStyle/>
            <a:p>
              <a:endParaRPr lang="zh-CN" altLang="en-US">
                <a:solidFill>
                  <a:prstClr val="black"/>
                </a:solidFill>
              </a:endParaRPr>
            </a:p>
          </p:txBody>
        </p:sp>
      </p:grpSp>
      <p:sp>
        <p:nvSpPr>
          <p:cNvPr id="32" name="文本框 31"/>
          <p:cNvSpPr txBox="1"/>
          <p:nvPr/>
        </p:nvSpPr>
        <p:spPr>
          <a:xfrm>
            <a:off x="1054428" y="1800595"/>
            <a:ext cx="2339102" cy="1261884"/>
          </a:xfrm>
          <a:prstGeom prst="rect">
            <a:avLst/>
          </a:prstGeom>
          <a:noFill/>
          <a:effectLst/>
        </p:spPr>
        <p:txBody>
          <a:bodyPr wrap="none" rtlCol="0">
            <a:spAutoFit/>
          </a:bodyPr>
          <a:lstStyle/>
          <a:p>
            <a:r>
              <a:rPr lang="zh-CN" altLang="en-US" sz="2000" dirty="0" smtClean="0">
                <a:solidFill>
                  <a:srgbClr val="404040"/>
                </a:solidFill>
                <a:latin typeface="微软雅黑" panose="020B0503020204020204" pitchFamily="34" charset="-122"/>
                <a:ea typeface="微软雅黑" panose="020B0503020204020204" pitchFamily="34" charset="-122"/>
              </a:rPr>
              <a:t>单击</a:t>
            </a:r>
            <a:r>
              <a:rPr lang="zh-CN" altLang="en-US" sz="2000" dirty="0">
                <a:solidFill>
                  <a:srgbClr val="404040"/>
                </a:solidFill>
                <a:latin typeface="微软雅黑" panose="020B0503020204020204" pitchFamily="34" charset="-122"/>
                <a:ea typeface="微软雅黑" panose="020B0503020204020204" pitchFamily="34" charset="-122"/>
              </a:rPr>
              <a:t>此处输入标题</a:t>
            </a:r>
            <a:endParaRPr lang="en-US" altLang="zh-CN" sz="2000" dirty="0">
              <a:solidFill>
                <a:srgbClr val="404040"/>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5778455" y="1800595"/>
            <a:ext cx="2339102" cy="1261884"/>
          </a:xfrm>
          <a:prstGeom prst="rect">
            <a:avLst/>
          </a:prstGeom>
          <a:noFill/>
          <a:effectLst/>
        </p:spPr>
        <p:txBody>
          <a:bodyPr wrap="none" rtlCol="0">
            <a:spAutoFit/>
          </a:bodyPr>
          <a:lstStyle/>
          <a:p>
            <a:r>
              <a:rPr lang="zh-CN" altLang="en-US" sz="2000" dirty="0" smtClean="0">
                <a:solidFill>
                  <a:srgbClr val="404040"/>
                </a:solidFill>
                <a:latin typeface="微软雅黑" panose="020B0503020204020204" pitchFamily="34" charset="-122"/>
                <a:ea typeface="微软雅黑" panose="020B0503020204020204" pitchFamily="34" charset="-122"/>
              </a:rPr>
              <a:t>单击</a:t>
            </a:r>
            <a:r>
              <a:rPr lang="zh-CN" altLang="en-US" sz="2000" dirty="0">
                <a:solidFill>
                  <a:srgbClr val="404040"/>
                </a:solidFill>
                <a:latin typeface="微软雅黑" panose="020B0503020204020204" pitchFamily="34" charset="-122"/>
                <a:ea typeface="微软雅黑" panose="020B0503020204020204" pitchFamily="34" charset="-122"/>
              </a:rPr>
              <a:t>此处输入标题</a:t>
            </a:r>
            <a:endParaRPr lang="en-US" altLang="zh-CN" sz="2000" dirty="0">
              <a:solidFill>
                <a:srgbClr val="404040"/>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3476205" y="5842105"/>
            <a:ext cx="2339102" cy="1261884"/>
          </a:xfrm>
          <a:prstGeom prst="rect">
            <a:avLst/>
          </a:prstGeom>
          <a:noFill/>
          <a:effectLst/>
        </p:spPr>
        <p:txBody>
          <a:bodyPr wrap="none" rtlCol="0">
            <a:spAutoFit/>
          </a:bodyPr>
          <a:lstStyle/>
          <a:p>
            <a:r>
              <a:rPr lang="zh-CN" altLang="en-US" sz="2000" dirty="0" smtClean="0">
                <a:solidFill>
                  <a:srgbClr val="404040"/>
                </a:solidFill>
                <a:latin typeface="微软雅黑" panose="020B0503020204020204" pitchFamily="34" charset="-122"/>
                <a:ea typeface="微软雅黑" panose="020B0503020204020204" pitchFamily="34" charset="-122"/>
              </a:rPr>
              <a:t>单击</a:t>
            </a:r>
            <a:r>
              <a:rPr lang="zh-CN" altLang="en-US" sz="2000" dirty="0">
                <a:solidFill>
                  <a:srgbClr val="404040"/>
                </a:solidFill>
                <a:latin typeface="微软雅黑" panose="020B0503020204020204" pitchFamily="34" charset="-122"/>
                <a:ea typeface="微软雅黑" panose="020B0503020204020204" pitchFamily="34" charset="-122"/>
              </a:rPr>
              <a:t>此处输入标题</a:t>
            </a:r>
            <a:endParaRPr lang="en-US" altLang="zh-CN" sz="2000" dirty="0">
              <a:solidFill>
                <a:srgbClr val="404040"/>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8200232" y="5842105"/>
            <a:ext cx="2339102" cy="1261884"/>
          </a:xfrm>
          <a:prstGeom prst="rect">
            <a:avLst/>
          </a:prstGeom>
          <a:noFill/>
          <a:effectLst/>
        </p:spPr>
        <p:txBody>
          <a:bodyPr wrap="none" rtlCol="0">
            <a:spAutoFit/>
          </a:bodyPr>
          <a:lstStyle/>
          <a:p>
            <a:r>
              <a:rPr lang="zh-CN" altLang="en-US" sz="2000" dirty="0" smtClean="0">
                <a:solidFill>
                  <a:srgbClr val="404040"/>
                </a:solidFill>
                <a:latin typeface="微软雅黑" panose="020B0503020204020204" pitchFamily="34" charset="-122"/>
                <a:ea typeface="微软雅黑" panose="020B0503020204020204" pitchFamily="34" charset="-122"/>
              </a:rPr>
              <a:t>单击</a:t>
            </a:r>
            <a:r>
              <a:rPr lang="zh-CN" altLang="en-US" sz="2000" dirty="0">
                <a:solidFill>
                  <a:srgbClr val="404040"/>
                </a:solidFill>
                <a:latin typeface="微软雅黑" panose="020B0503020204020204" pitchFamily="34" charset="-122"/>
                <a:ea typeface="微软雅黑" panose="020B0503020204020204" pitchFamily="34" charset="-122"/>
              </a:rPr>
              <a:t>此处输入标题</a:t>
            </a:r>
            <a:endParaRPr lang="en-US" altLang="zh-CN" sz="2000" dirty="0">
              <a:solidFill>
                <a:srgbClr val="404040"/>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14:switch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750"/>
                                        <p:tgtEl>
                                          <p:spTgt spid="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left)">
                                      <p:cBhvr>
                                        <p:cTn id="11" dur="500"/>
                                        <p:tgtEl>
                                          <p:spTgt spid="32"/>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750"/>
                                        <p:tgtEl>
                                          <p:spTgt spid="15"/>
                                        </p:tgtEl>
                                      </p:cBhvr>
                                    </p:animEffect>
                                  </p:childTnLst>
                                </p:cTn>
                              </p:par>
                            </p:childTnLst>
                          </p:cTn>
                        </p:par>
                        <p:par>
                          <p:cTn id="16" fill="hold">
                            <p:stCondLst>
                              <p:cond delay="2500"/>
                            </p:stCondLst>
                            <p:childTnLst>
                              <p:par>
                                <p:cTn id="17" presetID="22" presetClass="entr" presetSubtype="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wipe(left)">
                                      <p:cBhvr>
                                        <p:cTn id="19" dur="500"/>
                                        <p:tgtEl>
                                          <p:spTgt spid="34"/>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750"/>
                                        <p:tgtEl>
                                          <p:spTgt spid="27"/>
                                        </p:tgtEl>
                                      </p:cBhvr>
                                    </p:animEffect>
                                  </p:childTnLst>
                                </p:cTn>
                              </p:par>
                            </p:childTnLst>
                          </p:cTn>
                        </p:par>
                        <p:par>
                          <p:cTn id="24" fill="hold">
                            <p:stCondLst>
                              <p:cond delay="4000"/>
                            </p:stCondLst>
                            <p:childTnLst>
                              <p:par>
                                <p:cTn id="25" presetID="22" presetClass="entr" presetSubtype="8"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left)">
                                      <p:cBhvr>
                                        <p:cTn id="27" dur="500"/>
                                        <p:tgtEl>
                                          <p:spTgt spid="33"/>
                                        </p:tgtEl>
                                      </p:cBhvr>
                                    </p:animEffect>
                                  </p:childTnLst>
                                </p:cTn>
                              </p:par>
                            </p:childTnLst>
                          </p:cTn>
                        </p:par>
                        <p:par>
                          <p:cTn id="28" fill="hold">
                            <p:stCondLst>
                              <p:cond delay="4500"/>
                            </p:stCondLst>
                            <p:childTnLst>
                              <p:par>
                                <p:cTn id="29" presetID="22" presetClass="entr" presetSubtype="4" fill="hold"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down)">
                                      <p:cBhvr>
                                        <p:cTn id="31" dur="750"/>
                                        <p:tgtEl>
                                          <p:spTgt spid="22"/>
                                        </p:tgtEl>
                                      </p:cBhvr>
                                    </p:animEffect>
                                  </p:childTnLst>
                                </p:cTn>
                              </p:par>
                            </p:childTnLst>
                          </p:cTn>
                        </p:par>
                        <p:par>
                          <p:cTn id="32" fill="hold">
                            <p:stCondLst>
                              <p:cond delay="5500"/>
                            </p:stCondLst>
                            <p:childTnLst>
                              <p:par>
                                <p:cTn id="33" presetID="22" presetClass="entr" presetSubtype="8"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wipe(left)">
                                      <p:cBhvr>
                                        <p:cTn id="3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2560320" y="1252024"/>
            <a:ext cx="11816861" cy="4360985"/>
          </a:xfrm>
          <a:prstGeom prst="roundRect">
            <a:avLst>
              <a:gd name="adj" fmla="val 50000"/>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5857399" y="2209991"/>
            <a:ext cx="7554350" cy="2405576"/>
          </a:xfrm>
          <a:prstGeom prst="roundRect">
            <a:avLst>
              <a:gd name="adj" fmla="val 50000"/>
            </a:avLst>
          </a:prstGeom>
          <a:solidFill>
            <a:srgbClr val="9BC2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12"/>
          <p:cNvSpPr/>
          <p:nvPr/>
        </p:nvSpPr>
        <p:spPr>
          <a:xfrm>
            <a:off x="6822833" y="2730559"/>
            <a:ext cx="778453" cy="1439126"/>
          </a:xfrm>
          <a:custGeom>
            <a:avLst/>
            <a:gdLst>
              <a:gd name="connsiteX0" fmla="*/ 501513 w 778453"/>
              <a:gd name="connsiteY0" fmla="*/ 0 h 1439126"/>
              <a:gd name="connsiteX1" fmla="*/ 778453 w 778453"/>
              <a:gd name="connsiteY1" fmla="*/ 0 h 1439126"/>
              <a:gd name="connsiteX2" fmla="*/ 276940 w 778453"/>
              <a:gd name="connsiteY2" fmla="*/ 1439126 h 1439126"/>
              <a:gd name="connsiteX3" fmla="*/ 0 w 778453"/>
              <a:gd name="connsiteY3" fmla="*/ 1439126 h 1439126"/>
            </a:gdLst>
            <a:ahLst/>
            <a:cxnLst>
              <a:cxn ang="0">
                <a:pos x="connsiteX0" y="connsiteY0"/>
              </a:cxn>
              <a:cxn ang="0">
                <a:pos x="connsiteX1" y="connsiteY1"/>
              </a:cxn>
              <a:cxn ang="0">
                <a:pos x="connsiteX2" y="connsiteY2"/>
              </a:cxn>
              <a:cxn ang="0">
                <a:pos x="connsiteX3" y="connsiteY3"/>
              </a:cxn>
            </a:cxnLst>
            <a:rect l="l" t="t" r="r" b="b"/>
            <a:pathLst>
              <a:path w="778453" h="1439126">
                <a:moveTo>
                  <a:pt x="501513" y="0"/>
                </a:moveTo>
                <a:lnTo>
                  <a:pt x="778453" y="0"/>
                </a:lnTo>
                <a:lnTo>
                  <a:pt x="276940" y="1439126"/>
                </a:lnTo>
                <a:lnTo>
                  <a:pt x="0" y="1439126"/>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a:off x="7160710" y="2730559"/>
            <a:ext cx="778453" cy="1439126"/>
          </a:xfrm>
          <a:custGeom>
            <a:avLst/>
            <a:gdLst>
              <a:gd name="connsiteX0" fmla="*/ 501513 w 778453"/>
              <a:gd name="connsiteY0" fmla="*/ 0 h 1439126"/>
              <a:gd name="connsiteX1" fmla="*/ 778453 w 778453"/>
              <a:gd name="connsiteY1" fmla="*/ 0 h 1439126"/>
              <a:gd name="connsiteX2" fmla="*/ 276940 w 778453"/>
              <a:gd name="connsiteY2" fmla="*/ 1439126 h 1439126"/>
              <a:gd name="connsiteX3" fmla="*/ 0 w 778453"/>
              <a:gd name="connsiteY3" fmla="*/ 1439126 h 1439126"/>
            </a:gdLst>
            <a:ahLst/>
            <a:cxnLst>
              <a:cxn ang="0">
                <a:pos x="connsiteX0" y="connsiteY0"/>
              </a:cxn>
              <a:cxn ang="0">
                <a:pos x="connsiteX1" y="connsiteY1"/>
              </a:cxn>
              <a:cxn ang="0">
                <a:pos x="connsiteX2" y="connsiteY2"/>
              </a:cxn>
              <a:cxn ang="0">
                <a:pos x="connsiteX3" y="connsiteY3"/>
              </a:cxn>
            </a:cxnLst>
            <a:rect l="l" t="t" r="r" b="b"/>
            <a:pathLst>
              <a:path w="778453" h="1439126">
                <a:moveTo>
                  <a:pt x="501513" y="0"/>
                </a:moveTo>
                <a:lnTo>
                  <a:pt x="778453" y="0"/>
                </a:lnTo>
                <a:lnTo>
                  <a:pt x="276940" y="1439126"/>
                </a:lnTo>
                <a:lnTo>
                  <a:pt x="0" y="1439126"/>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14"/>
          <p:cNvSpPr/>
          <p:nvPr/>
        </p:nvSpPr>
        <p:spPr>
          <a:xfrm>
            <a:off x="7498587" y="2730559"/>
            <a:ext cx="778453" cy="1439126"/>
          </a:xfrm>
          <a:custGeom>
            <a:avLst/>
            <a:gdLst>
              <a:gd name="connsiteX0" fmla="*/ 501513 w 778453"/>
              <a:gd name="connsiteY0" fmla="*/ 0 h 1439126"/>
              <a:gd name="connsiteX1" fmla="*/ 778453 w 778453"/>
              <a:gd name="connsiteY1" fmla="*/ 0 h 1439126"/>
              <a:gd name="connsiteX2" fmla="*/ 276940 w 778453"/>
              <a:gd name="connsiteY2" fmla="*/ 1439126 h 1439126"/>
              <a:gd name="connsiteX3" fmla="*/ 0 w 778453"/>
              <a:gd name="connsiteY3" fmla="*/ 1439126 h 1439126"/>
            </a:gdLst>
            <a:ahLst/>
            <a:cxnLst>
              <a:cxn ang="0">
                <a:pos x="connsiteX0" y="connsiteY0"/>
              </a:cxn>
              <a:cxn ang="0">
                <a:pos x="connsiteX1" y="connsiteY1"/>
              </a:cxn>
              <a:cxn ang="0">
                <a:pos x="connsiteX2" y="connsiteY2"/>
              </a:cxn>
              <a:cxn ang="0">
                <a:pos x="connsiteX3" y="connsiteY3"/>
              </a:cxn>
            </a:cxnLst>
            <a:rect l="l" t="t" r="r" b="b"/>
            <a:pathLst>
              <a:path w="778453" h="1439126">
                <a:moveTo>
                  <a:pt x="501513" y="0"/>
                </a:moveTo>
                <a:lnTo>
                  <a:pt x="778453" y="0"/>
                </a:lnTo>
                <a:lnTo>
                  <a:pt x="276940" y="1439126"/>
                </a:lnTo>
                <a:lnTo>
                  <a:pt x="0" y="1439126"/>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txBox="1"/>
          <p:nvPr/>
        </p:nvSpPr>
        <p:spPr>
          <a:xfrm>
            <a:off x="8704456" y="2326737"/>
            <a:ext cx="2937510" cy="1691640"/>
          </a:xfrm>
          <a:prstGeom prst="rect">
            <a:avLst/>
          </a:prstGeom>
          <a:noFill/>
        </p:spPr>
        <p:txBody>
          <a:bodyPr wrap="none" rtlCol="0">
            <a:spAutoFit/>
          </a:bodyPr>
          <a:lstStyle/>
          <a:p>
            <a:pPr algn="l" defTabSz="1218565">
              <a:defRPr/>
            </a:pPr>
            <a:r>
              <a:rPr lang="zh-CN" altLang="en-US" sz="3200" b="1" kern="0" dirty="0" smtClean="0">
                <a:solidFill>
                  <a:schemeClr val="tx1">
                    <a:lumMod val="85000"/>
                    <a:lumOff val="15000"/>
                  </a:schemeClr>
                </a:solidFill>
                <a:latin typeface="幼圆" panose="02010509060101010101" pitchFamily="49" charset="-122"/>
                <a:ea typeface="幼圆" panose="02010509060101010101" pitchFamily="49" charset="-122"/>
              </a:rPr>
              <a:t>  </a:t>
            </a:r>
            <a:endParaRPr lang="en-US" altLang="zh-CN" sz="3200" b="1" kern="0" dirty="0" smtClean="0">
              <a:solidFill>
                <a:schemeClr val="tx1">
                  <a:lumMod val="85000"/>
                  <a:lumOff val="15000"/>
                </a:schemeClr>
              </a:solidFill>
              <a:latin typeface="幼圆" panose="02010509060101010101" pitchFamily="49" charset="-122"/>
              <a:ea typeface="幼圆" panose="02010509060101010101" pitchFamily="49" charset="-122"/>
            </a:endParaRPr>
          </a:p>
          <a:p>
            <a:pPr algn="l"/>
            <a:r>
              <a:rPr lang="zh-CN" altLang="en-US" sz="2400" b="1" dirty="0">
                <a:solidFill>
                  <a:schemeClr val="bg1"/>
                </a:solidFill>
                <a:latin typeface="幼圆" panose="02010509060101010101" pitchFamily="49" charset="-122"/>
                <a:ea typeface="幼圆" panose="02010509060101010101" pitchFamily="49" charset="-122"/>
              </a:rPr>
              <a:t>答辩人：</a:t>
            </a:r>
            <a:r>
              <a:rPr lang="en-US" altLang="zh-CN" sz="2400" b="1" dirty="0">
                <a:solidFill>
                  <a:schemeClr val="bg1"/>
                </a:solidFill>
                <a:latin typeface="幼圆" panose="02010509060101010101" pitchFamily="49" charset="-122"/>
                <a:ea typeface="幼圆" panose="02010509060101010101" pitchFamily="49" charset="-122"/>
              </a:rPr>
              <a:t>情缘素材</a:t>
            </a:r>
            <a:r>
              <a:rPr lang="en-US" altLang="zh-CN" sz="2400" b="1" dirty="0">
                <a:solidFill>
                  <a:schemeClr val="bg1"/>
                </a:solidFill>
                <a:latin typeface="幼圆" panose="02010509060101010101" pitchFamily="49" charset="-122"/>
                <a:ea typeface="幼圆" panose="02010509060101010101" pitchFamily="49" charset="-122"/>
              </a:rPr>
              <a:t> </a:t>
            </a:r>
            <a:endParaRPr lang="en-US" altLang="zh-CN" sz="2400" b="1" dirty="0">
              <a:solidFill>
                <a:schemeClr val="bg1"/>
              </a:solidFill>
              <a:latin typeface="幼圆" panose="02010509060101010101" pitchFamily="49" charset="-122"/>
              <a:ea typeface="幼圆" panose="02010509060101010101" pitchFamily="49" charset="-122"/>
            </a:endParaRPr>
          </a:p>
          <a:p>
            <a:pPr algn="l"/>
            <a:endParaRPr lang="en-US" altLang="zh-CN" sz="2400" b="1" dirty="0" smtClean="0">
              <a:solidFill>
                <a:schemeClr val="bg1"/>
              </a:solidFill>
              <a:latin typeface="幼圆" panose="02010509060101010101" pitchFamily="49" charset="-122"/>
              <a:ea typeface="幼圆" panose="02010509060101010101" pitchFamily="49" charset="-122"/>
            </a:endParaRPr>
          </a:p>
          <a:p>
            <a:pPr algn="l"/>
            <a:r>
              <a:rPr lang="zh-CN" altLang="en-US" sz="2400" b="1" dirty="0" smtClean="0">
                <a:solidFill>
                  <a:schemeClr val="bg1"/>
                </a:solidFill>
                <a:latin typeface="幼圆" panose="02010509060101010101" pitchFamily="49" charset="-122"/>
                <a:ea typeface="幼圆" panose="02010509060101010101" pitchFamily="49" charset="-122"/>
              </a:rPr>
              <a:t>指导</a:t>
            </a:r>
            <a:r>
              <a:rPr lang="zh-CN" altLang="en-US" sz="2400" b="1" dirty="0">
                <a:solidFill>
                  <a:schemeClr val="bg1"/>
                </a:solidFill>
                <a:latin typeface="幼圆" panose="02010509060101010101" pitchFamily="49" charset="-122"/>
                <a:ea typeface="幼圆" panose="02010509060101010101" pitchFamily="49" charset="-122"/>
              </a:rPr>
              <a:t>老师：</a:t>
            </a:r>
            <a:r>
              <a:rPr sz="2400" b="1" dirty="0">
                <a:solidFill>
                  <a:schemeClr val="bg1"/>
                </a:solidFill>
                <a:latin typeface="幼圆" panose="02010509060101010101" pitchFamily="49" charset="-122"/>
                <a:ea typeface="幼圆" panose="02010509060101010101" pitchFamily="49" charset="-122"/>
              </a:rPr>
              <a:t>情缘素材</a:t>
            </a:r>
            <a:endParaRPr sz="2400" b="1" dirty="0">
              <a:solidFill>
                <a:schemeClr val="bg1"/>
              </a:solidFill>
              <a:latin typeface="幼圆" panose="02010509060101010101" pitchFamily="49" charset="-122"/>
              <a:ea typeface="幼圆" panose="02010509060101010101" pitchFamily="49" charset="-122"/>
            </a:endParaRPr>
          </a:p>
        </p:txBody>
      </p:sp>
      <p:sp>
        <p:nvSpPr>
          <p:cNvPr id="18" name="文本框 17" descr="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
          <p:cNvSpPr txBox="1"/>
          <p:nvPr/>
        </p:nvSpPr>
        <p:spPr>
          <a:xfrm>
            <a:off x="336369" y="2470554"/>
            <a:ext cx="5282216" cy="1107996"/>
          </a:xfrm>
          <a:prstGeom prst="rect">
            <a:avLst/>
          </a:prstGeom>
          <a:noFill/>
          <a:effectLst/>
        </p:spPr>
        <p:txBody>
          <a:bodyPr wrap="none" rtlCol="0">
            <a:spAutoFit/>
          </a:bodyPr>
          <a:lstStyle/>
          <a:p>
            <a:pPr algn="ctr" fontAlgn="auto">
              <a:spcBef>
                <a:spcPts val="0"/>
              </a:spcBef>
              <a:spcAft>
                <a:spcPts val="0"/>
              </a:spcAft>
              <a:defRPr/>
            </a:pPr>
            <a:r>
              <a:rPr lang="zh-CN" altLang="en-US" sz="6600" b="1" dirty="0" smtClean="0">
                <a:solidFill>
                  <a:schemeClr val="bg1"/>
                </a:solidFill>
                <a:latin typeface="幼圆" panose="02010509060101010101" pitchFamily="49" charset="-122"/>
                <a:ea typeface="幼圆" panose="02010509060101010101" pitchFamily="49" charset="-122"/>
                <a:sym typeface="微软雅黑" panose="020B0503020204020204" pitchFamily="34" charset="-122"/>
              </a:rPr>
              <a:t>感谢各位聆听</a:t>
            </a:r>
            <a:endParaRPr lang="zh-CN" altLang="en-US" sz="6600" b="1" dirty="0">
              <a:solidFill>
                <a:schemeClr val="bg1"/>
              </a:solidFill>
              <a:latin typeface="幼圆" panose="02010509060101010101" pitchFamily="49" charset="-122"/>
              <a:ea typeface="幼圆" panose="02010509060101010101" pitchFamily="49" charset="-122"/>
              <a:sym typeface="微软雅黑" panose="020B0503020204020204" pitchFamily="34" charset="-122"/>
            </a:endParaRPr>
          </a:p>
        </p:txBody>
      </p:sp>
      <p:cxnSp>
        <p:nvCxnSpPr>
          <p:cNvPr id="19" name="直接连接符 18" descr="e7d195523061f1c0deeec63e560781cfd59afb0ea006f2a87ABB68BF51EA6619813959095094C18C62A12F549504892A4AAA8C1554C6663626E05CA27F281A14E6983772AFC3FB97135759321DEA3D7047B2D20B121D4E05A6D0F227958A32026FEBB3ABD36322023181A2FF8EA235E789B1C6FF9A70CDD2C90B48B40EB7806F7806DF616AB3CE63"/>
          <p:cNvCxnSpPr/>
          <p:nvPr/>
        </p:nvCxnSpPr>
        <p:spPr>
          <a:xfrm rot="5400000">
            <a:off x="2962845" y="1047653"/>
            <a:ext cx="0" cy="54000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859545" y="3976770"/>
            <a:ext cx="4206601" cy="461665"/>
          </a:xfrm>
          <a:prstGeom prst="rect">
            <a:avLst/>
          </a:prstGeom>
          <a:noFill/>
        </p:spPr>
        <p:txBody>
          <a:bodyPr wrap="none" rtlCol="0">
            <a:spAutoFit/>
          </a:bodyPr>
          <a:lstStyle/>
          <a:p>
            <a:pPr algn="ctr"/>
            <a:r>
              <a:rPr lang="zh-CN" altLang="en-US" sz="2400" b="1" dirty="0" smtClean="0">
                <a:solidFill>
                  <a:schemeClr val="bg1"/>
                </a:solidFill>
                <a:latin typeface="幼圆" panose="02010509060101010101" pitchFamily="49" charset="-122"/>
                <a:ea typeface="幼圆" panose="02010509060101010101" pitchFamily="49" charset="-122"/>
              </a:rPr>
              <a:t>适用于个人论文答辩开题报告</a:t>
            </a:r>
            <a:endParaRPr lang="zh-CN" altLang="en-US" sz="2400" b="1" dirty="0">
              <a:solidFill>
                <a:schemeClr val="bg1"/>
              </a:solidFill>
              <a:latin typeface="幼圆" panose="02010509060101010101" pitchFamily="49" charset="-122"/>
              <a:ea typeface="幼圆" panose="02010509060101010101" pitchFamily="49" charset="-122"/>
            </a:endParaRPr>
          </a:p>
        </p:txBody>
      </p:sp>
      <p:pic>
        <p:nvPicPr>
          <p:cNvPr id="21" name="Lady &amp; Bird (淑女与鸟组合) - Stephanie Says (史蒂芬妮说)(1)">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5816022" y="-929837"/>
            <a:ext cx="609600" cy="609600"/>
          </a:xfrm>
          <a:prstGeom prst="rect">
            <a:avLst/>
          </a:prstGeom>
        </p:spPr>
      </p:pic>
      <p:sp>
        <p:nvSpPr>
          <p:cNvPr id="22" name="矩形 21" descr="e7d195523061f1c0deeec63e560781cfd59afb0ea006f2a87ABB68BF51EA6619813959095094C18C62A12F549504892A4AAA8C1554C6663626E05CA27F281A14E6983772AFC3FB97135759321DEA3D70145073B7709DEAFAFA04B4A3D257733945A002E11B913CF25DAB5D3734A302CAD58A803F31AD485D01FA7A40A09F521DEA84C0706ADD06802AC0AA842AD91087"/>
          <p:cNvSpPr/>
          <p:nvPr/>
        </p:nvSpPr>
        <p:spPr>
          <a:xfrm>
            <a:off x="1852291" y="-1084080"/>
            <a:ext cx="731520" cy="942535"/>
          </a:xfrm>
          <a:prstGeom prst="rect">
            <a:avLst/>
          </a:prstGeom>
          <a:solidFill>
            <a:srgbClr val="9BC2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descr="e7d195523061f1c0deeec63e560781cfd59afb0ea006f2a87ABB68BF51EA6619813959095094C18C62A12F549504892A4AAA8C1554C6663626E05CA27F281A14E6983772AFC3FB97135759321DEA3D70145073B7709DEAFAFA04B4A3D257733945A002E11B913CF25DAB5D3734A302CAD58A803F31AD485D01FA7A40A09F521DEA84C0706ADD06802AC0AA842AD91087"/>
          <p:cNvSpPr/>
          <p:nvPr/>
        </p:nvSpPr>
        <p:spPr>
          <a:xfrm>
            <a:off x="2583811" y="-1084080"/>
            <a:ext cx="731520" cy="942535"/>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0">
        <p15:prstTrans prst="drap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1"/>
                                        </p:tgtEl>
                                      </p:cBhvr>
                                    </p:cmd>
                                  </p:childTnLst>
                                </p:cTn>
                              </p:par>
                              <p:par>
                                <p:cTn id="7" presetID="2" presetClass="entr" presetSubtype="8"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 calcmode="lin" valueType="num">
                                      <p:cBhvr additive="base">
                                        <p:cTn id="9" dur="750" fill="hold"/>
                                        <p:tgtEl>
                                          <p:spTgt spid="7"/>
                                        </p:tgtEl>
                                        <p:attrNameLst>
                                          <p:attrName>ppt_x</p:attrName>
                                        </p:attrNameLst>
                                      </p:cBhvr>
                                      <p:tavLst>
                                        <p:tav tm="0">
                                          <p:val>
                                            <p:strVal val="0-#ppt_w/2"/>
                                          </p:val>
                                        </p:tav>
                                        <p:tav tm="100000">
                                          <p:val>
                                            <p:strVal val="#ppt_x"/>
                                          </p:val>
                                        </p:tav>
                                      </p:tavLst>
                                    </p:anim>
                                    <p:anim calcmode="lin" valueType="num">
                                      <p:cBhvr additive="base">
                                        <p:cTn id="10" dur="750" fill="hold"/>
                                        <p:tgtEl>
                                          <p:spTgt spid="7"/>
                                        </p:tgtEl>
                                        <p:attrNameLst>
                                          <p:attrName>ppt_y</p:attrName>
                                        </p:attrNameLst>
                                      </p:cBhvr>
                                      <p:tavLst>
                                        <p:tav tm="0">
                                          <p:val>
                                            <p:strVal val="#ppt_y"/>
                                          </p:val>
                                        </p:tav>
                                        <p:tav tm="100000">
                                          <p:val>
                                            <p:strVal val="#ppt_y"/>
                                          </p:val>
                                        </p:tav>
                                      </p:tavLst>
                                    </p:anim>
                                  </p:childTnLst>
                                </p:cTn>
                              </p:par>
                              <p:par>
                                <p:cTn id="11" presetID="2" presetClass="entr" presetSubtype="2"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750" fill="hold"/>
                                        <p:tgtEl>
                                          <p:spTgt spid="8"/>
                                        </p:tgtEl>
                                        <p:attrNameLst>
                                          <p:attrName>ppt_x</p:attrName>
                                        </p:attrNameLst>
                                      </p:cBhvr>
                                      <p:tavLst>
                                        <p:tav tm="0">
                                          <p:val>
                                            <p:strVal val="1+#ppt_w/2"/>
                                          </p:val>
                                        </p:tav>
                                        <p:tav tm="100000">
                                          <p:val>
                                            <p:strVal val="#ppt_x"/>
                                          </p:val>
                                        </p:tav>
                                      </p:tavLst>
                                    </p:anim>
                                    <p:anim calcmode="lin" valueType="num">
                                      <p:cBhvr additive="base">
                                        <p:cTn id="14" dur="750" fill="hold"/>
                                        <p:tgtEl>
                                          <p:spTgt spid="8"/>
                                        </p:tgtEl>
                                        <p:attrNameLst>
                                          <p:attrName>ppt_y</p:attrName>
                                        </p:attrNameLst>
                                      </p:cBhvr>
                                      <p:tavLst>
                                        <p:tav tm="0">
                                          <p:val>
                                            <p:strVal val="#ppt_y"/>
                                          </p:val>
                                        </p:tav>
                                        <p:tav tm="100000">
                                          <p:val>
                                            <p:strVal val="#ppt_y"/>
                                          </p:val>
                                        </p:tav>
                                      </p:tavLst>
                                    </p:anim>
                                  </p:childTnLst>
                                </p:cTn>
                              </p:par>
                            </p:childTnLst>
                          </p:cTn>
                        </p:par>
                        <p:par>
                          <p:cTn id="15" fill="hold">
                            <p:stCondLst>
                              <p:cond delay="0"/>
                            </p:stCondLst>
                            <p:childTnLst>
                              <p:par>
                                <p:cTn id="16" presetID="56" presetClass="entr" presetSubtype="0" fill="hold" grpId="0" nodeType="afterEffect">
                                  <p:stCondLst>
                                    <p:cond delay="0"/>
                                  </p:stCondLst>
                                  <p:iterate type="lt">
                                    <p:tmPct val="10000"/>
                                  </p:iterate>
                                  <p:childTnLst>
                                    <p:set>
                                      <p:cBhvr>
                                        <p:cTn id="17" dur="1" fill="hold">
                                          <p:stCondLst>
                                            <p:cond delay="0"/>
                                          </p:stCondLst>
                                        </p:cTn>
                                        <p:tgtEl>
                                          <p:spTgt spid="18"/>
                                        </p:tgtEl>
                                        <p:attrNameLst>
                                          <p:attrName>style.visibility</p:attrName>
                                        </p:attrNameLst>
                                      </p:cBhvr>
                                      <p:to>
                                        <p:strVal val="visible"/>
                                      </p:to>
                                    </p:set>
                                    <p:anim by="(-#ppt_w*2)" calcmode="lin" valueType="num">
                                      <p:cBhvr rctx="PPT">
                                        <p:cTn id="18" dur="500" autoRev="1" fill="hold">
                                          <p:stCondLst>
                                            <p:cond delay="0"/>
                                          </p:stCondLst>
                                        </p:cTn>
                                        <p:tgtEl>
                                          <p:spTgt spid="18"/>
                                        </p:tgtEl>
                                        <p:attrNameLst>
                                          <p:attrName>ppt_w</p:attrName>
                                        </p:attrNameLst>
                                      </p:cBhvr>
                                    </p:anim>
                                    <p:anim by="(#ppt_w*0.50)" calcmode="lin" valueType="num">
                                      <p:cBhvr>
                                        <p:cTn id="19" dur="500" decel="50000" autoRev="1" fill="hold">
                                          <p:stCondLst>
                                            <p:cond delay="0"/>
                                          </p:stCondLst>
                                        </p:cTn>
                                        <p:tgtEl>
                                          <p:spTgt spid="18"/>
                                        </p:tgtEl>
                                        <p:attrNameLst>
                                          <p:attrName>ppt_x</p:attrName>
                                        </p:attrNameLst>
                                      </p:cBhvr>
                                    </p:anim>
                                    <p:anim from="(-#ppt_h/2)" to="(#ppt_y)" calcmode="lin" valueType="num">
                                      <p:cBhvr>
                                        <p:cTn id="20" dur="1000" fill="hold">
                                          <p:stCondLst>
                                            <p:cond delay="0"/>
                                          </p:stCondLst>
                                        </p:cTn>
                                        <p:tgtEl>
                                          <p:spTgt spid="18"/>
                                        </p:tgtEl>
                                        <p:attrNameLst>
                                          <p:attrName>ppt_y</p:attrName>
                                        </p:attrNameLst>
                                      </p:cBhvr>
                                    </p:anim>
                                    <p:animRot by="21600000">
                                      <p:cBhvr>
                                        <p:cTn id="21" dur="1000" fill="hold">
                                          <p:stCondLst>
                                            <p:cond delay="0"/>
                                          </p:stCondLst>
                                        </p:cTn>
                                        <p:tgtEl>
                                          <p:spTgt spid="18"/>
                                        </p:tgtEl>
                                        <p:attrNameLst>
                                          <p:attrName>r</p:attrName>
                                        </p:attrNameLst>
                                      </p:cBhvr>
                                    </p:animRot>
                                  </p:childTnLst>
                                </p:cTn>
                              </p:par>
                            </p:childTnLst>
                          </p:cTn>
                        </p:par>
                        <p:par>
                          <p:cTn id="22" fill="hold">
                            <p:stCondLst>
                              <p:cond delay="2250"/>
                            </p:stCondLst>
                            <p:childTnLst>
                              <p:par>
                                <p:cTn id="23" presetID="16" presetClass="entr" presetSubtype="37"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barn(outVertical)">
                                      <p:cBhvr>
                                        <p:cTn id="25" dur="500"/>
                                        <p:tgtEl>
                                          <p:spTgt spid="19"/>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1000"/>
                                        <p:tgtEl>
                                          <p:spTgt spid="20"/>
                                        </p:tgtEl>
                                      </p:cBhvr>
                                    </p:animEffect>
                                    <p:anim calcmode="lin" valueType="num">
                                      <p:cBhvr>
                                        <p:cTn id="30" dur="1000" fill="hold"/>
                                        <p:tgtEl>
                                          <p:spTgt spid="20"/>
                                        </p:tgtEl>
                                        <p:attrNameLst>
                                          <p:attrName>ppt_x</p:attrName>
                                        </p:attrNameLst>
                                      </p:cBhvr>
                                      <p:tavLst>
                                        <p:tav tm="0">
                                          <p:val>
                                            <p:strVal val="#ppt_x"/>
                                          </p:val>
                                        </p:tav>
                                        <p:tav tm="100000">
                                          <p:val>
                                            <p:strVal val="#ppt_x"/>
                                          </p:val>
                                        </p:tav>
                                      </p:tavLst>
                                    </p:anim>
                                    <p:anim calcmode="lin" valueType="num">
                                      <p:cBhvr>
                                        <p:cTn id="31" dur="900" decel="100000" fill="hold"/>
                                        <p:tgtEl>
                                          <p:spTgt spid="20"/>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 presetClass="entr" presetSubtype="4"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ppt_x"/>
                                          </p:val>
                                        </p:tav>
                                        <p:tav tm="100000">
                                          <p:val>
                                            <p:strVal val="#ppt_x"/>
                                          </p:val>
                                        </p:tav>
                                      </p:tavLst>
                                    </p:anim>
                                    <p:anim calcmode="lin" valueType="num">
                                      <p:cBhvr additive="base">
                                        <p:cTn id="37" dur="500" fill="hold"/>
                                        <p:tgtEl>
                                          <p:spTgt spid="13"/>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250"/>
                                  </p:stCondLst>
                                  <p:childTnLst>
                                    <p:set>
                                      <p:cBhvr>
                                        <p:cTn id="39" dur="1" fill="hold">
                                          <p:stCondLst>
                                            <p:cond delay="0"/>
                                          </p:stCondLst>
                                        </p:cTn>
                                        <p:tgtEl>
                                          <p:spTgt spid="14"/>
                                        </p:tgtEl>
                                        <p:attrNameLst>
                                          <p:attrName>style.visibility</p:attrName>
                                        </p:attrNameLst>
                                      </p:cBhvr>
                                      <p:to>
                                        <p:strVal val="visible"/>
                                      </p:to>
                                    </p:set>
                                    <p:anim calcmode="lin" valueType="num">
                                      <p:cBhvr additive="base">
                                        <p:cTn id="40" dur="500" fill="hold"/>
                                        <p:tgtEl>
                                          <p:spTgt spid="14"/>
                                        </p:tgtEl>
                                        <p:attrNameLst>
                                          <p:attrName>ppt_x</p:attrName>
                                        </p:attrNameLst>
                                      </p:cBhvr>
                                      <p:tavLst>
                                        <p:tav tm="0">
                                          <p:val>
                                            <p:strVal val="#ppt_x"/>
                                          </p:val>
                                        </p:tav>
                                        <p:tav tm="100000">
                                          <p:val>
                                            <p:strVal val="#ppt_x"/>
                                          </p:val>
                                        </p:tav>
                                      </p:tavLst>
                                    </p:anim>
                                    <p:anim calcmode="lin" valueType="num">
                                      <p:cBhvr additive="base">
                                        <p:cTn id="41" dur="500" fill="hold"/>
                                        <p:tgtEl>
                                          <p:spTgt spid="14"/>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50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ppt_x"/>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52" repeatCount="indefinite" fill="hold" display="0">
                  <p:stCondLst>
                    <p:cond delay="indefinite"/>
                  </p:stCondLst>
                  <p:endCondLst>
                    <p:cond evt="onStopAudio" delay="0">
                      <p:tgtEl>
                        <p:sldTgt/>
                      </p:tgtEl>
                    </p:cond>
                  </p:endCondLst>
                </p:cTn>
                <p:tgtEl>
                  <p:spTgt spid="21"/>
                </p:tgtEl>
              </p:cMediaNode>
            </p:audio>
          </p:childTnLst>
        </p:cTn>
      </p:par>
    </p:tnLst>
    <p:bldLst>
      <p:bldP spid="7" grpId="0" animBg="1"/>
      <p:bldP spid="8" grpId="0" animBg="1"/>
      <p:bldP spid="13" grpId="0" animBg="1"/>
      <p:bldP spid="14" grpId="0" animBg="1"/>
      <p:bldP spid="15" grpId="0" animBg="1"/>
      <p:bldP spid="16" grpId="0"/>
      <p:bldP spid="1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flipH="1">
            <a:off x="0" y="1951828"/>
            <a:ext cx="3639447" cy="2884906"/>
            <a:chOff x="9658590" y="2383972"/>
            <a:chExt cx="2533411" cy="2008176"/>
          </a:xfrm>
          <a:solidFill>
            <a:srgbClr val="333333"/>
          </a:solidFill>
        </p:grpSpPr>
        <p:sp>
          <p:nvSpPr>
            <p:cNvPr id="5" name="任意多边形 4"/>
            <p:cNvSpPr/>
            <p:nvPr/>
          </p:nvSpPr>
          <p:spPr>
            <a:xfrm>
              <a:off x="11691258" y="2383972"/>
              <a:ext cx="500743" cy="751114"/>
            </a:xfrm>
            <a:custGeom>
              <a:avLst/>
              <a:gdLst>
                <a:gd name="connsiteX0" fmla="*/ 375557 w 500743"/>
                <a:gd name="connsiteY0" fmla="*/ 0 h 751114"/>
                <a:gd name="connsiteX1" fmla="*/ 500743 w 500743"/>
                <a:gd name="connsiteY1" fmla="*/ 25274 h 751114"/>
                <a:gd name="connsiteX2" fmla="*/ 500743 w 500743"/>
                <a:gd name="connsiteY2" fmla="*/ 725840 h 751114"/>
                <a:gd name="connsiteX3" fmla="*/ 375557 w 500743"/>
                <a:gd name="connsiteY3" fmla="*/ 751114 h 751114"/>
                <a:gd name="connsiteX4" fmla="*/ 0 w 500743"/>
                <a:gd name="connsiteY4" fmla="*/ 375557 h 751114"/>
                <a:gd name="connsiteX5" fmla="*/ 375557 w 500743"/>
                <a:gd name="connsiteY5" fmla="*/ 0 h 751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0743" h="751114">
                  <a:moveTo>
                    <a:pt x="375557" y="0"/>
                  </a:moveTo>
                  <a:lnTo>
                    <a:pt x="500743" y="25274"/>
                  </a:lnTo>
                  <a:lnTo>
                    <a:pt x="500743" y="725840"/>
                  </a:lnTo>
                  <a:lnTo>
                    <a:pt x="375557" y="751114"/>
                  </a:lnTo>
                  <a:cubicBezTo>
                    <a:pt x="168143" y="751114"/>
                    <a:pt x="0" y="582971"/>
                    <a:pt x="0" y="375557"/>
                  </a:cubicBezTo>
                  <a:cubicBezTo>
                    <a:pt x="0" y="168143"/>
                    <a:pt x="168143" y="0"/>
                    <a:pt x="37555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11173936" y="2438151"/>
              <a:ext cx="647949" cy="64794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10683336" y="2514351"/>
              <a:ext cx="495548" cy="49554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10187292" y="2628654"/>
              <a:ext cx="314700" cy="3147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a:spLocks noChangeAspect="1"/>
            </p:cNvSpPr>
            <p:nvPr/>
          </p:nvSpPr>
          <p:spPr>
            <a:xfrm>
              <a:off x="9658590" y="2666252"/>
              <a:ext cx="252000" cy="25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a:off x="11691258" y="3015592"/>
              <a:ext cx="500743" cy="751114"/>
            </a:xfrm>
            <a:custGeom>
              <a:avLst/>
              <a:gdLst>
                <a:gd name="connsiteX0" fmla="*/ 375557 w 500743"/>
                <a:gd name="connsiteY0" fmla="*/ 0 h 751114"/>
                <a:gd name="connsiteX1" fmla="*/ 500743 w 500743"/>
                <a:gd name="connsiteY1" fmla="*/ 25274 h 751114"/>
                <a:gd name="connsiteX2" fmla="*/ 500743 w 500743"/>
                <a:gd name="connsiteY2" fmla="*/ 725840 h 751114"/>
                <a:gd name="connsiteX3" fmla="*/ 375557 w 500743"/>
                <a:gd name="connsiteY3" fmla="*/ 751114 h 751114"/>
                <a:gd name="connsiteX4" fmla="*/ 0 w 500743"/>
                <a:gd name="connsiteY4" fmla="*/ 375557 h 751114"/>
                <a:gd name="connsiteX5" fmla="*/ 375557 w 500743"/>
                <a:gd name="connsiteY5" fmla="*/ 0 h 751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0743" h="751114">
                  <a:moveTo>
                    <a:pt x="375557" y="0"/>
                  </a:moveTo>
                  <a:lnTo>
                    <a:pt x="500743" y="25274"/>
                  </a:lnTo>
                  <a:lnTo>
                    <a:pt x="500743" y="725840"/>
                  </a:lnTo>
                  <a:lnTo>
                    <a:pt x="375557" y="751114"/>
                  </a:lnTo>
                  <a:cubicBezTo>
                    <a:pt x="168143" y="751114"/>
                    <a:pt x="0" y="582971"/>
                    <a:pt x="0" y="375557"/>
                  </a:cubicBezTo>
                  <a:cubicBezTo>
                    <a:pt x="0" y="168143"/>
                    <a:pt x="168143" y="0"/>
                    <a:pt x="37555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11173936" y="3069771"/>
              <a:ext cx="647949" cy="64794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10683336" y="3145971"/>
              <a:ext cx="495548" cy="49554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10187292" y="3260274"/>
              <a:ext cx="314700" cy="3147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a:spLocks noChangeAspect="1"/>
            </p:cNvSpPr>
            <p:nvPr/>
          </p:nvSpPr>
          <p:spPr>
            <a:xfrm>
              <a:off x="9658590" y="3297872"/>
              <a:ext cx="252000" cy="25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14"/>
            <p:cNvSpPr/>
            <p:nvPr/>
          </p:nvSpPr>
          <p:spPr>
            <a:xfrm>
              <a:off x="11691258" y="3641034"/>
              <a:ext cx="500743" cy="751114"/>
            </a:xfrm>
            <a:custGeom>
              <a:avLst/>
              <a:gdLst>
                <a:gd name="connsiteX0" fmla="*/ 375557 w 500743"/>
                <a:gd name="connsiteY0" fmla="*/ 0 h 751114"/>
                <a:gd name="connsiteX1" fmla="*/ 500743 w 500743"/>
                <a:gd name="connsiteY1" fmla="*/ 25274 h 751114"/>
                <a:gd name="connsiteX2" fmla="*/ 500743 w 500743"/>
                <a:gd name="connsiteY2" fmla="*/ 725840 h 751114"/>
                <a:gd name="connsiteX3" fmla="*/ 375557 w 500743"/>
                <a:gd name="connsiteY3" fmla="*/ 751114 h 751114"/>
                <a:gd name="connsiteX4" fmla="*/ 0 w 500743"/>
                <a:gd name="connsiteY4" fmla="*/ 375557 h 751114"/>
                <a:gd name="connsiteX5" fmla="*/ 375557 w 500743"/>
                <a:gd name="connsiteY5" fmla="*/ 0 h 751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0743" h="751114">
                  <a:moveTo>
                    <a:pt x="375557" y="0"/>
                  </a:moveTo>
                  <a:lnTo>
                    <a:pt x="500743" y="25274"/>
                  </a:lnTo>
                  <a:lnTo>
                    <a:pt x="500743" y="725840"/>
                  </a:lnTo>
                  <a:lnTo>
                    <a:pt x="375557" y="751114"/>
                  </a:lnTo>
                  <a:cubicBezTo>
                    <a:pt x="168143" y="751114"/>
                    <a:pt x="0" y="582971"/>
                    <a:pt x="0" y="375557"/>
                  </a:cubicBezTo>
                  <a:cubicBezTo>
                    <a:pt x="0" y="168143"/>
                    <a:pt x="168143" y="0"/>
                    <a:pt x="37555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11173936" y="3695213"/>
              <a:ext cx="647949" cy="64794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10683336" y="3771413"/>
              <a:ext cx="495548" cy="49554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10187292" y="3885716"/>
              <a:ext cx="314700" cy="3147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a:spLocks noChangeAspect="1"/>
            </p:cNvSpPr>
            <p:nvPr/>
          </p:nvSpPr>
          <p:spPr>
            <a:xfrm>
              <a:off x="9658590" y="3923314"/>
              <a:ext cx="252000" cy="25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2" name="圆角矩形 51"/>
          <p:cNvSpPr/>
          <p:nvPr/>
        </p:nvSpPr>
        <p:spPr>
          <a:xfrm>
            <a:off x="4036952" y="2029660"/>
            <a:ext cx="2808385" cy="2808385"/>
          </a:xfrm>
          <a:prstGeom prst="roundRect">
            <a:avLst>
              <a:gd name="adj" fmla="val 50000"/>
            </a:avLst>
          </a:prstGeom>
          <a:solidFill>
            <a:srgbClr val="9BC2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5" name="文本框 54" descr="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
          <p:cNvSpPr txBox="1"/>
          <p:nvPr/>
        </p:nvSpPr>
        <p:spPr>
          <a:xfrm>
            <a:off x="7446143" y="3025740"/>
            <a:ext cx="4515980" cy="830997"/>
          </a:xfrm>
          <a:prstGeom prst="rect">
            <a:avLst/>
          </a:prstGeom>
          <a:noFill/>
          <a:effectLst/>
        </p:spPr>
        <p:txBody>
          <a:bodyPr wrap="none" rtlCol="0">
            <a:spAutoFit/>
          </a:bodyPr>
          <a:lstStyle/>
          <a:p>
            <a:pPr algn="ctr"/>
            <a:r>
              <a:rPr lang="zh-CN" altLang="en-US" sz="4800" b="1" dirty="0">
                <a:solidFill>
                  <a:srgbClr val="333333"/>
                </a:solidFill>
                <a:latin typeface="幼圆" panose="02010509060101010101" pitchFamily="49" charset="-122"/>
                <a:ea typeface="幼圆" panose="02010509060101010101" pitchFamily="49" charset="-122"/>
              </a:rPr>
              <a:t>选题背景与意义</a:t>
            </a:r>
            <a:endParaRPr lang="zh-CN" altLang="en-US" sz="4800" b="1" dirty="0">
              <a:solidFill>
                <a:srgbClr val="333333"/>
              </a:solidFill>
              <a:latin typeface="幼圆" panose="02010509060101010101" pitchFamily="49" charset="-122"/>
              <a:ea typeface="幼圆" panose="02010509060101010101" pitchFamily="49" charset="-122"/>
            </a:endParaRPr>
          </a:p>
        </p:txBody>
      </p:sp>
      <p:sp>
        <p:nvSpPr>
          <p:cNvPr id="56" name="文本框 55" descr="e7d195523061f1c0deeec63e560781cfd59afb0ea006f2a87ABB68BF51EA6619813959095094C18C62A12F549504892A4AAA8C1554C6663626E05CA27F281A14E6983772AFC3FB97135759321DEA3D70CCCB10945EC5A0328596DD82A592BE62395600E7AE41709863136E5693E139E71C97B0505B6497F6EA0FFE905022212355C75CED024E8489CA1AE83B75F1FECE"/>
          <p:cNvSpPr txBox="1"/>
          <p:nvPr/>
        </p:nvSpPr>
        <p:spPr>
          <a:xfrm>
            <a:off x="4708097" y="2347334"/>
            <a:ext cx="1553630" cy="1815882"/>
          </a:xfrm>
          <a:prstGeom prst="rect">
            <a:avLst/>
          </a:prstGeom>
          <a:noFill/>
        </p:spPr>
        <p:txBody>
          <a:bodyPr wrap="none" rtlCol="0">
            <a:spAutoFit/>
          </a:bodyPr>
          <a:lstStyle/>
          <a:p>
            <a:pPr defTabSz="1218565">
              <a:defRPr/>
            </a:pPr>
            <a:r>
              <a:rPr lang="zh-CN" altLang="en-US" sz="3200" b="1" kern="0" dirty="0" smtClean="0">
                <a:solidFill>
                  <a:schemeClr val="tx1">
                    <a:lumMod val="85000"/>
                    <a:lumOff val="15000"/>
                  </a:schemeClr>
                </a:solidFill>
                <a:latin typeface="幼圆" panose="02010509060101010101" pitchFamily="49" charset="-122"/>
                <a:ea typeface="幼圆" panose="02010509060101010101" pitchFamily="49" charset="-122"/>
              </a:rPr>
              <a:t>  </a:t>
            </a:r>
            <a:endParaRPr lang="en-US" altLang="zh-CN" sz="3200" b="1" kern="0" dirty="0" smtClean="0">
              <a:solidFill>
                <a:schemeClr val="tx1">
                  <a:lumMod val="85000"/>
                  <a:lumOff val="15000"/>
                </a:schemeClr>
              </a:solidFill>
              <a:latin typeface="幼圆" panose="02010509060101010101" pitchFamily="49" charset="-122"/>
              <a:ea typeface="幼圆" panose="02010509060101010101" pitchFamily="49" charset="-122"/>
            </a:endParaRPr>
          </a:p>
          <a:p>
            <a:r>
              <a:rPr lang="en-US" altLang="zh-CN" sz="8000" dirty="0" smtClean="0">
                <a:solidFill>
                  <a:schemeClr val="bg1"/>
                </a:solidFill>
                <a:latin typeface="Arial Black" panose="020B0A04020102020204" pitchFamily="34" charset="0"/>
                <a:ea typeface="幼圆" panose="02010509060101010101" pitchFamily="49" charset="-122"/>
                <a:cs typeface="Kartika" panose="02020503030404060203" pitchFamily="18" charset="0"/>
              </a:rPr>
              <a:t>01</a:t>
            </a:r>
            <a:endParaRPr lang="en-US" altLang="zh-CN" sz="8000" dirty="0">
              <a:solidFill>
                <a:schemeClr val="bg1"/>
              </a:solidFill>
              <a:latin typeface="Arial Black" panose="020B0A04020102020204" pitchFamily="34" charset="0"/>
              <a:ea typeface="幼圆" panose="02010509060101010101" pitchFamily="49" charset="-122"/>
              <a:cs typeface="Kartika" panose="02020503030404060203"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blinds dir="vert"/>
      </p:transition>
    </mc:Choice>
    <mc:Fallback>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fade">
                                      <p:cBhvr>
                                        <p:cTn id="17" dur="500"/>
                                        <p:tgtEl>
                                          <p:spTgt spid="56"/>
                                        </p:tgtEl>
                                      </p:cBhvr>
                                    </p:animEffect>
                                  </p:childTnLst>
                                </p:cTn>
                              </p:par>
                            </p:childTnLst>
                          </p:cTn>
                        </p:par>
                        <p:par>
                          <p:cTn id="18" fill="hold">
                            <p:stCondLst>
                              <p:cond delay="2000"/>
                            </p:stCondLst>
                            <p:childTnLst>
                              <p:par>
                                <p:cTn id="19" presetID="37" presetClass="entr" presetSubtype="0"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900" decel="100000" fill="hold"/>
                                        <p:tgtEl>
                                          <p:spTgt spid="55"/>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5" grpId="0"/>
      <p:bldP spid="5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圆角矩形 11"/>
          <p:cNvSpPr/>
          <p:nvPr/>
        </p:nvSpPr>
        <p:spPr>
          <a:xfrm>
            <a:off x="-775263" y="169290"/>
            <a:ext cx="2067951" cy="798521"/>
          </a:xfrm>
          <a:prstGeom prst="roundRect">
            <a:avLst>
              <a:gd name="adj" fmla="val 50000"/>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1392632" y="169290"/>
            <a:ext cx="798521" cy="798521"/>
          </a:xfrm>
          <a:prstGeom prst="ellipse">
            <a:avLst/>
          </a:prstGeom>
          <a:solidFill>
            <a:srgbClr val="9BC2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descr="e7d195523061f1c0deeec63e560781cfd59afb0ea006f2a87ABB68BF51EA6619813959095094C18C62A12F549504892A4AAA8C1554C6663626E05CA27F281A14E6983772AFC3FB97135759321DEA3D70CCCB10945EC5A0328596DD82A592BE62395600E7AE41709863136E5693E139E71C97B0505B6497F6EA0FFE905022212355C75CED024E8489CA1AE83B75F1FECE"/>
          <p:cNvSpPr txBox="1"/>
          <p:nvPr/>
        </p:nvSpPr>
        <p:spPr>
          <a:xfrm>
            <a:off x="108440" y="-147710"/>
            <a:ext cx="1005403" cy="954107"/>
          </a:xfrm>
          <a:prstGeom prst="rect">
            <a:avLst/>
          </a:prstGeom>
          <a:noFill/>
        </p:spPr>
        <p:txBody>
          <a:bodyPr wrap="none" rtlCol="0">
            <a:spAutoFit/>
          </a:bodyPr>
          <a:lstStyle/>
          <a:p>
            <a:pPr defTabSz="1218565">
              <a:defRPr/>
            </a:pPr>
            <a:r>
              <a:rPr lang="zh-CN" altLang="en-US" sz="3200" b="1" kern="0" dirty="0" smtClean="0">
                <a:solidFill>
                  <a:schemeClr val="tx1">
                    <a:lumMod val="85000"/>
                    <a:lumOff val="15000"/>
                  </a:schemeClr>
                </a:solidFill>
                <a:latin typeface="幼圆" panose="02010509060101010101" pitchFamily="49" charset="-122"/>
                <a:ea typeface="幼圆" panose="02010509060101010101" pitchFamily="49" charset="-122"/>
              </a:rPr>
              <a:t>  </a:t>
            </a:r>
            <a:endParaRPr lang="en-US" altLang="zh-CN" sz="3200" b="1" kern="0" dirty="0" smtClean="0">
              <a:solidFill>
                <a:schemeClr val="tx1">
                  <a:lumMod val="85000"/>
                  <a:lumOff val="15000"/>
                </a:schemeClr>
              </a:solidFill>
              <a:latin typeface="幼圆" panose="02010509060101010101" pitchFamily="49" charset="-122"/>
              <a:ea typeface="幼圆" panose="02010509060101010101" pitchFamily="49" charset="-122"/>
            </a:endParaRPr>
          </a:p>
          <a:p>
            <a:r>
              <a:rPr lang="en-US" altLang="zh-CN" sz="2400" dirty="0" smtClean="0">
                <a:solidFill>
                  <a:schemeClr val="bg1"/>
                </a:solidFill>
                <a:latin typeface="Arial Black" panose="020B0A04020102020204" pitchFamily="34" charset="0"/>
                <a:ea typeface="幼圆" panose="02010509060101010101" pitchFamily="49" charset="-122"/>
                <a:cs typeface="Kartika" panose="02020503030404060203" pitchFamily="18" charset="0"/>
              </a:rPr>
              <a:t>2017</a:t>
            </a:r>
            <a:endParaRPr lang="en-US" altLang="zh-CN" sz="2400" dirty="0">
              <a:solidFill>
                <a:schemeClr val="bg1"/>
              </a:solidFill>
              <a:latin typeface="Arial Black" panose="020B0A04020102020204" pitchFamily="34" charset="0"/>
              <a:ea typeface="幼圆" panose="02010509060101010101" pitchFamily="49" charset="-122"/>
              <a:cs typeface="Kartika" panose="02020503030404060203" pitchFamily="18" charset="0"/>
            </a:endParaRPr>
          </a:p>
        </p:txBody>
      </p:sp>
      <p:sp>
        <p:nvSpPr>
          <p:cNvPr id="18" name="Freeform 22"/>
          <p:cNvSpPr>
            <a:spLocks noEditPoints="1"/>
          </p:cNvSpPr>
          <p:nvPr/>
        </p:nvSpPr>
        <p:spPr bwMode="auto">
          <a:xfrm>
            <a:off x="1631851" y="354863"/>
            <a:ext cx="323491" cy="379890"/>
          </a:xfrm>
          <a:custGeom>
            <a:avLst/>
            <a:gdLst>
              <a:gd name="T0" fmla="*/ 90 w 641"/>
              <a:gd name="T1" fmla="*/ 424 h 748"/>
              <a:gd name="T2" fmla="*/ 158 w 641"/>
              <a:gd name="T3" fmla="*/ 424 h 748"/>
              <a:gd name="T4" fmla="*/ 205 w 641"/>
              <a:gd name="T5" fmla="*/ 408 h 748"/>
              <a:gd name="T6" fmla="*/ 291 w 641"/>
              <a:gd name="T7" fmla="*/ 588 h 748"/>
              <a:gd name="T8" fmla="*/ 312 w 641"/>
              <a:gd name="T9" fmla="*/ 475 h 748"/>
              <a:gd name="T10" fmla="*/ 297 w 641"/>
              <a:gd name="T11" fmla="*/ 468 h 748"/>
              <a:gd name="T12" fmla="*/ 298 w 641"/>
              <a:gd name="T13" fmla="*/ 452 h 748"/>
              <a:gd name="T14" fmla="*/ 360 w 641"/>
              <a:gd name="T15" fmla="*/ 452 h 748"/>
              <a:gd name="T16" fmla="*/ 360 w 641"/>
              <a:gd name="T17" fmla="*/ 468 h 748"/>
              <a:gd name="T18" fmla="*/ 346 w 641"/>
              <a:gd name="T19" fmla="*/ 475 h 748"/>
              <a:gd name="T20" fmla="*/ 365 w 641"/>
              <a:gd name="T21" fmla="*/ 583 h 748"/>
              <a:gd name="T22" fmla="*/ 439 w 641"/>
              <a:gd name="T23" fmla="*/ 415 h 748"/>
              <a:gd name="T24" fmla="*/ 482 w 641"/>
              <a:gd name="T25" fmla="*/ 420 h 748"/>
              <a:gd name="T26" fmla="*/ 545 w 641"/>
              <a:gd name="T27" fmla="*/ 420 h 748"/>
              <a:gd name="T28" fmla="*/ 632 w 641"/>
              <a:gd name="T29" fmla="*/ 691 h 748"/>
              <a:gd name="T30" fmla="*/ 544 w 641"/>
              <a:gd name="T31" fmla="*/ 722 h 748"/>
              <a:gd name="T32" fmla="*/ 532 w 641"/>
              <a:gd name="T33" fmla="*/ 681 h 748"/>
              <a:gd name="T34" fmla="*/ 504 w 641"/>
              <a:gd name="T35" fmla="*/ 729 h 748"/>
              <a:gd name="T36" fmla="*/ 123 w 641"/>
              <a:gd name="T37" fmla="*/ 731 h 748"/>
              <a:gd name="T38" fmla="*/ 94 w 641"/>
              <a:gd name="T39" fmla="*/ 681 h 748"/>
              <a:gd name="T40" fmla="*/ 81 w 641"/>
              <a:gd name="T41" fmla="*/ 724 h 748"/>
              <a:gd name="T42" fmla="*/ 0 w 641"/>
              <a:gd name="T43" fmla="*/ 691 h 748"/>
              <a:gd name="T44" fmla="*/ 90 w 641"/>
              <a:gd name="T45" fmla="*/ 424 h 748"/>
              <a:gd name="T46" fmla="*/ 185 w 641"/>
              <a:gd name="T47" fmla="*/ 289 h 748"/>
              <a:gd name="T48" fmla="*/ 185 w 641"/>
              <a:gd name="T49" fmla="*/ 289 h 748"/>
              <a:gd name="T50" fmla="*/ 163 w 641"/>
              <a:gd name="T51" fmla="*/ 264 h 748"/>
              <a:gd name="T52" fmla="*/ 155 w 641"/>
              <a:gd name="T53" fmla="*/ 214 h 748"/>
              <a:gd name="T54" fmla="*/ 155 w 641"/>
              <a:gd name="T55" fmla="*/ 207 h 748"/>
              <a:gd name="T56" fmla="*/ 160 w 641"/>
              <a:gd name="T57" fmla="*/ 204 h 748"/>
              <a:gd name="T58" fmla="*/ 164 w 641"/>
              <a:gd name="T59" fmla="*/ 202 h 748"/>
              <a:gd name="T60" fmla="*/ 199 w 641"/>
              <a:gd name="T61" fmla="*/ 47 h 748"/>
              <a:gd name="T62" fmla="*/ 423 w 641"/>
              <a:gd name="T63" fmla="*/ 43 h 748"/>
              <a:gd name="T64" fmla="*/ 466 w 641"/>
              <a:gd name="T65" fmla="*/ 200 h 748"/>
              <a:gd name="T66" fmla="*/ 472 w 641"/>
              <a:gd name="T67" fmla="*/ 204 h 748"/>
              <a:gd name="T68" fmla="*/ 478 w 641"/>
              <a:gd name="T69" fmla="*/ 207 h 748"/>
              <a:gd name="T70" fmla="*/ 478 w 641"/>
              <a:gd name="T71" fmla="*/ 214 h 748"/>
              <a:gd name="T72" fmla="*/ 471 w 641"/>
              <a:gd name="T73" fmla="*/ 263 h 748"/>
              <a:gd name="T74" fmla="*/ 449 w 641"/>
              <a:gd name="T75" fmla="*/ 288 h 748"/>
              <a:gd name="T76" fmla="*/ 328 w 641"/>
              <a:gd name="T77" fmla="*/ 397 h 748"/>
              <a:gd name="T78" fmla="*/ 299 w 641"/>
              <a:gd name="T79" fmla="*/ 395 h 748"/>
              <a:gd name="T80" fmla="*/ 185 w 641"/>
              <a:gd name="T81" fmla="*/ 289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1" h="748">
                <a:moveTo>
                  <a:pt x="90" y="424"/>
                </a:moveTo>
                <a:cubicBezTo>
                  <a:pt x="114" y="424"/>
                  <a:pt x="137" y="424"/>
                  <a:pt x="158" y="424"/>
                </a:cubicBezTo>
                <a:cubicBezTo>
                  <a:pt x="178" y="425"/>
                  <a:pt x="194" y="421"/>
                  <a:pt x="205" y="408"/>
                </a:cubicBezTo>
                <a:lnTo>
                  <a:pt x="291" y="588"/>
                </a:lnTo>
                <a:lnTo>
                  <a:pt x="312" y="475"/>
                </a:lnTo>
                <a:lnTo>
                  <a:pt x="297" y="468"/>
                </a:lnTo>
                <a:lnTo>
                  <a:pt x="298" y="452"/>
                </a:lnTo>
                <a:lnTo>
                  <a:pt x="360" y="452"/>
                </a:lnTo>
                <a:lnTo>
                  <a:pt x="360" y="468"/>
                </a:lnTo>
                <a:lnTo>
                  <a:pt x="346" y="475"/>
                </a:lnTo>
                <a:lnTo>
                  <a:pt x="365" y="583"/>
                </a:lnTo>
                <a:lnTo>
                  <a:pt x="439" y="415"/>
                </a:lnTo>
                <a:cubicBezTo>
                  <a:pt x="450" y="420"/>
                  <a:pt x="464" y="422"/>
                  <a:pt x="482" y="420"/>
                </a:cubicBezTo>
                <a:cubicBezTo>
                  <a:pt x="502" y="420"/>
                  <a:pt x="523" y="420"/>
                  <a:pt x="545" y="420"/>
                </a:cubicBezTo>
                <a:cubicBezTo>
                  <a:pt x="604" y="475"/>
                  <a:pt x="641" y="606"/>
                  <a:pt x="632" y="691"/>
                </a:cubicBezTo>
                <a:cubicBezTo>
                  <a:pt x="614" y="704"/>
                  <a:pt x="583" y="714"/>
                  <a:pt x="544" y="722"/>
                </a:cubicBezTo>
                <a:lnTo>
                  <a:pt x="532" y="681"/>
                </a:lnTo>
                <a:lnTo>
                  <a:pt x="504" y="729"/>
                </a:lnTo>
                <a:cubicBezTo>
                  <a:pt x="390" y="746"/>
                  <a:pt x="233" y="748"/>
                  <a:pt x="123" y="731"/>
                </a:cubicBezTo>
                <a:lnTo>
                  <a:pt x="94" y="681"/>
                </a:lnTo>
                <a:lnTo>
                  <a:pt x="81" y="724"/>
                </a:lnTo>
                <a:cubicBezTo>
                  <a:pt x="43" y="716"/>
                  <a:pt x="14" y="705"/>
                  <a:pt x="0" y="691"/>
                </a:cubicBezTo>
                <a:cubicBezTo>
                  <a:pt x="1" y="616"/>
                  <a:pt x="15" y="489"/>
                  <a:pt x="90" y="424"/>
                </a:cubicBezTo>
                <a:close/>
                <a:moveTo>
                  <a:pt x="185" y="289"/>
                </a:moveTo>
                <a:lnTo>
                  <a:pt x="185" y="289"/>
                </a:lnTo>
                <a:cubicBezTo>
                  <a:pt x="175" y="284"/>
                  <a:pt x="168" y="275"/>
                  <a:pt x="163" y="264"/>
                </a:cubicBezTo>
                <a:cubicBezTo>
                  <a:pt x="157" y="251"/>
                  <a:pt x="155" y="234"/>
                  <a:pt x="155" y="214"/>
                </a:cubicBezTo>
                <a:lnTo>
                  <a:pt x="155" y="207"/>
                </a:lnTo>
                <a:lnTo>
                  <a:pt x="160" y="204"/>
                </a:lnTo>
                <a:cubicBezTo>
                  <a:pt x="162" y="203"/>
                  <a:pt x="163" y="202"/>
                  <a:pt x="164" y="202"/>
                </a:cubicBezTo>
                <a:cubicBezTo>
                  <a:pt x="152" y="117"/>
                  <a:pt x="162" y="78"/>
                  <a:pt x="199" y="47"/>
                </a:cubicBezTo>
                <a:cubicBezTo>
                  <a:pt x="256" y="0"/>
                  <a:pt x="365" y="0"/>
                  <a:pt x="423" y="43"/>
                </a:cubicBezTo>
                <a:cubicBezTo>
                  <a:pt x="463" y="72"/>
                  <a:pt x="477" y="123"/>
                  <a:pt x="466" y="200"/>
                </a:cubicBezTo>
                <a:cubicBezTo>
                  <a:pt x="468" y="201"/>
                  <a:pt x="470" y="202"/>
                  <a:pt x="472" y="204"/>
                </a:cubicBezTo>
                <a:lnTo>
                  <a:pt x="478" y="207"/>
                </a:lnTo>
                <a:lnTo>
                  <a:pt x="478" y="214"/>
                </a:lnTo>
                <a:cubicBezTo>
                  <a:pt x="478" y="233"/>
                  <a:pt x="476" y="250"/>
                  <a:pt x="471" y="263"/>
                </a:cubicBezTo>
                <a:cubicBezTo>
                  <a:pt x="466" y="275"/>
                  <a:pt x="459" y="283"/>
                  <a:pt x="449" y="288"/>
                </a:cubicBezTo>
                <a:cubicBezTo>
                  <a:pt x="434" y="338"/>
                  <a:pt x="381" y="392"/>
                  <a:pt x="328" y="397"/>
                </a:cubicBezTo>
                <a:cubicBezTo>
                  <a:pt x="319" y="398"/>
                  <a:pt x="308" y="398"/>
                  <a:pt x="299" y="395"/>
                </a:cubicBezTo>
                <a:cubicBezTo>
                  <a:pt x="241" y="374"/>
                  <a:pt x="203" y="350"/>
                  <a:pt x="185" y="289"/>
                </a:cubicBezTo>
                <a:close/>
              </a:path>
            </a:pathLst>
          </a:custGeom>
          <a:solidFill>
            <a:srgbClr val="FFFFFF"/>
          </a:solidFill>
          <a:ln>
            <a:noFill/>
          </a:ln>
        </p:spPr>
        <p:txBody>
          <a:bodyPr vert="horz" wrap="square" lIns="91440" tIns="45720" rIns="91440" bIns="45720" numCol="1" anchor="t" anchorCtr="0" compatLnSpc="1"/>
          <a:lstStyle/>
          <a:p>
            <a:endParaRPr lang="zh-CN" altLang="en-US"/>
          </a:p>
        </p:txBody>
      </p:sp>
      <p:sp>
        <p:nvSpPr>
          <p:cNvPr id="8" name="文本框 7"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2577745" y="190865"/>
            <a:ext cx="4815742" cy="707886"/>
          </a:xfrm>
          <a:prstGeom prst="rect">
            <a:avLst/>
          </a:prstGeom>
          <a:noFill/>
          <a:effectLst/>
        </p:spPr>
        <p:txBody>
          <a:bodyPr wrap="none" rtlCol="0">
            <a:spAutoFit/>
          </a:bodyPr>
          <a:lstStyle/>
          <a:p>
            <a:r>
              <a:rPr lang="zh-CN" altLang="en-US" sz="4000" b="1" dirty="0" smtClean="0">
                <a:solidFill>
                  <a:schemeClr val="tx1">
                    <a:lumMod val="75000"/>
                    <a:lumOff val="25000"/>
                  </a:schemeClr>
                </a:solidFill>
                <a:latin typeface="幼圆" panose="02010509060101010101" pitchFamily="49" charset="-122"/>
                <a:ea typeface="幼圆" panose="02010509060101010101" pitchFamily="49" charset="-122"/>
                <a:cs typeface="Kartika" panose="02020503030404060203" pitchFamily="18" charset="0"/>
              </a:rPr>
              <a:t>请在此输入您的标题</a:t>
            </a:r>
            <a:endParaRPr lang="en-US" altLang="zh-CN" sz="4000" b="1" dirty="0">
              <a:solidFill>
                <a:schemeClr val="tx1">
                  <a:lumMod val="75000"/>
                  <a:lumOff val="25000"/>
                </a:schemeClr>
              </a:solidFill>
              <a:latin typeface="幼圆" panose="02010509060101010101" pitchFamily="49" charset="-122"/>
              <a:ea typeface="幼圆" panose="02010509060101010101" pitchFamily="49" charset="-122"/>
              <a:cs typeface="Kartika" panose="02020503030404060203" pitchFamily="18" charset="0"/>
            </a:endParaRPr>
          </a:p>
        </p:txBody>
      </p:sp>
      <p:grpSp>
        <p:nvGrpSpPr>
          <p:cNvPr id="7" name="组合 6"/>
          <p:cNvGrpSpPr/>
          <p:nvPr/>
        </p:nvGrpSpPr>
        <p:grpSpPr>
          <a:xfrm>
            <a:off x="890971" y="1672201"/>
            <a:ext cx="3928418" cy="4897921"/>
            <a:chOff x="890971" y="1672201"/>
            <a:chExt cx="3485660" cy="4897921"/>
          </a:xfrm>
        </p:grpSpPr>
        <p:sp>
          <p:nvSpPr>
            <p:cNvPr id="9" name="Rectangle 42" descr="e7d195523061f1c0deeec63e560781cfd59afb0ea006f2a87ABB68BF51EA6619813959095094C18C62A12F549504892A4AAA8C1554C6663626E05CA27F281A14E6983772AFC3FB97135759321DEA3D709AACD122C08E6ED18AC4724D23CAB3829F65D0411205866223E37BE19CE774DBCB820A1ED8BD4B48F73A41B7D19FD586C99C8798EB43CB1C"/>
            <p:cNvSpPr/>
            <p:nvPr/>
          </p:nvSpPr>
          <p:spPr>
            <a:xfrm>
              <a:off x="890971" y="1672201"/>
              <a:ext cx="3485660" cy="4897921"/>
            </a:xfrm>
            <a:prstGeom prst="rect">
              <a:avLst/>
            </a:prstGeom>
            <a:pattFill prst="dkUpDiag">
              <a:fgClr>
                <a:schemeClr val="bg1">
                  <a:lumMod val="95000"/>
                </a:schemeClr>
              </a:fgClr>
              <a:bgClr>
                <a:schemeClr val="bg1"/>
              </a:bgClr>
            </a:pattFill>
            <a:ln w="47625">
              <a:solidFill>
                <a:schemeClr val="bg1">
                  <a:alpha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矩形 9" descr="e7d195523061f1c0deeec63e560781cfd59afb0ea006f2a87ABB68BF51EA6619813959095094C18C62A12F549504892A4AAA8C1554C6663626E05CA27F281A14E6983772AFC3FB97135759321DEA3D709AACD122C08E6ED18AC4724D23CAB3829F65D0411205866223E37BE19CE774DBCB820A1ED8BD4B48F73A41B7D19FD586C99C8798EB43CB1C"/>
            <p:cNvSpPr/>
            <p:nvPr/>
          </p:nvSpPr>
          <p:spPr>
            <a:xfrm>
              <a:off x="1006572" y="1780751"/>
              <a:ext cx="3254458" cy="4653481"/>
            </a:xfrm>
            <a:prstGeom prst="rect">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 name="组合 10"/>
          <p:cNvGrpSpPr/>
          <p:nvPr/>
        </p:nvGrpSpPr>
        <p:grpSpPr>
          <a:xfrm>
            <a:off x="5574806" y="4137344"/>
            <a:ext cx="1373963" cy="1373933"/>
            <a:chOff x="5574806" y="4137344"/>
            <a:chExt cx="1373963" cy="1373933"/>
          </a:xfrm>
        </p:grpSpPr>
        <p:grpSp>
          <p:nvGrpSpPr>
            <p:cNvPr id="14" name="组合 13" descr="e7d195523061f1c0deeec63e560781cfd59afb0ea006f2a87ABB68BF51EA6619813959095094C18C62A12F549504892A4AAA8C1554C6663626E05CA27F281A14E6983772AFC3FB97135759321DEA3D709AACD122C08E6ED18AC4724D23CAB3829F65D0411205866223E37BE19CE774DBCB820A1ED8BD4B48F73A41B7D19FD586C99C8798EB43CB1C"/>
            <p:cNvGrpSpPr/>
            <p:nvPr/>
          </p:nvGrpSpPr>
          <p:grpSpPr>
            <a:xfrm>
              <a:off x="5574806" y="4137344"/>
              <a:ext cx="1373963" cy="1373933"/>
              <a:chOff x="4815148" y="3450527"/>
              <a:chExt cx="1373963" cy="1373933"/>
            </a:xfrm>
          </p:grpSpPr>
          <p:pic>
            <p:nvPicPr>
              <p:cNvPr id="16" name="Picture 7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700000">
                <a:off x="4815148" y="3450527"/>
                <a:ext cx="1373933" cy="1373933"/>
              </a:xfrm>
              <a:prstGeom prst="rect">
                <a:avLst/>
              </a:prstGeom>
              <a:noFill/>
              <a:ln w="190500" cap="sq">
                <a:solidFill>
                  <a:srgbClr val="FFFFFF"/>
                </a:solidFill>
                <a:miter lim="800000"/>
                <a:headEnd/>
                <a:tailEnd/>
              </a:ln>
              <a:effectLst>
                <a:outerShdw blurRad="65000" dist="50800" dir="12900000" kx="195000" ky="145000" algn="tl" rotWithShape="0">
                  <a:srgbClr val="000000">
                    <a:alpha val="30000"/>
                  </a:srgbClr>
                </a:outerShdw>
              </a:effectLst>
            </p:spPr>
          </p:pic>
          <p:sp>
            <p:nvSpPr>
              <p:cNvPr id="19" name="矩形 18"/>
              <p:cNvSpPr/>
              <p:nvPr/>
            </p:nvSpPr>
            <p:spPr>
              <a:xfrm rot="20723693">
                <a:off x="4816832" y="3465869"/>
                <a:ext cx="1372279" cy="1342028"/>
              </a:xfrm>
              <a:prstGeom prst="rect">
                <a:avLst/>
              </a:prstGeom>
              <a:solidFill>
                <a:srgbClr val="9BC2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文本框 14" descr="e7d195523061f1c0deeec63e560781cfd59afb0ea006f2a87ABB68BF51EA6619813959095094C18C62A12F549504892A4AAA8C1554C6663626E05CA27F281A14E6983772AFC3FB97135759321DEA3D709AACD122C08E6ED18AC4724D23CAB3829F65D0411205866223E37BE19CE774DBCB820A1ED8BD4B48F73A41B7D19FD586C99C8798EB43CB1C"/>
            <p:cNvSpPr txBox="1"/>
            <p:nvPr/>
          </p:nvSpPr>
          <p:spPr>
            <a:xfrm>
              <a:off x="5652343" y="4624153"/>
              <a:ext cx="1210588" cy="400110"/>
            </a:xfrm>
            <a:prstGeom prst="rect">
              <a:avLst/>
            </a:prstGeom>
            <a:noFill/>
            <a:effectLst/>
          </p:spPr>
          <p:txBody>
            <a:bodyPr wrap="none" rtlCol="0">
              <a:spAutoFit/>
            </a:bodyPr>
            <a:lstStyle/>
            <a:p>
              <a:pPr fontAlgn="auto">
                <a:spcBef>
                  <a:spcPts val="0"/>
                </a:spcBef>
                <a:spcAft>
                  <a:spcPts val="0"/>
                </a:spcAft>
                <a:defRPr/>
              </a:pPr>
              <a:r>
                <a:rPr lang="zh-CN" altLang="en-US" sz="2000" b="1" dirty="0" smtClean="0">
                  <a:solidFill>
                    <a:schemeClr val="bg1"/>
                  </a:solidFill>
                  <a:latin typeface="微软雅黑" panose="020B0503020204020204" pitchFamily="34" charset="-122"/>
                  <a:ea typeface="微软雅黑" panose="020B0503020204020204" pitchFamily="34" charset="-122"/>
                </a:rPr>
                <a:t>输入标题</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7626713" y="4115670"/>
            <a:ext cx="1373933" cy="1373933"/>
            <a:chOff x="7626713" y="4115670"/>
            <a:chExt cx="1373933" cy="1373933"/>
          </a:xfrm>
        </p:grpSpPr>
        <p:grpSp>
          <p:nvGrpSpPr>
            <p:cNvPr id="21" name="组合 20" descr="e7d195523061f1c0deeec63e560781cfd59afb0ea006f2a87ABB68BF51EA6619813959095094C18C62A12F549504892A4AAA8C1554C6663626E05CA27F281A14E6983772AFC3FB97135759321DEA3D709AACD122C08E6ED18AC4724D23CAB3829F65D0411205866223E37BE19CE774DBCB820A1ED8BD4B48F73A41B7D19FD586C99C8798EB43CB1C"/>
            <p:cNvGrpSpPr/>
            <p:nvPr/>
          </p:nvGrpSpPr>
          <p:grpSpPr>
            <a:xfrm>
              <a:off x="7626713" y="4115670"/>
              <a:ext cx="1373933" cy="1373933"/>
              <a:chOff x="6867055" y="3428853"/>
              <a:chExt cx="1373933" cy="1373933"/>
            </a:xfrm>
          </p:grpSpPr>
          <p:pic>
            <p:nvPicPr>
              <p:cNvPr id="23" name="Picture 7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900000">
                <a:off x="6867055" y="3428853"/>
                <a:ext cx="1373933" cy="1373933"/>
              </a:xfrm>
              <a:prstGeom prst="rect">
                <a:avLst/>
              </a:prstGeom>
              <a:noFill/>
              <a:ln w="190500" cap="sq">
                <a:solidFill>
                  <a:srgbClr val="FFFFFF"/>
                </a:solidFill>
                <a:miter lim="800000"/>
                <a:headEnd/>
                <a:tailEnd/>
              </a:ln>
              <a:effectLst>
                <a:outerShdw blurRad="65000" dist="50800" dir="12900000" kx="195000" ky="145000" algn="tl" rotWithShape="0">
                  <a:srgbClr val="000000">
                    <a:alpha val="30000"/>
                  </a:srgbClr>
                </a:outerShdw>
              </a:effectLst>
            </p:spPr>
          </p:pic>
          <p:sp>
            <p:nvSpPr>
              <p:cNvPr id="24" name="矩形 23"/>
              <p:cNvSpPr/>
              <p:nvPr/>
            </p:nvSpPr>
            <p:spPr>
              <a:xfrm rot="20723693">
                <a:off x="6867882" y="3444804"/>
                <a:ext cx="1372279" cy="1342028"/>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 name="文本框 21" descr="e7d195523061f1c0deeec63e560781cfd59afb0ea006f2a87ABB68BF51EA6619813959095094C18C62A12F549504892A4AAA8C1554C6663626E05CA27F281A14E6983772AFC3FB97135759321DEA3D709AACD122C08E6ED18AC4724D23CAB3829F65D0411205866223E37BE19CE774DBCB820A1ED8BD4B48F73A41B7D19FD586C99C8798EB43CB1C"/>
            <p:cNvSpPr txBox="1"/>
            <p:nvPr/>
          </p:nvSpPr>
          <p:spPr>
            <a:xfrm>
              <a:off x="7712439" y="4624153"/>
              <a:ext cx="1210588" cy="400110"/>
            </a:xfrm>
            <a:prstGeom prst="rect">
              <a:avLst/>
            </a:prstGeom>
            <a:noFill/>
            <a:effectLst/>
          </p:spPr>
          <p:txBody>
            <a:bodyPr wrap="none" rtlCol="0">
              <a:spAutoFit/>
            </a:bodyPr>
            <a:lstStyle/>
            <a:p>
              <a:pPr fontAlgn="auto">
                <a:spcBef>
                  <a:spcPts val="0"/>
                </a:spcBef>
                <a:spcAft>
                  <a:spcPts val="0"/>
                </a:spcAft>
                <a:defRPr/>
              </a:pPr>
              <a:r>
                <a:rPr lang="zh-CN" altLang="en-US" sz="2000" b="1" dirty="0" smtClean="0">
                  <a:solidFill>
                    <a:schemeClr val="bg1"/>
                  </a:solidFill>
                  <a:latin typeface="微软雅黑" panose="020B0503020204020204" pitchFamily="34" charset="-122"/>
                  <a:ea typeface="微软雅黑" panose="020B0503020204020204" pitchFamily="34" charset="-122"/>
                </a:rPr>
                <a:t>输入标题</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9678619" y="4149353"/>
            <a:ext cx="1373933" cy="1373933"/>
            <a:chOff x="9678619" y="4149353"/>
            <a:chExt cx="1373933" cy="1373933"/>
          </a:xfrm>
        </p:grpSpPr>
        <p:grpSp>
          <p:nvGrpSpPr>
            <p:cNvPr id="26" name="组合 25" descr="e7d195523061f1c0deeec63e560781cfd59afb0ea006f2a87ABB68BF51EA6619813959095094C18C62A12F549504892A4AAA8C1554C6663626E05CA27F281A14E6983772AFC3FB97135759321DEA3D709AACD122C08E6ED18AC4724D23CAB3829F65D0411205866223E37BE19CE774DBCB820A1ED8BD4B48F73A41B7D19FD586C99C8798EB43CB1C"/>
            <p:cNvGrpSpPr/>
            <p:nvPr/>
          </p:nvGrpSpPr>
          <p:grpSpPr>
            <a:xfrm>
              <a:off x="9678619" y="4149353"/>
              <a:ext cx="1373933" cy="1373933"/>
              <a:chOff x="8918961" y="3462536"/>
              <a:chExt cx="1373933" cy="1373933"/>
            </a:xfrm>
          </p:grpSpPr>
          <p:pic>
            <p:nvPicPr>
              <p:cNvPr id="28" name="Picture 7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700000">
                <a:off x="8918961" y="3462536"/>
                <a:ext cx="1373933" cy="1373933"/>
              </a:xfrm>
              <a:prstGeom prst="rect">
                <a:avLst/>
              </a:prstGeom>
              <a:blipFill>
                <a:blip r:embed="rId3"/>
                <a:stretch>
                  <a:fillRect/>
                </a:stretch>
              </a:blipFill>
              <a:ln w="190500" cap="sq">
                <a:solidFill>
                  <a:srgbClr val="FFFFFF"/>
                </a:solidFill>
                <a:miter lim="800000"/>
                <a:headEnd/>
                <a:tailEnd/>
              </a:ln>
              <a:effectLst>
                <a:outerShdw blurRad="65000" dist="50800" dir="12900000" kx="195000" ky="145000" algn="tl" rotWithShape="0">
                  <a:srgbClr val="000000">
                    <a:alpha val="30000"/>
                  </a:srgbClr>
                </a:outerShdw>
              </a:effectLst>
            </p:spPr>
          </p:pic>
          <p:sp>
            <p:nvSpPr>
              <p:cNvPr id="29" name="矩形 28"/>
              <p:cNvSpPr/>
              <p:nvPr/>
            </p:nvSpPr>
            <p:spPr>
              <a:xfrm rot="20723693">
                <a:off x="8919787" y="3465868"/>
                <a:ext cx="1372279" cy="1342028"/>
              </a:xfrm>
              <a:prstGeom prst="rect">
                <a:avLst/>
              </a:prstGeom>
              <a:solidFill>
                <a:srgbClr val="9BC2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7" name="文本框 26" descr="e7d195523061f1c0deeec63e560781cfd59afb0ea006f2a87ABB68BF51EA6619813959095094C18C62A12F549504892A4AAA8C1554C6663626E05CA27F281A14E6983772AFC3FB97135759321DEA3D709AACD122C08E6ED18AC4724D23CAB3829F65D0411205866223E37BE19CE774DBCB820A1ED8BD4B48F73A41B7D19FD586C99C8798EB43CB1C"/>
            <p:cNvSpPr txBox="1"/>
            <p:nvPr/>
          </p:nvSpPr>
          <p:spPr>
            <a:xfrm>
              <a:off x="9781964" y="4624153"/>
              <a:ext cx="1210588" cy="400110"/>
            </a:xfrm>
            <a:prstGeom prst="rect">
              <a:avLst/>
            </a:prstGeom>
            <a:noFill/>
            <a:effectLst/>
          </p:spPr>
          <p:txBody>
            <a:bodyPr wrap="none" rtlCol="0">
              <a:spAutoFit/>
            </a:bodyPr>
            <a:lstStyle/>
            <a:p>
              <a:pPr fontAlgn="auto">
                <a:spcBef>
                  <a:spcPts val="0"/>
                </a:spcBef>
                <a:spcAft>
                  <a:spcPts val="0"/>
                </a:spcAft>
                <a:defRPr/>
              </a:pPr>
              <a:r>
                <a:rPr lang="zh-CN" altLang="en-US" sz="2000" b="1" dirty="0" smtClean="0">
                  <a:solidFill>
                    <a:schemeClr val="bg1"/>
                  </a:solidFill>
                  <a:latin typeface="微软雅黑" panose="020B0503020204020204" pitchFamily="34" charset="-122"/>
                  <a:ea typeface="微软雅黑" panose="020B0503020204020204" pitchFamily="34" charset="-122"/>
                </a:rPr>
                <a:t>输入标题</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sp>
        <p:nvSpPr>
          <p:cNvPr id="30" name="TextBox 19"/>
          <p:cNvSpPr txBox="1"/>
          <p:nvPr/>
        </p:nvSpPr>
        <p:spPr bwMode="auto">
          <a:xfrm>
            <a:off x="5213007" y="2249222"/>
            <a:ext cx="5880818" cy="1015663"/>
          </a:xfrm>
          <a:prstGeom prst="rect">
            <a:avLst/>
          </a:prstGeom>
          <a:noFill/>
        </p:spPr>
        <p:txBody>
          <a:bodyPr wrap="square">
            <a:spAutoFit/>
          </a:bodyPr>
          <a:lstStyle/>
          <a:p>
            <a:pPr>
              <a:lnSpc>
                <a:spcPct val="150000"/>
              </a:lnSpc>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这里输入简单的文字概述这里输入简单文字概述简单的文字概述这里输入简单的文字概述这里输入</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简</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14:switch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Righ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up)">
                                      <p:cBhvr>
                                        <p:cTn id="11" dur="500"/>
                                        <p:tgtEl>
                                          <p:spTgt spid="30"/>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anim calcmode="lin" valueType="num">
                                      <p:cBhvr>
                                        <p:cTn id="16" dur="1000" fill="hold"/>
                                        <p:tgtEl>
                                          <p:spTgt spid="11"/>
                                        </p:tgtEl>
                                        <p:attrNameLst>
                                          <p:attrName>ppt_x</p:attrName>
                                        </p:attrNameLst>
                                      </p:cBhvr>
                                      <p:tavLst>
                                        <p:tav tm="0">
                                          <p:val>
                                            <p:strVal val="#ppt_x"/>
                                          </p:val>
                                        </p:tav>
                                        <p:tav tm="100000">
                                          <p:val>
                                            <p:strVal val="#ppt_x"/>
                                          </p:val>
                                        </p:tav>
                                      </p:tavLst>
                                    </p:anim>
                                    <p:anim calcmode="lin" valueType="num">
                                      <p:cBhvr>
                                        <p:cTn id="17" dur="900" decel="100000" fill="hold"/>
                                        <p:tgtEl>
                                          <p:spTgt spid="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25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900" decel="100000" fill="hold"/>
                                        <p:tgtEl>
                                          <p:spTgt spid="20"/>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50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900" decel="100000" fill="hold"/>
                                        <p:tgtEl>
                                          <p:spTgt spid="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圆角矩形 11"/>
          <p:cNvSpPr/>
          <p:nvPr/>
        </p:nvSpPr>
        <p:spPr>
          <a:xfrm>
            <a:off x="-775263" y="169290"/>
            <a:ext cx="2067951" cy="798521"/>
          </a:xfrm>
          <a:prstGeom prst="roundRect">
            <a:avLst>
              <a:gd name="adj" fmla="val 50000"/>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1392632" y="169290"/>
            <a:ext cx="798521" cy="798521"/>
          </a:xfrm>
          <a:prstGeom prst="ellipse">
            <a:avLst/>
          </a:prstGeom>
          <a:solidFill>
            <a:srgbClr val="9BC2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descr="e7d195523061f1c0deeec63e560781cfd59afb0ea006f2a87ABB68BF51EA6619813959095094C18C62A12F549504892A4AAA8C1554C6663626E05CA27F281A14E6983772AFC3FB97135759321DEA3D70CCCB10945EC5A0328596DD82A592BE62395600E7AE41709863136E5693E139E71C97B0505B6497F6EA0FFE905022212355C75CED024E8489CA1AE83B75F1FECE"/>
          <p:cNvSpPr txBox="1"/>
          <p:nvPr/>
        </p:nvSpPr>
        <p:spPr>
          <a:xfrm>
            <a:off x="108440" y="-147710"/>
            <a:ext cx="1005403" cy="954107"/>
          </a:xfrm>
          <a:prstGeom prst="rect">
            <a:avLst/>
          </a:prstGeom>
          <a:noFill/>
        </p:spPr>
        <p:txBody>
          <a:bodyPr wrap="none" rtlCol="0">
            <a:spAutoFit/>
          </a:bodyPr>
          <a:lstStyle/>
          <a:p>
            <a:pPr defTabSz="1218565">
              <a:defRPr/>
            </a:pPr>
            <a:r>
              <a:rPr lang="zh-CN" altLang="en-US" sz="3200" b="1" kern="0" dirty="0" smtClean="0">
                <a:solidFill>
                  <a:schemeClr val="tx1">
                    <a:lumMod val="85000"/>
                    <a:lumOff val="15000"/>
                  </a:schemeClr>
                </a:solidFill>
                <a:latin typeface="幼圆" panose="02010509060101010101" pitchFamily="49" charset="-122"/>
                <a:ea typeface="幼圆" panose="02010509060101010101" pitchFamily="49" charset="-122"/>
              </a:rPr>
              <a:t>  </a:t>
            </a:r>
            <a:endParaRPr lang="en-US" altLang="zh-CN" sz="3200" b="1" kern="0" dirty="0" smtClean="0">
              <a:solidFill>
                <a:schemeClr val="tx1">
                  <a:lumMod val="85000"/>
                  <a:lumOff val="15000"/>
                </a:schemeClr>
              </a:solidFill>
              <a:latin typeface="幼圆" panose="02010509060101010101" pitchFamily="49" charset="-122"/>
              <a:ea typeface="幼圆" panose="02010509060101010101" pitchFamily="49" charset="-122"/>
            </a:endParaRPr>
          </a:p>
          <a:p>
            <a:r>
              <a:rPr lang="en-US" altLang="zh-CN" sz="2400" dirty="0" smtClean="0">
                <a:solidFill>
                  <a:schemeClr val="bg1"/>
                </a:solidFill>
                <a:latin typeface="Arial Black" panose="020B0A04020102020204" pitchFamily="34" charset="0"/>
                <a:ea typeface="幼圆" panose="02010509060101010101" pitchFamily="49" charset="-122"/>
                <a:cs typeface="Kartika" panose="02020503030404060203" pitchFamily="18" charset="0"/>
              </a:rPr>
              <a:t>2017</a:t>
            </a:r>
            <a:endParaRPr lang="en-US" altLang="zh-CN" sz="2400" dirty="0">
              <a:solidFill>
                <a:schemeClr val="bg1"/>
              </a:solidFill>
              <a:latin typeface="Arial Black" panose="020B0A04020102020204" pitchFamily="34" charset="0"/>
              <a:ea typeface="幼圆" panose="02010509060101010101" pitchFamily="49" charset="-122"/>
              <a:cs typeface="Kartika" panose="02020503030404060203" pitchFamily="18" charset="0"/>
            </a:endParaRPr>
          </a:p>
        </p:txBody>
      </p:sp>
      <p:sp>
        <p:nvSpPr>
          <p:cNvPr id="18" name="Freeform 22"/>
          <p:cNvSpPr>
            <a:spLocks noEditPoints="1"/>
          </p:cNvSpPr>
          <p:nvPr/>
        </p:nvSpPr>
        <p:spPr bwMode="auto">
          <a:xfrm>
            <a:off x="1631851" y="354863"/>
            <a:ext cx="323491" cy="379890"/>
          </a:xfrm>
          <a:custGeom>
            <a:avLst/>
            <a:gdLst>
              <a:gd name="T0" fmla="*/ 90 w 641"/>
              <a:gd name="T1" fmla="*/ 424 h 748"/>
              <a:gd name="T2" fmla="*/ 158 w 641"/>
              <a:gd name="T3" fmla="*/ 424 h 748"/>
              <a:gd name="T4" fmla="*/ 205 w 641"/>
              <a:gd name="T5" fmla="*/ 408 h 748"/>
              <a:gd name="T6" fmla="*/ 291 w 641"/>
              <a:gd name="T7" fmla="*/ 588 h 748"/>
              <a:gd name="T8" fmla="*/ 312 w 641"/>
              <a:gd name="T9" fmla="*/ 475 h 748"/>
              <a:gd name="T10" fmla="*/ 297 w 641"/>
              <a:gd name="T11" fmla="*/ 468 h 748"/>
              <a:gd name="T12" fmla="*/ 298 w 641"/>
              <a:gd name="T13" fmla="*/ 452 h 748"/>
              <a:gd name="T14" fmla="*/ 360 w 641"/>
              <a:gd name="T15" fmla="*/ 452 h 748"/>
              <a:gd name="T16" fmla="*/ 360 w 641"/>
              <a:gd name="T17" fmla="*/ 468 h 748"/>
              <a:gd name="T18" fmla="*/ 346 w 641"/>
              <a:gd name="T19" fmla="*/ 475 h 748"/>
              <a:gd name="T20" fmla="*/ 365 w 641"/>
              <a:gd name="T21" fmla="*/ 583 h 748"/>
              <a:gd name="T22" fmla="*/ 439 w 641"/>
              <a:gd name="T23" fmla="*/ 415 h 748"/>
              <a:gd name="T24" fmla="*/ 482 w 641"/>
              <a:gd name="T25" fmla="*/ 420 h 748"/>
              <a:gd name="T26" fmla="*/ 545 w 641"/>
              <a:gd name="T27" fmla="*/ 420 h 748"/>
              <a:gd name="T28" fmla="*/ 632 w 641"/>
              <a:gd name="T29" fmla="*/ 691 h 748"/>
              <a:gd name="T30" fmla="*/ 544 w 641"/>
              <a:gd name="T31" fmla="*/ 722 h 748"/>
              <a:gd name="T32" fmla="*/ 532 w 641"/>
              <a:gd name="T33" fmla="*/ 681 h 748"/>
              <a:gd name="T34" fmla="*/ 504 w 641"/>
              <a:gd name="T35" fmla="*/ 729 h 748"/>
              <a:gd name="T36" fmla="*/ 123 w 641"/>
              <a:gd name="T37" fmla="*/ 731 h 748"/>
              <a:gd name="T38" fmla="*/ 94 w 641"/>
              <a:gd name="T39" fmla="*/ 681 h 748"/>
              <a:gd name="T40" fmla="*/ 81 w 641"/>
              <a:gd name="T41" fmla="*/ 724 h 748"/>
              <a:gd name="T42" fmla="*/ 0 w 641"/>
              <a:gd name="T43" fmla="*/ 691 h 748"/>
              <a:gd name="T44" fmla="*/ 90 w 641"/>
              <a:gd name="T45" fmla="*/ 424 h 748"/>
              <a:gd name="T46" fmla="*/ 185 w 641"/>
              <a:gd name="T47" fmla="*/ 289 h 748"/>
              <a:gd name="T48" fmla="*/ 185 w 641"/>
              <a:gd name="T49" fmla="*/ 289 h 748"/>
              <a:gd name="T50" fmla="*/ 163 w 641"/>
              <a:gd name="T51" fmla="*/ 264 h 748"/>
              <a:gd name="T52" fmla="*/ 155 w 641"/>
              <a:gd name="T53" fmla="*/ 214 h 748"/>
              <a:gd name="T54" fmla="*/ 155 w 641"/>
              <a:gd name="T55" fmla="*/ 207 h 748"/>
              <a:gd name="T56" fmla="*/ 160 w 641"/>
              <a:gd name="T57" fmla="*/ 204 h 748"/>
              <a:gd name="T58" fmla="*/ 164 w 641"/>
              <a:gd name="T59" fmla="*/ 202 h 748"/>
              <a:gd name="T60" fmla="*/ 199 w 641"/>
              <a:gd name="T61" fmla="*/ 47 h 748"/>
              <a:gd name="T62" fmla="*/ 423 w 641"/>
              <a:gd name="T63" fmla="*/ 43 h 748"/>
              <a:gd name="T64" fmla="*/ 466 w 641"/>
              <a:gd name="T65" fmla="*/ 200 h 748"/>
              <a:gd name="T66" fmla="*/ 472 w 641"/>
              <a:gd name="T67" fmla="*/ 204 h 748"/>
              <a:gd name="T68" fmla="*/ 478 w 641"/>
              <a:gd name="T69" fmla="*/ 207 h 748"/>
              <a:gd name="T70" fmla="*/ 478 w 641"/>
              <a:gd name="T71" fmla="*/ 214 h 748"/>
              <a:gd name="T72" fmla="*/ 471 w 641"/>
              <a:gd name="T73" fmla="*/ 263 h 748"/>
              <a:gd name="T74" fmla="*/ 449 w 641"/>
              <a:gd name="T75" fmla="*/ 288 h 748"/>
              <a:gd name="T76" fmla="*/ 328 w 641"/>
              <a:gd name="T77" fmla="*/ 397 h 748"/>
              <a:gd name="T78" fmla="*/ 299 w 641"/>
              <a:gd name="T79" fmla="*/ 395 h 748"/>
              <a:gd name="T80" fmla="*/ 185 w 641"/>
              <a:gd name="T81" fmla="*/ 289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1" h="748">
                <a:moveTo>
                  <a:pt x="90" y="424"/>
                </a:moveTo>
                <a:cubicBezTo>
                  <a:pt x="114" y="424"/>
                  <a:pt x="137" y="424"/>
                  <a:pt x="158" y="424"/>
                </a:cubicBezTo>
                <a:cubicBezTo>
                  <a:pt x="178" y="425"/>
                  <a:pt x="194" y="421"/>
                  <a:pt x="205" y="408"/>
                </a:cubicBezTo>
                <a:lnTo>
                  <a:pt x="291" y="588"/>
                </a:lnTo>
                <a:lnTo>
                  <a:pt x="312" y="475"/>
                </a:lnTo>
                <a:lnTo>
                  <a:pt x="297" y="468"/>
                </a:lnTo>
                <a:lnTo>
                  <a:pt x="298" y="452"/>
                </a:lnTo>
                <a:lnTo>
                  <a:pt x="360" y="452"/>
                </a:lnTo>
                <a:lnTo>
                  <a:pt x="360" y="468"/>
                </a:lnTo>
                <a:lnTo>
                  <a:pt x="346" y="475"/>
                </a:lnTo>
                <a:lnTo>
                  <a:pt x="365" y="583"/>
                </a:lnTo>
                <a:lnTo>
                  <a:pt x="439" y="415"/>
                </a:lnTo>
                <a:cubicBezTo>
                  <a:pt x="450" y="420"/>
                  <a:pt x="464" y="422"/>
                  <a:pt x="482" y="420"/>
                </a:cubicBezTo>
                <a:cubicBezTo>
                  <a:pt x="502" y="420"/>
                  <a:pt x="523" y="420"/>
                  <a:pt x="545" y="420"/>
                </a:cubicBezTo>
                <a:cubicBezTo>
                  <a:pt x="604" y="475"/>
                  <a:pt x="641" y="606"/>
                  <a:pt x="632" y="691"/>
                </a:cubicBezTo>
                <a:cubicBezTo>
                  <a:pt x="614" y="704"/>
                  <a:pt x="583" y="714"/>
                  <a:pt x="544" y="722"/>
                </a:cubicBezTo>
                <a:lnTo>
                  <a:pt x="532" y="681"/>
                </a:lnTo>
                <a:lnTo>
                  <a:pt x="504" y="729"/>
                </a:lnTo>
                <a:cubicBezTo>
                  <a:pt x="390" y="746"/>
                  <a:pt x="233" y="748"/>
                  <a:pt x="123" y="731"/>
                </a:cubicBezTo>
                <a:lnTo>
                  <a:pt x="94" y="681"/>
                </a:lnTo>
                <a:lnTo>
                  <a:pt x="81" y="724"/>
                </a:lnTo>
                <a:cubicBezTo>
                  <a:pt x="43" y="716"/>
                  <a:pt x="14" y="705"/>
                  <a:pt x="0" y="691"/>
                </a:cubicBezTo>
                <a:cubicBezTo>
                  <a:pt x="1" y="616"/>
                  <a:pt x="15" y="489"/>
                  <a:pt x="90" y="424"/>
                </a:cubicBezTo>
                <a:close/>
                <a:moveTo>
                  <a:pt x="185" y="289"/>
                </a:moveTo>
                <a:lnTo>
                  <a:pt x="185" y="289"/>
                </a:lnTo>
                <a:cubicBezTo>
                  <a:pt x="175" y="284"/>
                  <a:pt x="168" y="275"/>
                  <a:pt x="163" y="264"/>
                </a:cubicBezTo>
                <a:cubicBezTo>
                  <a:pt x="157" y="251"/>
                  <a:pt x="155" y="234"/>
                  <a:pt x="155" y="214"/>
                </a:cubicBezTo>
                <a:lnTo>
                  <a:pt x="155" y="207"/>
                </a:lnTo>
                <a:lnTo>
                  <a:pt x="160" y="204"/>
                </a:lnTo>
                <a:cubicBezTo>
                  <a:pt x="162" y="203"/>
                  <a:pt x="163" y="202"/>
                  <a:pt x="164" y="202"/>
                </a:cubicBezTo>
                <a:cubicBezTo>
                  <a:pt x="152" y="117"/>
                  <a:pt x="162" y="78"/>
                  <a:pt x="199" y="47"/>
                </a:cubicBezTo>
                <a:cubicBezTo>
                  <a:pt x="256" y="0"/>
                  <a:pt x="365" y="0"/>
                  <a:pt x="423" y="43"/>
                </a:cubicBezTo>
                <a:cubicBezTo>
                  <a:pt x="463" y="72"/>
                  <a:pt x="477" y="123"/>
                  <a:pt x="466" y="200"/>
                </a:cubicBezTo>
                <a:cubicBezTo>
                  <a:pt x="468" y="201"/>
                  <a:pt x="470" y="202"/>
                  <a:pt x="472" y="204"/>
                </a:cubicBezTo>
                <a:lnTo>
                  <a:pt x="478" y="207"/>
                </a:lnTo>
                <a:lnTo>
                  <a:pt x="478" y="214"/>
                </a:lnTo>
                <a:cubicBezTo>
                  <a:pt x="478" y="233"/>
                  <a:pt x="476" y="250"/>
                  <a:pt x="471" y="263"/>
                </a:cubicBezTo>
                <a:cubicBezTo>
                  <a:pt x="466" y="275"/>
                  <a:pt x="459" y="283"/>
                  <a:pt x="449" y="288"/>
                </a:cubicBezTo>
                <a:cubicBezTo>
                  <a:pt x="434" y="338"/>
                  <a:pt x="381" y="392"/>
                  <a:pt x="328" y="397"/>
                </a:cubicBezTo>
                <a:cubicBezTo>
                  <a:pt x="319" y="398"/>
                  <a:pt x="308" y="398"/>
                  <a:pt x="299" y="395"/>
                </a:cubicBezTo>
                <a:cubicBezTo>
                  <a:pt x="241" y="374"/>
                  <a:pt x="203" y="350"/>
                  <a:pt x="185" y="289"/>
                </a:cubicBezTo>
                <a:close/>
              </a:path>
            </a:pathLst>
          </a:custGeom>
          <a:solidFill>
            <a:srgbClr val="FFFFFF"/>
          </a:solidFill>
          <a:ln>
            <a:noFill/>
          </a:ln>
        </p:spPr>
        <p:txBody>
          <a:bodyPr vert="horz" wrap="square" lIns="91440" tIns="45720" rIns="91440" bIns="45720" numCol="1" anchor="t" anchorCtr="0" compatLnSpc="1"/>
          <a:lstStyle/>
          <a:p>
            <a:endParaRPr lang="zh-CN" altLang="en-US"/>
          </a:p>
        </p:txBody>
      </p:sp>
      <p:sp>
        <p:nvSpPr>
          <p:cNvPr id="8" name="文本框 7"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2577745" y="190865"/>
            <a:ext cx="4815742" cy="707886"/>
          </a:xfrm>
          <a:prstGeom prst="rect">
            <a:avLst/>
          </a:prstGeom>
          <a:noFill/>
          <a:effectLst/>
        </p:spPr>
        <p:txBody>
          <a:bodyPr wrap="none" rtlCol="0">
            <a:spAutoFit/>
          </a:bodyPr>
          <a:lstStyle/>
          <a:p>
            <a:r>
              <a:rPr lang="zh-CN" altLang="en-US" sz="4000" b="1" dirty="0" smtClean="0">
                <a:solidFill>
                  <a:schemeClr val="tx1">
                    <a:lumMod val="75000"/>
                    <a:lumOff val="25000"/>
                  </a:schemeClr>
                </a:solidFill>
                <a:latin typeface="幼圆" panose="02010509060101010101" pitchFamily="49" charset="-122"/>
                <a:ea typeface="幼圆" panose="02010509060101010101" pitchFamily="49" charset="-122"/>
                <a:cs typeface="Kartika" panose="02020503030404060203" pitchFamily="18" charset="0"/>
              </a:rPr>
              <a:t>请在此输入您的标题</a:t>
            </a:r>
            <a:endParaRPr lang="en-US" altLang="zh-CN" sz="4000" b="1" dirty="0">
              <a:solidFill>
                <a:schemeClr val="tx1">
                  <a:lumMod val="75000"/>
                  <a:lumOff val="25000"/>
                </a:schemeClr>
              </a:solidFill>
              <a:latin typeface="幼圆" panose="02010509060101010101" pitchFamily="49" charset="-122"/>
              <a:ea typeface="幼圆" panose="02010509060101010101" pitchFamily="49" charset="-122"/>
              <a:cs typeface="Kartika" panose="02020503030404060203" pitchFamily="18" charset="0"/>
            </a:endParaRPr>
          </a:p>
        </p:txBody>
      </p:sp>
      <p:grpSp>
        <p:nvGrpSpPr>
          <p:cNvPr id="24" name="组合 23"/>
          <p:cNvGrpSpPr/>
          <p:nvPr/>
        </p:nvGrpSpPr>
        <p:grpSpPr>
          <a:xfrm>
            <a:off x="3136468" y="1582078"/>
            <a:ext cx="5136877" cy="4975537"/>
            <a:chOff x="3136468" y="1202248"/>
            <a:chExt cx="5136877" cy="4975537"/>
          </a:xfrm>
          <a:solidFill>
            <a:srgbClr val="9BC225"/>
          </a:solidFill>
        </p:grpSpPr>
        <p:sp>
          <p:nvSpPr>
            <p:cNvPr id="25" name="椭圆 24"/>
            <p:cNvSpPr/>
            <p:nvPr/>
          </p:nvSpPr>
          <p:spPr>
            <a:xfrm>
              <a:off x="6675394" y="2341554"/>
              <a:ext cx="418311" cy="4183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7" name="椭圆 26"/>
            <p:cNvSpPr/>
            <p:nvPr/>
          </p:nvSpPr>
          <p:spPr>
            <a:xfrm>
              <a:off x="5495752" y="3480860"/>
              <a:ext cx="418311" cy="4183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2" name="椭圆 31"/>
            <p:cNvSpPr/>
            <p:nvPr/>
          </p:nvSpPr>
          <p:spPr>
            <a:xfrm>
              <a:off x="4316110" y="4620166"/>
              <a:ext cx="418311" cy="4183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3" name="椭圆 32"/>
            <p:cNvSpPr/>
            <p:nvPr/>
          </p:nvSpPr>
          <p:spPr>
            <a:xfrm>
              <a:off x="3136468" y="5759474"/>
              <a:ext cx="418311" cy="4183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4" name="椭圆 33"/>
            <p:cNvSpPr/>
            <p:nvPr/>
          </p:nvSpPr>
          <p:spPr>
            <a:xfrm>
              <a:off x="7855034" y="1202248"/>
              <a:ext cx="418311" cy="4183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cxnSp>
        <p:nvCxnSpPr>
          <p:cNvPr id="35" name="直接箭头连接符 34"/>
          <p:cNvCxnSpPr/>
          <p:nvPr/>
        </p:nvCxnSpPr>
        <p:spPr>
          <a:xfrm flipH="1">
            <a:off x="957532" y="1991619"/>
            <a:ext cx="6136175" cy="0"/>
          </a:xfrm>
          <a:prstGeom prst="straightConnector1">
            <a:avLst/>
          </a:prstGeom>
          <a:ln>
            <a:solidFill>
              <a:srgbClr val="333333"/>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接箭头连接符 35"/>
          <p:cNvCxnSpPr/>
          <p:nvPr/>
        </p:nvCxnSpPr>
        <p:spPr>
          <a:xfrm flipH="1">
            <a:off x="957532" y="4171227"/>
            <a:ext cx="3968069" cy="0"/>
          </a:xfrm>
          <a:prstGeom prst="straightConnector1">
            <a:avLst/>
          </a:prstGeom>
          <a:ln>
            <a:solidFill>
              <a:srgbClr val="333333"/>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接箭头连接符 36"/>
          <p:cNvCxnSpPr/>
          <p:nvPr/>
        </p:nvCxnSpPr>
        <p:spPr>
          <a:xfrm>
            <a:off x="4202514" y="6255944"/>
            <a:ext cx="7063584" cy="0"/>
          </a:xfrm>
          <a:prstGeom prst="straightConnector1">
            <a:avLst/>
          </a:prstGeom>
          <a:ln>
            <a:solidFill>
              <a:srgbClr val="333333"/>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接箭头连接符 37"/>
          <p:cNvCxnSpPr/>
          <p:nvPr/>
        </p:nvCxnSpPr>
        <p:spPr>
          <a:xfrm>
            <a:off x="6287231" y="3860690"/>
            <a:ext cx="4978867" cy="0"/>
          </a:xfrm>
          <a:prstGeom prst="straightConnector1">
            <a:avLst/>
          </a:prstGeom>
          <a:ln>
            <a:solidFill>
              <a:srgbClr val="333333"/>
            </a:solidFill>
            <a:tailEnd type="triangle"/>
          </a:ln>
        </p:spPr>
        <p:style>
          <a:lnRef idx="1">
            <a:schemeClr val="accent1"/>
          </a:lnRef>
          <a:fillRef idx="0">
            <a:schemeClr val="accent1"/>
          </a:fillRef>
          <a:effectRef idx="0">
            <a:schemeClr val="accent1"/>
          </a:effectRef>
          <a:fontRef idx="minor">
            <a:schemeClr val="tx1"/>
          </a:fontRef>
        </p:style>
      </p:cxnSp>
      <p:grpSp>
        <p:nvGrpSpPr>
          <p:cNvPr id="39" name="组合 38"/>
          <p:cNvGrpSpPr/>
          <p:nvPr/>
        </p:nvGrpSpPr>
        <p:grpSpPr>
          <a:xfrm>
            <a:off x="3343097" y="5186457"/>
            <a:ext cx="1184695" cy="1184695"/>
            <a:chOff x="3343097" y="4806627"/>
            <a:chExt cx="1184695" cy="1184695"/>
          </a:xfrm>
        </p:grpSpPr>
        <p:sp>
          <p:nvSpPr>
            <p:cNvPr id="40" name="椭圆 39"/>
            <p:cNvSpPr/>
            <p:nvPr/>
          </p:nvSpPr>
          <p:spPr>
            <a:xfrm>
              <a:off x="3343097" y="4806627"/>
              <a:ext cx="1184695" cy="1184695"/>
            </a:xfrm>
            <a:prstGeom prst="ellipse">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1" name="矩形 40"/>
            <p:cNvSpPr/>
            <p:nvPr/>
          </p:nvSpPr>
          <p:spPr>
            <a:xfrm>
              <a:off x="3451447" y="5129273"/>
              <a:ext cx="913401" cy="584775"/>
            </a:xfrm>
            <a:prstGeom prst="rect">
              <a:avLst/>
            </a:prstGeom>
          </p:spPr>
          <p:txBody>
            <a:bodyPr wrap="square">
              <a:spAutoFit/>
            </a:bodyPr>
            <a:lstStyle/>
            <a:p>
              <a:pPr algn="ctr"/>
              <a:r>
                <a:rPr lang="en-US" altLang="zh-CN" sz="3200" b="1" dirty="0" smtClean="0">
                  <a:solidFill>
                    <a:prstClr val="white"/>
                  </a:solidFill>
                  <a:latin typeface="Agency FB" panose="020B0503020202020204" pitchFamily="34" charset="0"/>
                  <a:ea typeface="微软雅黑" panose="020B0503020204020204" pitchFamily="34" charset="-122"/>
                </a:rPr>
                <a:t>01</a:t>
              </a:r>
              <a:endParaRPr lang="zh-CN" altLang="en-US" sz="3200" b="1" dirty="0">
                <a:solidFill>
                  <a:prstClr val="white"/>
                </a:solidFill>
                <a:latin typeface="Agency FB" panose="020B0503020202020204" pitchFamily="34" charset="0"/>
                <a:ea typeface="微软雅黑" panose="020B0503020204020204" pitchFamily="34" charset="-122"/>
              </a:endParaRPr>
            </a:p>
          </p:txBody>
        </p:sp>
      </p:grpSp>
      <p:grpSp>
        <p:nvGrpSpPr>
          <p:cNvPr id="42" name="组合 41"/>
          <p:cNvGrpSpPr/>
          <p:nvPr/>
        </p:nvGrpSpPr>
        <p:grpSpPr>
          <a:xfrm>
            <a:off x="4522739" y="4047151"/>
            <a:ext cx="1184695" cy="1184695"/>
            <a:chOff x="4522739" y="3667321"/>
            <a:chExt cx="1184695" cy="1184695"/>
          </a:xfrm>
        </p:grpSpPr>
        <p:sp>
          <p:nvSpPr>
            <p:cNvPr id="43" name="椭圆 42"/>
            <p:cNvSpPr/>
            <p:nvPr/>
          </p:nvSpPr>
          <p:spPr>
            <a:xfrm>
              <a:off x="4522739" y="3667321"/>
              <a:ext cx="1184695" cy="1184695"/>
            </a:xfrm>
            <a:prstGeom prst="ellipse">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4" name="矩形 43"/>
            <p:cNvSpPr/>
            <p:nvPr/>
          </p:nvSpPr>
          <p:spPr>
            <a:xfrm>
              <a:off x="4626200" y="3967280"/>
              <a:ext cx="977771" cy="584775"/>
            </a:xfrm>
            <a:prstGeom prst="rect">
              <a:avLst/>
            </a:prstGeom>
          </p:spPr>
          <p:txBody>
            <a:bodyPr wrap="square">
              <a:spAutoFit/>
            </a:bodyPr>
            <a:lstStyle/>
            <a:p>
              <a:pPr algn="ctr"/>
              <a:r>
                <a:rPr lang="en-US" altLang="zh-CN" sz="3200" b="1" dirty="0" smtClean="0">
                  <a:solidFill>
                    <a:prstClr val="white"/>
                  </a:solidFill>
                  <a:latin typeface="Agency FB" panose="020B0503020202020204" pitchFamily="34" charset="0"/>
                  <a:ea typeface="微软雅黑" panose="020B0503020204020204" pitchFamily="34" charset="-122"/>
                </a:rPr>
                <a:t>02</a:t>
              </a:r>
              <a:endParaRPr lang="zh-CN" altLang="en-US" sz="3200" b="1" dirty="0">
                <a:solidFill>
                  <a:prstClr val="white"/>
                </a:solidFill>
                <a:latin typeface="Agency FB" panose="020B0503020202020204" pitchFamily="34" charset="0"/>
                <a:ea typeface="微软雅黑" panose="020B0503020204020204" pitchFamily="34" charset="-122"/>
              </a:endParaRPr>
            </a:p>
          </p:txBody>
        </p:sp>
      </p:grpSp>
      <p:grpSp>
        <p:nvGrpSpPr>
          <p:cNvPr id="45" name="组合 44"/>
          <p:cNvGrpSpPr/>
          <p:nvPr/>
        </p:nvGrpSpPr>
        <p:grpSpPr>
          <a:xfrm>
            <a:off x="6882023" y="1768539"/>
            <a:ext cx="1184695" cy="1184695"/>
            <a:chOff x="6882023" y="1388709"/>
            <a:chExt cx="1184695" cy="1184695"/>
          </a:xfrm>
        </p:grpSpPr>
        <p:sp>
          <p:nvSpPr>
            <p:cNvPr id="46" name="椭圆 45"/>
            <p:cNvSpPr/>
            <p:nvPr/>
          </p:nvSpPr>
          <p:spPr>
            <a:xfrm>
              <a:off x="6882023" y="1388709"/>
              <a:ext cx="1184695" cy="1184695"/>
            </a:xfrm>
            <a:prstGeom prst="ellipse">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7" name="矩形 46"/>
            <p:cNvSpPr/>
            <p:nvPr/>
          </p:nvSpPr>
          <p:spPr>
            <a:xfrm>
              <a:off x="6948450" y="1655098"/>
              <a:ext cx="1051840" cy="584775"/>
            </a:xfrm>
            <a:prstGeom prst="rect">
              <a:avLst/>
            </a:prstGeom>
          </p:spPr>
          <p:txBody>
            <a:bodyPr wrap="square">
              <a:spAutoFit/>
            </a:bodyPr>
            <a:lstStyle/>
            <a:p>
              <a:pPr algn="ctr"/>
              <a:r>
                <a:rPr lang="en-US" altLang="zh-CN" sz="3200" b="1" dirty="0" smtClean="0">
                  <a:solidFill>
                    <a:prstClr val="white"/>
                  </a:solidFill>
                  <a:latin typeface="Agency FB" panose="020B0503020202020204" pitchFamily="34" charset="0"/>
                  <a:ea typeface="微软雅黑" panose="020B0503020204020204" pitchFamily="34" charset="-122"/>
                </a:rPr>
                <a:t>04</a:t>
              </a:r>
              <a:endParaRPr lang="zh-CN" altLang="en-US" sz="3200" b="1" dirty="0">
                <a:solidFill>
                  <a:prstClr val="white"/>
                </a:solidFill>
                <a:latin typeface="Agency FB" panose="020B0503020202020204" pitchFamily="34" charset="0"/>
                <a:ea typeface="微软雅黑" panose="020B0503020204020204" pitchFamily="34" charset="-122"/>
              </a:endParaRPr>
            </a:p>
          </p:txBody>
        </p:sp>
      </p:grpSp>
      <p:grpSp>
        <p:nvGrpSpPr>
          <p:cNvPr id="48" name="组合 47"/>
          <p:cNvGrpSpPr/>
          <p:nvPr/>
        </p:nvGrpSpPr>
        <p:grpSpPr>
          <a:xfrm>
            <a:off x="5702381" y="2907845"/>
            <a:ext cx="1184695" cy="1184695"/>
            <a:chOff x="5702381" y="2528015"/>
            <a:chExt cx="1184695" cy="1184695"/>
          </a:xfrm>
        </p:grpSpPr>
        <p:sp>
          <p:nvSpPr>
            <p:cNvPr id="49" name="椭圆 48"/>
            <p:cNvSpPr/>
            <p:nvPr/>
          </p:nvSpPr>
          <p:spPr>
            <a:xfrm>
              <a:off x="5702381" y="2528015"/>
              <a:ext cx="1184695" cy="1184695"/>
            </a:xfrm>
            <a:prstGeom prst="ellipse">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0" name="矩形 49"/>
            <p:cNvSpPr/>
            <p:nvPr/>
          </p:nvSpPr>
          <p:spPr>
            <a:xfrm>
              <a:off x="5763471" y="2829286"/>
              <a:ext cx="1051840" cy="584775"/>
            </a:xfrm>
            <a:prstGeom prst="rect">
              <a:avLst/>
            </a:prstGeom>
          </p:spPr>
          <p:txBody>
            <a:bodyPr wrap="square">
              <a:spAutoFit/>
            </a:bodyPr>
            <a:lstStyle/>
            <a:p>
              <a:pPr algn="ctr"/>
              <a:r>
                <a:rPr lang="en-US" altLang="zh-CN" sz="3200" b="1" dirty="0" smtClean="0">
                  <a:solidFill>
                    <a:prstClr val="white"/>
                  </a:solidFill>
                  <a:latin typeface="Agency FB" panose="020B0503020202020204" pitchFamily="34" charset="0"/>
                  <a:ea typeface="微软雅黑" panose="020B0503020204020204" pitchFamily="34" charset="-122"/>
                </a:rPr>
                <a:t>03</a:t>
              </a:r>
              <a:endParaRPr lang="zh-CN" altLang="en-US" sz="3200" b="1" dirty="0">
                <a:solidFill>
                  <a:prstClr val="white"/>
                </a:solidFill>
                <a:latin typeface="Agency FB" panose="020B0503020202020204" pitchFamily="34" charset="0"/>
                <a:ea typeface="微软雅黑" panose="020B0503020204020204" pitchFamily="34" charset="-122"/>
              </a:endParaRPr>
            </a:p>
          </p:txBody>
        </p:sp>
      </p:grpSp>
      <p:sp>
        <p:nvSpPr>
          <p:cNvPr id="51" name="文本框 50"/>
          <p:cNvSpPr txBox="1"/>
          <p:nvPr/>
        </p:nvSpPr>
        <p:spPr>
          <a:xfrm>
            <a:off x="3339872" y="2178081"/>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2" name="文本框 51"/>
          <p:cNvSpPr txBox="1"/>
          <p:nvPr/>
        </p:nvSpPr>
        <p:spPr>
          <a:xfrm>
            <a:off x="1363956" y="4347340"/>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3" name="文本框 52"/>
          <p:cNvSpPr txBox="1"/>
          <p:nvPr/>
        </p:nvSpPr>
        <p:spPr>
          <a:xfrm>
            <a:off x="7907036" y="2938647"/>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4" name="文本框 53"/>
          <p:cNvSpPr txBox="1"/>
          <p:nvPr/>
        </p:nvSpPr>
        <p:spPr>
          <a:xfrm>
            <a:off x="5533920" y="5291299"/>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14:switch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750" fill="hold"/>
                                        <p:tgtEl>
                                          <p:spTgt spid="39"/>
                                        </p:tgtEl>
                                        <p:attrNameLst>
                                          <p:attrName>ppt_w</p:attrName>
                                        </p:attrNameLst>
                                      </p:cBhvr>
                                      <p:tavLst>
                                        <p:tav tm="0">
                                          <p:val>
                                            <p:strVal val="4*#ppt_w"/>
                                          </p:val>
                                        </p:tav>
                                        <p:tav tm="100000">
                                          <p:val>
                                            <p:strVal val="#ppt_w"/>
                                          </p:val>
                                        </p:tav>
                                      </p:tavLst>
                                    </p:anim>
                                    <p:anim calcmode="lin" valueType="num">
                                      <p:cBhvr>
                                        <p:cTn id="8" dur="750" fill="hold"/>
                                        <p:tgtEl>
                                          <p:spTgt spid="39"/>
                                        </p:tgtEl>
                                        <p:attrNameLst>
                                          <p:attrName>ppt_h</p:attrName>
                                        </p:attrNameLst>
                                      </p:cBhvr>
                                      <p:tavLst>
                                        <p:tav tm="0">
                                          <p:val>
                                            <p:strVal val="4*#ppt_h"/>
                                          </p:val>
                                        </p:tav>
                                        <p:tav tm="100000">
                                          <p:val>
                                            <p:strVal val="#ppt_h"/>
                                          </p:val>
                                        </p:tav>
                                      </p:tavLst>
                                    </p:anim>
                                  </p:childTnLst>
                                </p:cTn>
                              </p:par>
                              <p:par>
                                <p:cTn id="9" presetID="23" presetClass="entr" presetSubtype="32" fill="hold" nodeType="withEffect">
                                  <p:stCondLst>
                                    <p:cond delay="250"/>
                                  </p:stCondLst>
                                  <p:childTnLst>
                                    <p:set>
                                      <p:cBhvr>
                                        <p:cTn id="10" dur="1" fill="hold">
                                          <p:stCondLst>
                                            <p:cond delay="0"/>
                                          </p:stCondLst>
                                        </p:cTn>
                                        <p:tgtEl>
                                          <p:spTgt spid="42"/>
                                        </p:tgtEl>
                                        <p:attrNameLst>
                                          <p:attrName>style.visibility</p:attrName>
                                        </p:attrNameLst>
                                      </p:cBhvr>
                                      <p:to>
                                        <p:strVal val="visible"/>
                                      </p:to>
                                    </p:set>
                                    <p:anim calcmode="lin" valueType="num">
                                      <p:cBhvr>
                                        <p:cTn id="11" dur="750" fill="hold"/>
                                        <p:tgtEl>
                                          <p:spTgt spid="42"/>
                                        </p:tgtEl>
                                        <p:attrNameLst>
                                          <p:attrName>ppt_w</p:attrName>
                                        </p:attrNameLst>
                                      </p:cBhvr>
                                      <p:tavLst>
                                        <p:tav tm="0">
                                          <p:val>
                                            <p:strVal val="4*#ppt_w"/>
                                          </p:val>
                                        </p:tav>
                                        <p:tav tm="100000">
                                          <p:val>
                                            <p:strVal val="#ppt_w"/>
                                          </p:val>
                                        </p:tav>
                                      </p:tavLst>
                                    </p:anim>
                                    <p:anim calcmode="lin" valueType="num">
                                      <p:cBhvr>
                                        <p:cTn id="12" dur="750" fill="hold"/>
                                        <p:tgtEl>
                                          <p:spTgt spid="42"/>
                                        </p:tgtEl>
                                        <p:attrNameLst>
                                          <p:attrName>ppt_h</p:attrName>
                                        </p:attrNameLst>
                                      </p:cBhvr>
                                      <p:tavLst>
                                        <p:tav tm="0">
                                          <p:val>
                                            <p:strVal val="4*#ppt_h"/>
                                          </p:val>
                                        </p:tav>
                                        <p:tav tm="100000">
                                          <p:val>
                                            <p:strVal val="#ppt_h"/>
                                          </p:val>
                                        </p:tav>
                                      </p:tavLst>
                                    </p:anim>
                                  </p:childTnLst>
                                </p:cTn>
                              </p:par>
                              <p:par>
                                <p:cTn id="13" presetID="23" presetClass="entr" presetSubtype="32" fill="hold" nodeType="withEffect">
                                  <p:stCondLst>
                                    <p:cond delay="500"/>
                                  </p:stCondLst>
                                  <p:childTnLst>
                                    <p:set>
                                      <p:cBhvr>
                                        <p:cTn id="14" dur="1" fill="hold">
                                          <p:stCondLst>
                                            <p:cond delay="0"/>
                                          </p:stCondLst>
                                        </p:cTn>
                                        <p:tgtEl>
                                          <p:spTgt spid="48"/>
                                        </p:tgtEl>
                                        <p:attrNameLst>
                                          <p:attrName>style.visibility</p:attrName>
                                        </p:attrNameLst>
                                      </p:cBhvr>
                                      <p:to>
                                        <p:strVal val="visible"/>
                                      </p:to>
                                    </p:set>
                                    <p:anim calcmode="lin" valueType="num">
                                      <p:cBhvr>
                                        <p:cTn id="15" dur="750" fill="hold"/>
                                        <p:tgtEl>
                                          <p:spTgt spid="48"/>
                                        </p:tgtEl>
                                        <p:attrNameLst>
                                          <p:attrName>ppt_w</p:attrName>
                                        </p:attrNameLst>
                                      </p:cBhvr>
                                      <p:tavLst>
                                        <p:tav tm="0">
                                          <p:val>
                                            <p:strVal val="4*#ppt_w"/>
                                          </p:val>
                                        </p:tav>
                                        <p:tav tm="100000">
                                          <p:val>
                                            <p:strVal val="#ppt_w"/>
                                          </p:val>
                                        </p:tav>
                                      </p:tavLst>
                                    </p:anim>
                                    <p:anim calcmode="lin" valueType="num">
                                      <p:cBhvr>
                                        <p:cTn id="16" dur="750" fill="hold"/>
                                        <p:tgtEl>
                                          <p:spTgt spid="48"/>
                                        </p:tgtEl>
                                        <p:attrNameLst>
                                          <p:attrName>ppt_h</p:attrName>
                                        </p:attrNameLst>
                                      </p:cBhvr>
                                      <p:tavLst>
                                        <p:tav tm="0">
                                          <p:val>
                                            <p:strVal val="4*#ppt_h"/>
                                          </p:val>
                                        </p:tav>
                                        <p:tav tm="100000">
                                          <p:val>
                                            <p:strVal val="#ppt_h"/>
                                          </p:val>
                                        </p:tav>
                                      </p:tavLst>
                                    </p:anim>
                                  </p:childTnLst>
                                </p:cTn>
                              </p:par>
                              <p:par>
                                <p:cTn id="17" presetID="23" presetClass="entr" presetSubtype="32" fill="hold" nodeType="withEffect">
                                  <p:stCondLst>
                                    <p:cond delay="750"/>
                                  </p:stCondLst>
                                  <p:childTnLst>
                                    <p:set>
                                      <p:cBhvr>
                                        <p:cTn id="18" dur="1" fill="hold">
                                          <p:stCondLst>
                                            <p:cond delay="0"/>
                                          </p:stCondLst>
                                        </p:cTn>
                                        <p:tgtEl>
                                          <p:spTgt spid="45"/>
                                        </p:tgtEl>
                                        <p:attrNameLst>
                                          <p:attrName>style.visibility</p:attrName>
                                        </p:attrNameLst>
                                      </p:cBhvr>
                                      <p:to>
                                        <p:strVal val="visible"/>
                                      </p:to>
                                    </p:set>
                                    <p:anim calcmode="lin" valueType="num">
                                      <p:cBhvr>
                                        <p:cTn id="19" dur="750" fill="hold"/>
                                        <p:tgtEl>
                                          <p:spTgt spid="45"/>
                                        </p:tgtEl>
                                        <p:attrNameLst>
                                          <p:attrName>ppt_w</p:attrName>
                                        </p:attrNameLst>
                                      </p:cBhvr>
                                      <p:tavLst>
                                        <p:tav tm="0">
                                          <p:val>
                                            <p:strVal val="4*#ppt_w"/>
                                          </p:val>
                                        </p:tav>
                                        <p:tav tm="100000">
                                          <p:val>
                                            <p:strVal val="#ppt_w"/>
                                          </p:val>
                                        </p:tav>
                                      </p:tavLst>
                                    </p:anim>
                                    <p:anim calcmode="lin" valueType="num">
                                      <p:cBhvr>
                                        <p:cTn id="20" dur="750" fill="hold"/>
                                        <p:tgtEl>
                                          <p:spTgt spid="45"/>
                                        </p:tgtEl>
                                        <p:attrNameLst>
                                          <p:attrName>ppt_h</p:attrName>
                                        </p:attrNameLst>
                                      </p:cBhvr>
                                      <p:tavLst>
                                        <p:tav tm="0">
                                          <p:val>
                                            <p:strVal val="4*#ppt_h"/>
                                          </p:val>
                                        </p:tav>
                                        <p:tav tm="100000">
                                          <p:val>
                                            <p:strVal val="#ppt_h"/>
                                          </p:val>
                                        </p:tav>
                                      </p:tavLst>
                                    </p:anim>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childTnLst>
                          </p:cTn>
                        </p:par>
                        <p:par>
                          <p:cTn id="25" fill="hold">
                            <p:stCondLst>
                              <p:cond delay="1500"/>
                            </p:stCondLst>
                            <p:childTnLst>
                              <p:par>
                                <p:cTn id="26" presetID="22" presetClass="entr" presetSubtype="2" fill="hold" nodeType="after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wipe(right)">
                                      <p:cBhvr>
                                        <p:cTn id="28" dur="500"/>
                                        <p:tgtEl>
                                          <p:spTgt spid="35"/>
                                        </p:tgtEl>
                                      </p:cBhvr>
                                    </p:animEffect>
                                  </p:childTnLst>
                                </p:cTn>
                              </p:par>
                              <p:par>
                                <p:cTn id="29" presetID="22" presetClass="entr" presetSubtype="2" fill="hold" nodeType="with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par>
                                <p:cTn id="32" presetID="22" presetClass="entr" presetSubtype="8" fill="hold" nodeType="with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wipe(left)">
                                      <p:cBhvr>
                                        <p:cTn id="34" dur="500"/>
                                        <p:tgtEl>
                                          <p:spTgt spid="38"/>
                                        </p:tgtEl>
                                      </p:cBhvr>
                                    </p:animEffect>
                                  </p:childTnLst>
                                </p:cTn>
                              </p:par>
                              <p:par>
                                <p:cTn id="35" presetID="22" presetClass="entr" presetSubtype="8" fill="hold" nodeType="with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wipe(left)">
                                      <p:cBhvr>
                                        <p:cTn id="37" dur="500"/>
                                        <p:tgtEl>
                                          <p:spTgt spid="37"/>
                                        </p:tgtEl>
                                      </p:cBhvr>
                                    </p:animEffect>
                                  </p:childTnLst>
                                </p:cTn>
                              </p:par>
                            </p:childTnLst>
                          </p:cTn>
                        </p:par>
                        <p:par>
                          <p:cTn id="38" fill="hold">
                            <p:stCondLst>
                              <p:cond delay="2000"/>
                            </p:stCondLst>
                            <p:childTnLst>
                              <p:par>
                                <p:cTn id="39" presetID="10" presetClass="entr" presetSubtype="0" fill="hold" grpId="0" nodeType="afterEffect">
                                  <p:stCondLst>
                                    <p:cond delay="0"/>
                                  </p:stCondLst>
                                  <p:childTnLst>
                                    <p:set>
                                      <p:cBhvr>
                                        <p:cTn id="40" dur="1" fill="hold">
                                          <p:stCondLst>
                                            <p:cond delay="0"/>
                                          </p:stCondLst>
                                        </p:cTn>
                                        <p:tgtEl>
                                          <p:spTgt spid="51"/>
                                        </p:tgtEl>
                                        <p:attrNameLst>
                                          <p:attrName>style.visibility</p:attrName>
                                        </p:attrNameLst>
                                      </p:cBhvr>
                                      <p:to>
                                        <p:strVal val="visible"/>
                                      </p:to>
                                    </p:set>
                                    <p:animEffect transition="in" filter="fade">
                                      <p:cBhvr>
                                        <p:cTn id="41" dur="500"/>
                                        <p:tgtEl>
                                          <p:spTgt spid="51"/>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fade">
                                      <p:cBhvr>
                                        <p:cTn id="44" dur="500"/>
                                        <p:tgtEl>
                                          <p:spTgt spid="52"/>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3"/>
                                        </p:tgtEl>
                                        <p:attrNameLst>
                                          <p:attrName>style.visibility</p:attrName>
                                        </p:attrNameLst>
                                      </p:cBhvr>
                                      <p:to>
                                        <p:strVal val="visible"/>
                                      </p:to>
                                    </p:set>
                                    <p:animEffect transition="in" filter="fade">
                                      <p:cBhvr>
                                        <p:cTn id="47" dur="500"/>
                                        <p:tgtEl>
                                          <p:spTgt spid="5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Effect transition="in" filter="fade">
                                      <p:cBhvr>
                                        <p:cTn id="5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P spid="53" grpId="0"/>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圆角矩形 11"/>
          <p:cNvSpPr/>
          <p:nvPr/>
        </p:nvSpPr>
        <p:spPr>
          <a:xfrm>
            <a:off x="-775263" y="169290"/>
            <a:ext cx="2067951" cy="798521"/>
          </a:xfrm>
          <a:prstGeom prst="roundRect">
            <a:avLst>
              <a:gd name="adj" fmla="val 50000"/>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1392632" y="169290"/>
            <a:ext cx="798521" cy="798521"/>
          </a:xfrm>
          <a:prstGeom prst="ellipse">
            <a:avLst/>
          </a:prstGeom>
          <a:solidFill>
            <a:srgbClr val="9BC2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descr="e7d195523061f1c0deeec63e560781cfd59afb0ea006f2a87ABB68BF51EA6619813959095094C18C62A12F549504892A4AAA8C1554C6663626E05CA27F281A14E6983772AFC3FB97135759321DEA3D70CCCB10945EC5A0328596DD82A592BE62395600E7AE41709863136E5693E139E71C97B0505B6497F6EA0FFE905022212355C75CED024E8489CA1AE83B75F1FECE"/>
          <p:cNvSpPr txBox="1"/>
          <p:nvPr/>
        </p:nvSpPr>
        <p:spPr>
          <a:xfrm>
            <a:off x="108440" y="-147710"/>
            <a:ext cx="1005403" cy="954107"/>
          </a:xfrm>
          <a:prstGeom prst="rect">
            <a:avLst/>
          </a:prstGeom>
          <a:noFill/>
        </p:spPr>
        <p:txBody>
          <a:bodyPr wrap="none" rtlCol="0">
            <a:spAutoFit/>
          </a:bodyPr>
          <a:lstStyle/>
          <a:p>
            <a:pPr defTabSz="1218565">
              <a:defRPr/>
            </a:pPr>
            <a:r>
              <a:rPr lang="zh-CN" altLang="en-US" sz="3200" b="1" kern="0" dirty="0" smtClean="0">
                <a:solidFill>
                  <a:schemeClr val="tx1">
                    <a:lumMod val="85000"/>
                    <a:lumOff val="15000"/>
                  </a:schemeClr>
                </a:solidFill>
                <a:latin typeface="幼圆" panose="02010509060101010101" pitchFamily="49" charset="-122"/>
                <a:ea typeface="幼圆" panose="02010509060101010101" pitchFamily="49" charset="-122"/>
              </a:rPr>
              <a:t>  </a:t>
            </a:r>
            <a:endParaRPr lang="en-US" altLang="zh-CN" sz="3200" b="1" kern="0" dirty="0" smtClean="0">
              <a:solidFill>
                <a:schemeClr val="tx1">
                  <a:lumMod val="85000"/>
                  <a:lumOff val="15000"/>
                </a:schemeClr>
              </a:solidFill>
              <a:latin typeface="幼圆" panose="02010509060101010101" pitchFamily="49" charset="-122"/>
              <a:ea typeface="幼圆" panose="02010509060101010101" pitchFamily="49" charset="-122"/>
            </a:endParaRPr>
          </a:p>
          <a:p>
            <a:r>
              <a:rPr lang="en-US" altLang="zh-CN" sz="2400" dirty="0" smtClean="0">
                <a:solidFill>
                  <a:schemeClr val="bg1"/>
                </a:solidFill>
                <a:latin typeface="Arial Black" panose="020B0A04020102020204" pitchFamily="34" charset="0"/>
                <a:ea typeface="幼圆" panose="02010509060101010101" pitchFamily="49" charset="-122"/>
                <a:cs typeface="Kartika" panose="02020503030404060203" pitchFamily="18" charset="0"/>
              </a:rPr>
              <a:t>2017</a:t>
            </a:r>
            <a:endParaRPr lang="en-US" altLang="zh-CN" sz="2400" dirty="0">
              <a:solidFill>
                <a:schemeClr val="bg1"/>
              </a:solidFill>
              <a:latin typeface="Arial Black" panose="020B0A04020102020204" pitchFamily="34" charset="0"/>
              <a:ea typeface="幼圆" panose="02010509060101010101" pitchFamily="49" charset="-122"/>
              <a:cs typeface="Kartika" panose="02020503030404060203" pitchFamily="18" charset="0"/>
            </a:endParaRPr>
          </a:p>
        </p:txBody>
      </p:sp>
      <p:sp>
        <p:nvSpPr>
          <p:cNvPr id="18" name="Freeform 22"/>
          <p:cNvSpPr>
            <a:spLocks noEditPoints="1"/>
          </p:cNvSpPr>
          <p:nvPr/>
        </p:nvSpPr>
        <p:spPr bwMode="auto">
          <a:xfrm>
            <a:off x="1631851" y="354863"/>
            <a:ext cx="323491" cy="379890"/>
          </a:xfrm>
          <a:custGeom>
            <a:avLst/>
            <a:gdLst>
              <a:gd name="T0" fmla="*/ 90 w 641"/>
              <a:gd name="T1" fmla="*/ 424 h 748"/>
              <a:gd name="T2" fmla="*/ 158 w 641"/>
              <a:gd name="T3" fmla="*/ 424 h 748"/>
              <a:gd name="T4" fmla="*/ 205 w 641"/>
              <a:gd name="T5" fmla="*/ 408 h 748"/>
              <a:gd name="T6" fmla="*/ 291 w 641"/>
              <a:gd name="T7" fmla="*/ 588 h 748"/>
              <a:gd name="T8" fmla="*/ 312 w 641"/>
              <a:gd name="T9" fmla="*/ 475 h 748"/>
              <a:gd name="T10" fmla="*/ 297 w 641"/>
              <a:gd name="T11" fmla="*/ 468 h 748"/>
              <a:gd name="T12" fmla="*/ 298 w 641"/>
              <a:gd name="T13" fmla="*/ 452 h 748"/>
              <a:gd name="T14" fmla="*/ 360 w 641"/>
              <a:gd name="T15" fmla="*/ 452 h 748"/>
              <a:gd name="T16" fmla="*/ 360 w 641"/>
              <a:gd name="T17" fmla="*/ 468 h 748"/>
              <a:gd name="T18" fmla="*/ 346 w 641"/>
              <a:gd name="T19" fmla="*/ 475 h 748"/>
              <a:gd name="T20" fmla="*/ 365 w 641"/>
              <a:gd name="T21" fmla="*/ 583 h 748"/>
              <a:gd name="T22" fmla="*/ 439 w 641"/>
              <a:gd name="T23" fmla="*/ 415 h 748"/>
              <a:gd name="T24" fmla="*/ 482 w 641"/>
              <a:gd name="T25" fmla="*/ 420 h 748"/>
              <a:gd name="T26" fmla="*/ 545 w 641"/>
              <a:gd name="T27" fmla="*/ 420 h 748"/>
              <a:gd name="T28" fmla="*/ 632 w 641"/>
              <a:gd name="T29" fmla="*/ 691 h 748"/>
              <a:gd name="T30" fmla="*/ 544 w 641"/>
              <a:gd name="T31" fmla="*/ 722 h 748"/>
              <a:gd name="T32" fmla="*/ 532 w 641"/>
              <a:gd name="T33" fmla="*/ 681 h 748"/>
              <a:gd name="T34" fmla="*/ 504 w 641"/>
              <a:gd name="T35" fmla="*/ 729 h 748"/>
              <a:gd name="T36" fmla="*/ 123 w 641"/>
              <a:gd name="T37" fmla="*/ 731 h 748"/>
              <a:gd name="T38" fmla="*/ 94 w 641"/>
              <a:gd name="T39" fmla="*/ 681 h 748"/>
              <a:gd name="T40" fmla="*/ 81 w 641"/>
              <a:gd name="T41" fmla="*/ 724 h 748"/>
              <a:gd name="T42" fmla="*/ 0 w 641"/>
              <a:gd name="T43" fmla="*/ 691 h 748"/>
              <a:gd name="T44" fmla="*/ 90 w 641"/>
              <a:gd name="T45" fmla="*/ 424 h 748"/>
              <a:gd name="T46" fmla="*/ 185 w 641"/>
              <a:gd name="T47" fmla="*/ 289 h 748"/>
              <a:gd name="T48" fmla="*/ 185 w 641"/>
              <a:gd name="T49" fmla="*/ 289 h 748"/>
              <a:gd name="T50" fmla="*/ 163 w 641"/>
              <a:gd name="T51" fmla="*/ 264 h 748"/>
              <a:gd name="T52" fmla="*/ 155 w 641"/>
              <a:gd name="T53" fmla="*/ 214 h 748"/>
              <a:gd name="T54" fmla="*/ 155 w 641"/>
              <a:gd name="T55" fmla="*/ 207 h 748"/>
              <a:gd name="T56" fmla="*/ 160 w 641"/>
              <a:gd name="T57" fmla="*/ 204 h 748"/>
              <a:gd name="T58" fmla="*/ 164 w 641"/>
              <a:gd name="T59" fmla="*/ 202 h 748"/>
              <a:gd name="T60" fmla="*/ 199 w 641"/>
              <a:gd name="T61" fmla="*/ 47 h 748"/>
              <a:gd name="T62" fmla="*/ 423 w 641"/>
              <a:gd name="T63" fmla="*/ 43 h 748"/>
              <a:gd name="T64" fmla="*/ 466 w 641"/>
              <a:gd name="T65" fmla="*/ 200 h 748"/>
              <a:gd name="T66" fmla="*/ 472 w 641"/>
              <a:gd name="T67" fmla="*/ 204 h 748"/>
              <a:gd name="T68" fmla="*/ 478 w 641"/>
              <a:gd name="T69" fmla="*/ 207 h 748"/>
              <a:gd name="T70" fmla="*/ 478 w 641"/>
              <a:gd name="T71" fmla="*/ 214 h 748"/>
              <a:gd name="T72" fmla="*/ 471 w 641"/>
              <a:gd name="T73" fmla="*/ 263 h 748"/>
              <a:gd name="T74" fmla="*/ 449 w 641"/>
              <a:gd name="T75" fmla="*/ 288 h 748"/>
              <a:gd name="T76" fmla="*/ 328 w 641"/>
              <a:gd name="T77" fmla="*/ 397 h 748"/>
              <a:gd name="T78" fmla="*/ 299 w 641"/>
              <a:gd name="T79" fmla="*/ 395 h 748"/>
              <a:gd name="T80" fmla="*/ 185 w 641"/>
              <a:gd name="T81" fmla="*/ 289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1" h="748">
                <a:moveTo>
                  <a:pt x="90" y="424"/>
                </a:moveTo>
                <a:cubicBezTo>
                  <a:pt x="114" y="424"/>
                  <a:pt x="137" y="424"/>
                  <a:pt x="158" y="424"/>
                </a:cubicBezTo>
                <a:cubicBezTo>
                  <a:pt x="178" y="425"/>
                  <a:pt x="194" y="421"/>
                  <a:pt x="205" y="408"/>
                </a:cubicBezTo>
                <a:lnTo>
                  <a:pt x="291" y="588"/>
                </a:lnTo>
                <a:lnTo>
                  <a:pt x="312" y="475"/>
                </a:lnTo>
                <a:lnTo>
                  <a:pt x="297" y="468"/>
                </a:lnTo>
                <a:lnTo>
                  <a:pt x="298" y="452"/>
                </a:lnTo>
                <a:lnTo>
                  <a:pt x="360" y="452"/>
                </a:lnTo>
                <a:lnTo>
                  <a:pt x="360" y="468"/>
                </a:lnTo>
                <a:lnTo>
                  <a:pt x="346" y="475"/>
                </a:lnTo>
                <a:lnTo>
                  <a:pt x="365" y="583"/>
                </a:lnTo>
                <a:lnTo>
                  <a:pt x="439" y="415"/>
                </a:lnTo>
                <a:cubicBezTo>
                  <a:pt x="450" y="420"/>
                  <a:pt x="464" y="422"/>
                  <a:pt x="482" y="420"/>
                </a:cubicBezTo>
                <a:cubicBezTo>
                  <a:pt x="502" y="420"/>
                  <a:pt x="523" y="420"/>
                  <a:pt x="545" y="420"/>
                </a:cubicBezTo>
                <a:cubicBezTo>
                  <a:pt x="604" y="475"/>
                  <a:pt x="641" y="606"/>
                  <a:pt x="632" y="691"/>
                </a:cubicBezTo>
                <a:cubicBezTo>
                  <a:pt x="614" y="704"/>
                  <a:pt x="583" y="714"/>
                  <a:pt x="544" y="722"/>
                </a:cubicBezTo>
                <a:lnTo>
                  <a:pt x="532" y="681"/>
                </a:lnTo>
                <a:lnTo>
                  <a:pt x="504" y="729"/>
                </a:lnTo>
                <a:cubicBezTo>
                  <a:pt x="390" y="746"/>
                  <a:pt x="233" y="748"/>
                  <a:pt x="123" y="731"/>
                </a:cubicBezTo>
                <a:lnTo>
                  <a:pt x="94" y="681"/>
                </a:lnTo>
                <a:lnTo>
                  <a:pt x="81" y="724"/>
                </a:lnTo>
                <a:cubicBezTo>
                  <a:pt x="43" y="716"/>
                  <a:pt x="14" y="705"/>
                  <a:pt x="0" y="691"/>
                </a:cubicBezTo>
                <a:cubicBezTo>
                  <a:pt x="1" y="616"/>
                  <a:pt x="15" y="489"/>
                  <a:pt x="90" y="424"/>
                </a:cubicBezTo>
                <a:close/>
                <a:moveTo>
                  <a:pt x="185" y="289"/>
                </a:moveTo>
                <a:lnTo>
                  <a:pt x="185" y="289"/>
                </a:lnTo>
                <a:cubicBezTo>
                  <a:pt x="175" y="284"/>
                  <a:pt x="168" y="275"/>
                  <a:pt x="163" y="264"/>
                </a:cubicBezTo>
                <a:cubicBezTo>
                  <a:pt x="157" y="251"/>
                  <a:pt x="155" y="234"/>
                  <a:pt x="155" y="214"/>
                </a:cubicBezTo>
                <a:lnTo>
                  <a:pt x="155" y="207"/>
                </a:lnTo>
                <a:lnTo>
                  <a:pt x="160" y="204"/>
                </a:lnTo>
                <a:cubicBezTo>
                  <a:pt x="162" y="203"/>
                  <a:pt x="163" y="202"/>
                  <a:pt x="164" y="202"/>
                </a:cubicBezTo>
                <a:cubicBezTo>
                  <a:pt x="152" y="117"/>
                  <a:pt x="162" y="78"/>
                  <a:pt x="199" y="47"/>
                </a:cubicBezTo>
                <a:cubicBezTo>
                  <a:pt x="256" y="0"/>
                  <a:pt x="365" y="0"/>
                  <a:pt x="423" y="43"/>
                </a:cubicBezTo>
                <a:cubicBezTo>
                  <a:pt x="463" y="72"/>
                  <a:pt x="477" y="123"/>
                  <a:pt x="466" y="200"/>
                </a:cubicBezTo>
                <a:cubicBezTo>
                  <a:pt x="468" y="201"/>
                  <a:pt x="470" y="202"/>
                  <a:pt x="472" y="204"/>
                </a:cubicBezTo>
                <a:lnTo>
                  <a:pt x="478" y="207"/>
                </a:lnTo>
                <a:lnTo>
                  <a:pt x="478" y="214"/>
                </a:lnTo>
                <a:cubicBezTo>
                  <a:pt x="478" y="233"/>
                  <a:pt x="476" y="250"/>
                  <a:pt x="471" y="263"/>
                </a:cubicBezTo>
                <a:cubicBezTo>
                  <a:pt x="466" y="275"/>
                  <a:pt x="459" y="283"/>
                  <a:pt x="449" y="288"/>
                </a:cubicBezTo>
                <a:cubicBezTo>
                  <a:pt x="434" y="338"/>
                  <a:pt x="381" y="392"/>
                  <a:pt x="328" y="397"/>
                </a:cubicBezTo>
                <a:cubicBezTo>
                  <a:pt x="319" y="398"/>
                  <a:pt x="308" y="398"/>
                  <a:pt x="299" y="395"/>
                </a:cubicBezTo>
                <a:cubicBezTo>
                  <a:pt x="241" y="374"/>
                  <a:pt x="203" y="350"/>
                  <a:pt x="185" y="289"/>
                </a:cubicBezTo>
                <a:close/>
              </a:path>
            </a:pathLst>
          </a:custGeom>
          <a:solidFill>
            <a:srgbClr val="FFFFFF"/>
          </a:solidFill>
          <a:ln>
            <a:noFill/>
          </a:ln>
        </p:spPr>
        <p:txBody>
          <a:bodyPr vert="horz" wrap="square" lIns="91440" tIns="45720" rIns="91440" bIns="45720" numCol="1" anchor="t" anchorCtr="0" compatLnSpc="1"/>
          <a:lstStyle/>
          <a:p>
            <a:endParaRPr lang="zh-CN" altLang="en-US"/>
          </a:p>
        </p:txBody>
      </p:sp>
      <p:sp>
        <p:nvSpPr>
          <p:cNvPr id="8" name="文本框 7"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2577745" y="190865"/>
            <a:ext cx="4815742" cy="707886"/>
          </a:xfrm>
          <a:prstGeom prst="rect">
            <a:avLst/>
          </a:prstGeom>
          <a:noFill/>
          <a:effectLst/>
        </p:spPr>
        <p:txBody>
          <a:bodyPr wrap="none" rtlCol="0">
            <a:spAutoFit/>
          </a:bodyPr>
          <a:lstStyle/>
          <a:p>
            <a:r>
              <a:rPr lang="zh-CN" altLang="en-US" sz="4000" b="1" dirty="0" smtClean="0">
                <a:solidFill>
                  <a:schemeClr val="tx1">
                    <a:lumMod val="75000"/>
                    <a:lumOff val="25000"/>
                  </a:schemeClr>
                </a:solidFill>
                <a:latin typeface="幼圆" panose="02010509060101010101" pitchFamily="49" charset="-122"/>
                <a:ea typeface="幼圆" panose="02010509060101010101" pitchFamily="49" charset="-122"/>
                <a:cs typeface="Kartika" panose="02020503030404060203" pitchFamily="18" charset="0"/>
              </a:rPr>
              <a:t>请在此输入您的标题</a:t>
            </a:r>
            <a:endParaRPr lang="en-US" altLang="zh-CN" sz="4000" b="1" dirty="0">
              <a:solidFill>
                <a:schemeClr val="tx1">
                  <a:lumMod val="75000"/>
                  <a:lumOff val="25000"/>
                </a:schemeClr>
              </a:solidFill>
              <a:latin typeface="幼圆" panose="02010509060101010101" pitchFamily="49" charset="-122"/>
              <a:ea typeface="幼圆" panose="02010509060101010101" pitchFamily="49" charset="-122"/>
              <a:cs typeface="Kartika" panose="02020503030404060203" pitchFamily="18" charset="0"/>
            </a:endParaRPr>
          </a:p>
        </p:txBody>
      </p:sp>
      <p:grpSp>
        <p:nvGrpSpPr>
          <p:cNvPr id="7" name="组合 6"/>
          <p:cNvGrpSpPr/>
          <p:nvPr/>
        </p:nvGrpSpPr>
        <p:grpSpPr>
          <a:xfrm>
            <a:off x="3511269" y="3182146"/>
            <a:ext cx="1990108" cy="1724375"/>
            <a:chOff x="3511269" y="2971130"/>
            <a:chExt cx="1990108" cy="1724375"/>
          </a:xfrm>
        </p:grpSpPr>
        <p:sp>
          <p:nvSpPr>
            <p:cNvPr id="9" name="Freeform 28"/>
            <p:cNvSpPr/>
            <p:nvPr/>
          </p:nvSpPr>
          <p:spPr bwMode="auto">
            <a:xfrm>
              <a:off x="3511269" y="2971130"/>
              <a:ext cx="1990108" cy="1724375"/>
            </a:xfrm>
            <a:custGeom>
              <a:avLst/>
              <a:gdLst>
                <a:gd name="T0" fmla="*/ 344 w 1378"/>
                <a:gd name="T1" fmla="*/ 1194 h 1194"/>
                <a:gd name="T2" fmla="*/ 0 w 1378"/>
                <a:gd name="T3" fmla="*/ 597 h 1194"/>
                <a:gd name="T4" fmla="*/ 344 w 1378"/>
                <a:gd name="T5" fmla="*/ 0 h 1194"/>
                <a:gd name="T6" fmla="*/ 1033 w 1378"/>
                <a:gd name="T7" fmla="*/ 0 h 1194"/>
                <a:gd name="T8" fmla="*/ 1378 w 1378"/>
                <a:gd name="T9" fmla="*/ 597 h 1194"/>
                <a:gd name="T10" fmla="*/ 1033 w 1378"/>
                <a:gd name="T11" fmla="*/ 1194 h 1194"/>
                <a:gd name="T12" fmla="*/ 344 w 1378"/>
                <a:gd name="T13" fmla="*/ 1194 h 1194"/>
              </a:gdLst>
              <a:ahLst/>
              <a:cxnLst>
                <a:cxn ang="0">
                  <a:pos x="T0" y="T1"/>
                </a:cxn>
                <a:cxn ang="0">
                  <a:pos x="T2" y="T3"/>
                </a:cxn>
                <a:cxn ang="0">
                  <a:pos x="T4" y="T5"/>
                </a:cxn>
                <a:cxn ang="0">
                  <a:pos x="T6" y="T7"/>
                </a:cxn>
                <a:cxn ang="0">
                  <a:pos x="T8" y="T9"/>
                </a:cxn>
                <a:cxn ang="0">
                  <a:pos x="T10" y="T11"/>
                </a:cxn>
                <a:cxn ang="0">
                  <a:pos x="T12" y="T13"/>
                </a:cxn>
              </a:cxnLst>
              <a:rect l="0" t="0" r="r" b="b"/>
              <a:pathLst>
                <a:path w="1378" h="1194">
                  <a:moveTo>
                    <a:pt x="344" y="1194"/>
                  </a:moveTo>
                  <a:lnTo>
                    <a:pt x="0" y="597"/>
                  </a:lnTo>
                  <a:lnTo>
                    <a:pt x="344" y="0"/>
                  </a:lnTo>
                  <a:lnTo>
                    <a:pt x="1033" y="0"/>
                  </a:lnTo>
                  <a:lnTo>
                    <a:pt x="1378" y="597"/>
                  </a:lnTo>
                  <a:lnTo>
                    <a:pt x="1033" y="1194"/>
                  </a:lnTo>
                  <a:lnTo>
                    <a:pt x="344" y="1194"/>
                  </a:lnTo>
                  <a:close/>
                </a:path>
              </a:pathLst>
            </a:custGeom>
            <a:solidFill>
              <a:srgbClr val="9BC2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 name="矩形 9"/>
            <p:cNvSpPr/>
            <p:nvPr/>
          </p:nvSpPr>
          <p:spPr>
            <a:xfrm>
              <a:off x="4134735" y="3417818"/>
              <a:ext cx="761951" cy="830997"/>
            </a:xfrm>
            <a:prstGeom prst="rect">
              <a:avLst/>
            </a:prstGeom>
          </p:spPr>
          <p:txBody>
            <a:bodyPr wrap="square">
              <a:spAutoFit/>
            </a:bodyPr>
            <a:lstStyle/>
            <a:p>
              <a:pPr algn="ctr"/>
              <a:r>
                <a:rPr lang="en-US" altLang="zh-CN" sz="4800" b="1" dirty="0">
                  <a:solidFill>
                    <a:prstClr val="white"/>
                  </a:solidFill>
                  <a:latin typeface="Agency FB" panose="020B0503020202020204" pitchFamily="34" charset="0"/>
                  <a:ea typeface="微软雅黑" panose="020B0503020204020204" pitchFamily="34" charset="-122"/>
                </a:rPr>
                <a:t>01</a:t>
              </a:r>
              <a:endParaRPr lang="zh-CN" altLang="en-US" sz="4800" b="1" dirty="0">
                <a:solidFill>
                  <a:prstClr val="white"/>
                </a:solidFill>
                <a:latin typeface="Agency FB" panose="020B0503020202020204" pitchFamily="34" charset="0"/>
                <a:ea typeface="微软雅黑" panose="020B0503020204020204" pitchFamily="34" charset="-122"/>
              </a:endParaRPr>
            </a:p>
          </p:txBody>
        </p:sp>
      </p:grpSp>
      <p:grpSp>
        <p:nvGrpSpPr>
          <p:cNvPr id="11" name="组合 10"/>
          <p:cNvGrpSpPr/>
          <p:nvPr/>
        </p:nvGrpSpPr>
        <p:grpSpPr>
          <a:xfrm>
            <a:off x="5117220" y="2254970"/>
            <a:ext cx="1991552" cy="1721486"/>
            <a:chOff x="5117220" y="2043954"/>
            <a:chExt cx="1991552" cy="1721486"/>
          </a:xfrm>
        </p:grpSpPr>
        <p:sp>
          <p:nvSpPr>
            <p:cNvPr id="14" name="Freeform 27"/>
            <p:cNvSpPr/>
            <p:nvPr/>
          </p:nvSpPr>
          <p:spPr bwMode="auto">
            <a:xfrm>
              <a:off x="5117220" y="2043954"/>
              <a:ext cx="1991552" cy="1721486"/>
            </a:xfrm>
            <a:custGeom>
              <a:avLst/>
              <a:gdLst>
                <a:gd name="T0" fmla="*/ 345 w 1379"/>
                <a:gd name="T1" fmla="*/ 1192 h 1192"/>
                <a:gd name="T2" fmla="*/ 0 w 1379"/>
                <a:gd name="T3" fmla="*/ 597 h 1192"/>
                <a:gd name="T4" fmla="*/ 345 w 1379"/>
                <a:gd name="T5" fmla="*/ 0 h 1192"/>
                <a:gd name="T6" fmla="*/ 1034 w 1379"/>
                <a:gd name="T7" fmla="*/ 0 h 1192"/>
                <a:gd name="T8" fmla="*/ 1379 w 1379"/>
                <a:gd name="T9" fmla="*/ 597 h 1192"/>
                <a:gd name="T10" fmla="*/ 1034 w 1379"/>
                <a:gd name="T11" fmla="*/ 1192 h 1192"/>
                <a:gd name="T12" fmla="*/ 345 w 1379"/>
                <a:gd name="T13" fmla="*/ 1192 h 1192"/>
              </a:gdLst>
              <a:ahLst/>
              <a:cxnLst>
                <a:cxn ang="0">
                  <a:pos x="T0" y="T1"/>
                </a:cxn>
                <a:cxn ang="0">
                  <a:pos x="T2" y="T3"/>
                </a:cxn>
                <a:cxn ang="0">
                  <a:pos x="T4" y="T5"/>
                </a:cxn>
                <a:cxn ang="0">
                  <a:pos x="T6" y="T7"/>
                </a:cxn>
                <a:cxn ang="0">
                  <a:pos x="T8" y="T9"/>
                </a:cxn>
                <a:cxn ang="0">
                  <a:pos x="T10" y="T11"/>
                </a:cxn>
                <a:cxn ang="0">
                  <a:pos x="T12" y="T13"/>
                </a:cxn>
              </a:cxnLst>
              <a:rect l="0" t="0" r="r" b="b"/>
              <a:pathLst>
                <a:path w="1379" h="1192">
                  <a:moveTo>
                    <a:pt x="345" y="1192"/>
                  </a:moveTo>
                  <a:lnTo>
                    <a:pt x="0" y="597"/>
                  </a:lnTo>
                  <a:lnTo>
                    <a:pt x="345" y="0"/>
                  </a:lnTo>
                  <a:lnTo>
                    <a:pt x="1034" y="0"/>
                  </a:lnTo>
                  <a:lnTo>
                    <a:pt x="1379" y="597"/>
                  </a:lnTo>
                  <a:lnTo>
                    <a:pt x="1034" y="1192"/>
                  </a:lnTo>
                  <a:lnTo>
                    <a:pt x="345" y="1192"/>
                  </a:ln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 name="矩形 14"/>
            <p:cNvSpPr/>
            <p:nvPr/>
          </p:nvSpPr>
          <p:spPr>
            <a:xfrm>
              <a:off x="5732020" y="2489198"/>
              <a:ext cx="761951" cy="830997"/>
            </a:xfrm>
            <a:prstGeom prst="rect">
              <a:avLst/>
            </a:prstGeom>
          </p:spPr>
          <p:txBody>
            <a:bodyPr wrap="square">
              <a:spAutoFit/>
            </a:bodyPr>
            <a:lstStyle/>
            <a:p>
              <a:pPr algn="ctr"/>
              <a:r>
                <a:rPr lang="en-US" altLang="zh-CN" sz="4800" b="1" dirty="0" smtClean="0">
                  <a:solidFill>
                    <a:prstClr val="white"/>
                  </a:solidFill>
                  <a:latin typeface="Agency FB" panose="020B0503020202020204" pitchFamily="34" charset="0"/>
                  <a:ea typeface="微软雅黑" panose="020B0503020204020204" pitchFamily="34" charset="-122"/>
                </a:rPr>
                <a:t>02</a:t>
              </a:r>
              <a:endParaRPr lang="zh-CN" altLang="en-US" sz="4800" b="1" dirty="0">
                <a:solidFill>
                  <a:prstClr val="white"/>
                </a:solidFill>
                <a:latin typeface="Agency FB" panose="020B0503020202020204" pitchFamily="34" charset="0"/>
                <a:ea typeface="微软雅黑" panose="020B0503020204020204" pitchFamily="34" charset="-122"/>
              </a:endParaRPr>
            </a:p>
          </p:txBody>
        </p:sp>
      </p:grpSp>
      <p:grpSp>
        <p:nvGrpSpPr>
          <p:cNvPr id="16" name="组合 15"/>
          <p:cNvGrpSpPr/>
          <p:nvPr/>
        </p:nvGrpSpPr>
        <p:grpSpPr>
          <a:xfrm>
            <a:off x="5117220" y="4083327"/>
            <a:ext cx="1991552" cy="1724375"/>
            <a:chOff x="5117220" y="3872311"/>
            <a:chExt cx="1991552" cy="1724375"/>
          </a:xfrm>
        </p:grpSpPr>
        <p:sp>
          <p:nvSpPr>
            <p:cNvPr id="19" name="Freeform 26"/>
            <p:cNvSpPr/>
            <p:nvPr/>
          </p:nvSpPr>
          <p:spPr bwMode="auto">
            <a:xfrm>
              <a:off x="5117220" y="3872311"/>
              <a:ext cx="1991552" cy="1724375"/>
            </a:xfrm>
            <a:custGeom>
              <a:avLst/>
              <a:gdLst>
                <a:gd name="T0" fmla="*/ 345 w 1379"/>
                <a:gd name="T1" fmla="*/ 1194 h 1194"/>
                <a:gd name="T2" fmla="*/ 0 w 1379"/>
                <a:gd name="T3" fmla="*/ 597 h 1194"/>
                <a:gd name="T4" fmla="*/ 345 w 1379"/>
                <a:gd name="T5" fmla="*/ 0 h 1194"/>
                <a:gd name="T6" fmla="*/ 1034 w 1379"/>
                <a:gd name="T7" fmla="*/ 0 h 1194"/>
                <a:gd name="T8" fmla="*/ 1379 w 1379"/>
                <a:gd name="T9" fmla="*/ 597 h 1194"/>
                <a:gd name="T10" fmla="*/ 1034 w 1379"/>
                <a:gd name="T11" fmla="*/ 1194 h 1194"/>
                <a:gd name="T12" fmla="*/ 345 w 1379"/>
                <a:gd name="T13" fmla="*/ 1194 h 1194"/>
              </a:gdLst>
              <a:ahLst/>
              <a:cxnLst>
                <a:cxn ang="0">
                  <a:pos x="T0" y="T1"/>
                </a:cxn>
                <a:cxn ang="0">
                  <a:pos x="T2" y="T3"/>
                </a:cxn>
                <a:cxn ang="0">
                  <a:pos x="T4" y="T5"/>
                </a:cxn>
                <a:cxn ang="0">
                  <a:pos x="T6" y="T7"/>
                </a:cxn>
                <a:cxn ang="0">
                  <a:pos x="T8" y="T9"/>
                </a:cxn>
                <a:cxn ang="0">
                  <a:pos x="T10" y="T11"/>
                </a:cxn>
                <a:cxn ang="0">
                  <a:pos x="T12" y="T13"/>
                </a:cxn>
              </a:cxnLst>
              <a:rect l="0" t="0" r="r" b="b"/>
              <a:pathLst>
                <a:path w="1379" h="1194">
                  <a:moveTo>
                    <a:pt x="345" y="1194"/>
                  </a:moveTo>
                  <a:lnTo>
                    <a:pt x="0" y="597"/>
                  </a:lnTo>
                  <a:lnTo>
                    <a:pt x="345" y="0"/>
                  </a:lnTo>
                  <a:lnTo>
                    <a:pt x="1034" y="0"/>
                  </a:lnTo>
                  <a:lnTo>
                    <a:pt x="1379" y="597"/>
                  </a:lnTo>
                  <a:lnTo>
                    <a:pt x="1034" y="1194"/>
                  </a:lnTo>
                  <a:lnTo>
                    <a:pt x="345" y="1194"/>
                  </a:ln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 name="矩形 19"/>
            <p:cNvSpPr/>
            <p:nvPr/>
          </p:nvSpPr>
          <p:spPr>
            <a:xfrm>
              <a:off x="5721911" y="4318999"/>
              <a:ext cx="761951" cy="830997"/>
            </a:xfrm>
            <a:prstGeom prst="rect">
              <a:avLst/>
            </a:prstGeom>
          </p:spPr>
          <p:txBody>
            <a:bodyPr wrap="square">
              <a:spAutoFit/>
            </a:bodyPr>
            <a:lstStyle/>
            <a:p>
              <a:pPr algn="ctr"/>
              <a:r>
                <a:rPr lang="en-US" altLang="zh-CN" sz="4800" b="1" dirty="0" smtClean="0">
                  <a:solidFill>
                    <a:prstClr val="white"/>
                  </a:solidFill>
                  <a:latin typeface="Agency FB" panose="020B0503020202020204" pitchFamily="34" charset="0"/>
                  <a:ea typeface="微软雅黑" panose="020B0503020204020204" pitchFamily="34" charset="-122"/>
                </a:rPr>
                <a:t>03</a:t>
              </a:r>
              <a:endParaRPr lang="zh-CN" altLang="en-US" sz="4800" b="1" dirty="0">
                <a:solidFill>
                  <a:prstClr val="white"/>
                </a:solidFill>
                <a:latin typeface="Agency FB" panose="020B0503020202020204" pitchFamily="34" charset="0"/>
                <a:ea typeface="微软雅黑" panose="020B0503020204020204" pitchFamily="34" charset="-122"/>
              </a:endParaRPr>
            </a:p>
          </p:txBody>
        </p:sp>
      </p:grpSp>
      <p:grpSp>
        <p:nvGrpSpPr>
          <p:cNvPr id="21" name="组合 20"/>
          <p:cNvGrpSpPr/>
          <p:nvPr/>
        </p:nvGrpSpPr>
        <p:grpSpPr>
          <a:xfrm>
            <a:off x="6704396" y="3182146"/>
            <a:ext cx="1988664" cy="1724375"/>
            <a:chOff x="6704396" y="2971130"/>
            <a:chExt cx="1988664" cy="1724375"/>
          </a:xfrm>
        </p:grpSpPr>
        <p:sp>
          <p:nvSpPr>
            <p:cNvPr id="22" name="Freeform 29"/>
            <p:cNvSpPr/>
            <p:nvPr/>
          </p:nvSpPr>
          <p:spPr bwMode="auto">
            <a:xfrm>
              <a:off x="6704396" y="2971130"/>
              <a:ext cx="1988664" cy="1724375"/>
            </a:xfrm>
            <a:custGeom>
              <a:avLst/>
              <a:gdLst>
                <a:gd name="T0" fmla="*/ 345 w 1377"/>
                <a:gd name="T1" fmla="*/ 1194 h 1194"/>
                <a:gd name="T2" fmla="*/ 0 w 1377"/>
                <a:gd name="T3" fmla="*/ 597 h 1194"/>
                <a:gd name="T4" fmla="*/ 345 w 1377"/>
                <a:gd name="T5" fmla="*/ 0 h 1194"/>
                <a:gd name="T6" fmla="*/ 1033 w 1377"/>
                <a:gd name="T7" fmla="*/ 0 h 1194"/>
                <a:gd name="T8" fmla="*/ 1377 w 1377"/>
                <a:gd name="T9" fmla="*/ 597 h 1194"/>
                <a:gd name="T10" fmla="*/ 1033 w 1377"/>
                <a:gd name="T11" fmla="*/ 1194 h 1194"/>
                <a:gd name="T12" fmla="*/ 345 w 1377"/>
                <a:gd name="T13" fmla="*/ 1194 h 1194"/>
              </a:gdLst>
              <a:ahLst/>
              <a:cxnLst>
                <a:cxn ang="0">
                  <a:pos x="T0" y="T1"/>
                </a:cxn>
                <a:cxn ang="0">
                  <a:pos x="T2" y="T3"/>
                </a:cxn>
                <a:cxn ang="0">
                  <a:pos x="T4" y="T5"/>
                </a:cxn>
                <a:cxn ang="0">
                  <a:pos x="T6" y="T7"/>
                </a:cxn>
                <a:cxn ang="0">
                  <a:pos x="T8" y="T9"/>
                </a:cxn>
                <a:cxn ang="0">
                  <a:pos x="T10" y="T11"/>
                </a:cxn>
                <a:cxn ang="0">
                  <a:pos x="T12" y="T13"/>
                </a:cxn>
              </a:cxnLst>
              <a:rect l="0" t="0" r="r" b="b"/>
              <a:pathLst>
                <a:path w="1377" h="1194">
                  <a:moveTo>
                    <a:pt x="345" y="1194"/>
                  </a:moveTo>
                  <a:lnTo>
                    <a:pt x="0" y="597"/>
                  </a:lnTo>
                  <a:lnTo>
                    <a:pt x="345" y="0"/>
                  </a:lnTo>
                  <a:lnTo>
                    <a:pt x="1033" y="0"/>
                  </a:lnTo>
                  <a:lnTo>
                    <a:pt x="1377" y="597"/>
                  </a:lnTo>
                  <a:lnTo>
                    <a:pt x="1033" y="1194"/>
                  </a:lnTo>
                  <a:lnTo>
                    <a:pt x="345" y="1194"/>
                  </a:lnTo>
                  <a:close/>
                </a:path>
              </a:pathLst>
            </a:custGeom>
            <a:solidFill>
              <a:srgbClr val="9BC2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3" name="矩形 22"/>
            <p:cNvSpPr/>
            <p:nvPr/>
          </p:nvSpPr>
          <p:spPr>
            <a:xfrm>
              <a:off x="7317752" y="3417818"/>
              <a:ext cx="761951" cy="830997"/>
            </a:xfrm>
            <a:prstGeom prst="rect">
              <a:avLst/>
            </a:prstGeom>
          </p:spPr>
          <p:txBody>
            <a:bodyPr wrap="square">
              <a:spAutoFit/>
            </a:bodyPr>
            <a:lstStyle/>
            <a:p>
              <a:pPr algn="ctr"/>
              <a:r>
                <a:rPr lang="en-US" altLang="zh-CN" sz="4800" b="1" dirty="0" smtClean="0">
                  <a:solidFill>
                    <a:prstClr val="white"/>
                  </a:solidFill>
                  <a:latin typeface="Agency FB" panose="020B0503020202020204" pitchFamily="34" charset="0"/>
                  <a:ea typeface="微软雅黑" panose="020B0503020204020204" pitchFamily="34" charset="-122"/>
                </a:rPr>
                <a:t>04</a:t>
              </a:r>
              <a:endParaRPr lang="zh-CN" altLang="en-US" sz="4800" b="1" dirty="0">
                <a:solidFill>
                  <a:prstClr val="white"/>
                </a:solidFill>
                <a:latin typeface="Agency FB" panose="020B0503020202020204" pitchFamily="34" charset="0"/>
                <a:ea typeface="微软雅黑" panose="020B0503020204020204" pitchFamily="34" charset="-122"/>
              </a:endParaRPr>
            </a:p>
          </p:txBody>
        </p:sp>
      </p:grpSp>
      <p:sp>
        <p:nvSpPr>
          <p:cNvPr id="24" name="文本框 23"/>
          <p:cNvSpPr txBox="1"/>
          <p:nvPr/>
        </p:nvSpPr>
        <p:spPr>
          <a:xfrm>
            <a:off x="8842518" y="4603054"/>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985323" y="2140468"/>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1037517" y="4603054"/>
            <a:ext cx="2339102" cy="1323439"/>
          </a:xfrm>
          <a:prstGeom prst="rect">
            <a:avLst/>
          </a:prstGeom>
          <a:noFill/>
          <a:effectLst/>
        </p:spPr>
        <p:txBody>
          <a:bodyPr wrap="none" rtlCol="0">
            <a:spAutoFit/>
          </a:bodyPr>
          <a:lstStyle/>
          <a:p>
            <a:r>
              <a:rPr lang="zh-CN" altLang="en-US" sz="1600"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8842518" y="2162149"/>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14:switch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3800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750" fill="hold"/>
                                        <p:tgtEl>
                                          <p:spTgt spid="11"/>
                                        </p:tgtEl>
                                        <p:attrNameLst>
                                          <p:attrName>ppt_x</p:attrName>
                                        </p:attrNameLst>
                                      </p:cBhvr>
                                      <p:tavLst>
                                        <p:tav tm="0">
                                          <p:val>
                                            <p:strVal val="#ppt_x"/>
                                          </p:val>
                                        </p:tav>
                                        <p:tav tm="100000">
                                          <p:val>
                                            <p:strVal val="#ppt_x"/>
                                          </p:val>
                                        </p:tav>
                                      </p:tavLst>
                                    </p:anim>
                                    <p:anim calcmode="lin" valueType="num">
                                      <p:cBhvr additive="base">
                                        <p:cTn id="8" dur="750" fill="hold"/>
                                        <p:tgtEl>
                                          <p:spTgt spid="11"/>
                                        </p:tgtEl>
                                        <p:attrNameLst>
                                          <p:attrName>ppt_y</p:attrName>
                                        </p:attrNameLst>
                                      </p:cBhvr>
                                      <p:tavLst>
                                        <p:tav tm="0">
                                          <p:val>
                                            <p:strVal val="0-#ppt_h/2"/>
                                          </p:val>
                                        </p:tav>
                                        <p:tav tm="100000">
                                          <p:val>
                                            <p:strVal val="#ppt_y"/>
                                          </p:val>
                                        </p:tav>
                                      </p:tavLst>
                                    </p:anim>
                                  </p:childTnLst>
                                </p:cTn>
                              </p:par>
                              <p:par>
                                <p:cTn id="9" presetID="2" presetClass="entr" presetSubtype="8" decel="3800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4" decel="3800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750" fill="hold"/>
                                        <p:tgtEl>
                                          <p:spTgt spid="16"/>
                                        </p:tgtEl>
                                        <p:attrNameLst>
                                          <p:attrName>ppt_x</p:attrName>
                                        </p:attrNameLst>
                                      </p:cBhvr>
                                      <p:tavLst>
                                        <p:tav tm="0">
                                          <p:val>
                                            <p:strVal val="#ppt_x"/>
                                          </p:val>
                                        </p:tav>
                                        <p:tav tm="100000">
                                          <p:val>
                                            <p:strVal val="#ppt_x"/>
                                          </p:val>
                                        </p:tav>
                                      </p:tavLst>
                                    </p:anim>
                                    <p:anim calcmode="lin" valueType="num">
                                      <p:cBhvr additive="base">
                                        <p:cTn id="16" dur="75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2" decel="3800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750" fill="hold"/>
                                        <p:tgtEl>
                                          <p:spTgt spid="21"/>
                                        </p:tgtEl>
                                        <p:attrNameLst>
                                          <p:attrName>ppt_x</p:attrName>
                                        </p:attrNameLst>
                                      </p:cBhvr>
                                      <p:tavLst>
                                        <p:tav tm="0">
                                          <p:val>
                                            <p:strVal val="1+#ppt_w/2"/>
                                          </p:val>
                                        </p:tav>
                                        <p:tav tm="100000">
                                          <p:val>
                                            <p:strVal val="#ppt_x"/>
                                          </p:val>
                                        </p:tav>
                                      </p:tavLst>
                                    </p:anim>
                                    <p:anim calcmode="lin" valueType="num">
                                      <p:cBhvr additive="base">
                                        <p:cTn id="20" dur="750" fill="hold"/>
                                        <p:tgtEl>
                                          <p:spTgt spid="21"/>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par>
                                <p:cTn id="25" presetID="10" presetClass="entr" presetSubtype="0" fill="hold" grpId="0" nodeType="withEffect">
                                  <p:stCondLst>
                                    <p:cond delay="25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par>
                                <p:cTn id="28" presetID="10" presetClass="entr" presetSubtype="0" fill="hold" grpId="0" nodeType="withEffect">
                                  <p:stCondLst>
                                    <p:cond delay="50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par>
                                <p:cTn id="31" presetID="10" presetClass="entr" presetSubtype="0" fill="hold" grpId="0" nodeType="withEffect">
                                  <p:stCondLst>
                                    <p:cond delay="75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圆角矩形 11"/>
          <p:cNvSpPr/>
          <p:nvPr/>
        </p:nvSpPr>
        <p:spPr>
          <a:xfrm>
            <a:off x="-775263" y="169290"/>
            <a:ext cx="2067951" cy="798521"/>
          </a:xfrm>
          <a:prstGeom prst="roundRect">
            <a:avLst>
              <a:gd name="adj" fmla="val 50000"/>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1392632" y="169290"/>
            <a:ext cx="798521" cy="798521"/>
          </a:xfrm>
          <a:prstGeom prst="ellipse">
            <a:avLst/>
          </a:prstGeom>
          <a:solidFill>
            <a:srgbClr val="9BC2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descr="e7d195523061f1c0deeec63e560781cfd59afb0ea006f2a87ABB68BF51EA6619813959095094C18C62A12F549504892A4AAA8C1554C6663626E05CA27F281A14E6983772AFC3FB97135759321DEA3D70CCCB10945EC5A0328596DD82A592BE62395600E7AE41709863136E5693E139E71C97B0505B6497F6EA0FFE905022212355C75CED024E8489CA1AE83B75F1FECE"/>
          <p:cNvSpPr txBox="1"/>
          <p:nvPr/>
        </p:nvSpPr>
        <p:spPr>
          <a:xfrm>
            <a:off x="108440" y="-147710"/>
            <a:ext cx="1005403" cy="954107"/>
          </a:xfrm>
          <a:prstGeom prst="rect">
            <a:avLst/>
          </a:prstGeom>
          <a:noFill/>
        </p:spPr>
        <p:txBody>
          <a:bodyPr wrap="none" rtlCol="0">
            <a:spAutoFit/>
          </a:bodyPr>
          <a:lstStyle/>
          <a:p>
            <a:pPr defTabSz="1218565">
              <a:defRPr/>
            </a:pPr>
            <a:r>
              <a:rPr lang="zh-CN" altLang="en-US" sz="3200" b="1" kern="0" dirty="0" smtClean="0">
                <a:solidFill>
                  <a:schemeClr val="tx1">
                    <a:lumMod val="85000"/>
                    <a:lumOff val="15000"/>
                  </a:schemeClr>
                </a:solidFill>
                <a:latin typeface="幼圆" panose="02010509060101010101" pitchFamily="49" charset="-122"/>
                <a:ea typeface="幼圆" panose="02010509060101010101" pitchFamily="49" charset="-122"/>
              </a:rPr>
              <a:t>  </a:t>
            </a:r>
            <a:endParaRPr lang="en-US" altLang="zh-CN" sz="3200" b="1" kern="0" dirty="0" smtClean="0">
              <a:solidFill>
                <a:schemeClr val="tx1">
                  <a:lumMod val="85000"/>
                  <a:lumOff val="15000"/>
                </a:schemeClr>
              </a:solidFill>
              <a:latin typeface="幼圆" panose="02010509060101010101" pitchFamily="49" charset="-122"/>
              <a:ea typeface="幼圆" panose="02010509060101010101" pitchFamily="49" charset="-122"/>
            </a:endParaRPr>
          </a:p>
          <a:p>
            <a:r>
              <a:rPr lang="en-US" altLang="zh-CN" sz="2400" dirty="0" smtClean="0">
                <a:solidFill>
                  <a:schemeClr val="bg1"/>
                </a:solidFill>
                <a:latin typeface="Arial Black" panose="020B0A04020102020204" pitchFamily="34" charset="0"/>
                <a:ea typeface="幼圆" panose="02010509060101010101" pitchFamily="49" charset="-122"/>
                <a:cs typeface="Kartika" panose="02020503030404060203" pitchFamily="18" charset="0"/>
              </a:rPr>
              <a:t>2017</a:t>
            </a:r>
            <a:endParaRPr lang="en-US" altLang="zh-CN" sz="2400" dirty="0">
              <a:solidFill>
                <a:schemeClr val="bg1"/>
              </a:solidFill>
              <a:latin typeface="Arial Black" panose="020B0A04020102020204" pitchFamily="34" charset="0"/>
              <a:ea typeface="幼圆" panose="02010509060101010101" pitchFamily="49" charset="-122"/>
              <a:cs typeface="Kartika" panose="02020503030404060203" pitchFamily="18" charset="0"/>
            </a:endParaRPr>
          </a:p>
        </p:txBody>
      </p:sp>
      <p:sp>
        <p:nvSpPr>
          <p:cNvPr id="18" name="Freeform 22"/>
          <p:cNvSpPr>
            <a:spLocks noEditPoints="1"/>
          </p:cNvSpPr>
          <p:nvPr/>
        </p:nvSpPr>
        <p:spPr bwMode="auto">
          <a:xfrm>
            <a:off x="1631851" y="354863"/>
            <a:ext cx="323491" cy="379890"/>
          </a:xfrm>
          <a:custGeom>
            <a:avLst/>
            <a:gdLst>
              <a:gd name="T0" fmla="*/ 90 w 641"/>
              <a:gd name="T1" fmla="*/ 424 h 748"/>
              <a:gd name="T2" fmla="*/ 158 w 641"/>
              <a:gd name="T3" fmla="*/ 424 h 748"/>
              <a:gd name="T4" fmla="*/ 205 w 641"/>
              <a:gd name="T5" fmla="*/ 408 h 748"/>
              <a:gd name="T6" fmla="*/ 291 w 641"/>
              <a:gd name="T7" fmla="*/ 588 h 748"/>
              <a:gd name="T8" fmla="*/ 312 w 641"/>
              <a:gd name="T9" fmla="*/ 475 h 748"/>
              <a:gd name="T10" fmla="*/ 297 w 641"/>
              <a:gd name="T11" fmla="*/ 468 h 748"/>
              <a:gd name="T12" fmla="*/ 298 w 641"/>
              <a:gd name="T13" fmla="*/ 452 h 748"/>
              <a:gd name="T14" fmla="*/ 360 w 641"/>
              <a:gd name="T15" fmla="*/ 452 h 748"/>
              <a:gd name="T16" fmla="*/ 360 w 641"/>
              <a:gd name="T17" fmla="*/ 468 h 748"/>
              <a:gd name="T18" fmla="*/ 346 w 641"/>
              <a:gd name="T19" fmla="*/ 475 h 748"/>
              <a:gd name="T20" fmla="*/ 365 w 641"/>
              <a:gd name="T21" fmla="*/ 583 h 748"/>
              <a:gd name="T22" fmla="*/ 439 w 641"/>
              <a:gd name="T23" fmla="*/ 415 h 748"/>
              <a:gd name="T24" fmla="*/ 482 w 641"/>
              <a:gd name="T25" fmla="*/ 420 h 748"/>
              <a:gd name="T26" fmla="*/ 545 w 641"/>
              <a:gd name="T27" fmla="*/ 420 h 748"/>
              <a:gd name="T28" fmla="*/ 632 w 641"/>
              <a:gd name="T29" fmla="*/ 691 h 748"/>
              <a:gd name="T30" fmla="*/ 544 w 641"/>
              <a:gd name="T31" fmla="*/ 722 h 748"/>
              <a:gd name="T32" fmla="*/ 532 w 641"/>
              <a:gd name="T33" fmla="*/ 681 h 748"/>
              <a:gd name="T34" fmla="*/ 504 w 641"/>
              <a:gd name="T35" fmla="*/ 729 h 748"/>
              <a:gd name="T36" fmla="*/ 123 w 641"/>
              <a:gd name="T37" fmla="*/ 731 h 748"/>
              <a:gd name="T38" fmla="*/ 94 w 641"/>
              <a:gd name="T39" fmla="*/ 681 h 748"/>
              <a:gd name="T40" fmla="*/ 81 w 641"/>
              <a:gd name="T41" fmla="*/ 724 h 748"/>
              <a:gd name="T42" fmla="*/ 0 w 641"/>
              <a:gd name="T43" fmla="*/ 691 h 748"/>
              <a:gd name="T44" fmla="*/ 90 w 641"/>
              <a:gd name="T45" fmla="*/ 424 h 748"/>
              <a:gd name="T46" fmla="*/ 185 w 641"/>
              <a:gd name="T47" fmla="*/ 289 h 748"/>
              <a:gd name="T48" fmla="*/ 185 w 641"/>
              <a:gd name="T49" fmla="*/ 289 h 748"/>
              <a:gd name="T50" fmla="*/ 163 w 641"/>
              <a:gd name="T51" fmla="*/ 264 h 748"/>
              <a:gd name="T52" fmla="*/ 155 w 641"/>
              <a:gd name="T53" fmla="*/ 214 h 748"/>
              <a:gd name="T54" fmla="*/ 155 w 641"/>
              <a:gd name="T55" fmla="*/ 207 h 748"/>
              <a:gd name="T56" fmla="*/ 160 w 641"/>
              <a:gd name="T57" fmla="*/ 204 h 748"/>
              <a:gd name="T58" fmla="*/ 164 w 641"/>
              <a:gd name="T59" fmla="*/ 202 h 748"/>
              <a:gd name="T60" fmla="*/ 199 w 641"/>
              <a:gd name="T61" fmla="*/ 47 h 748"/>
              <a:gd name="T62" fmla="*/ 423 w 641"/>
              <a:gd name="T63" fmla="*/ 43 h 748"/>
              <a:gd name="T64" fmla="*/ 466 w 641"/>
              <a:gd name="T65" fmla="*/ 200 h 748"/>
              <a:gd name="T66" fmla="*/ 472 w 641"/>
              <a:gd name="T67" fmla="*/ 204 h 748"/>
              <a:gd name="T68" fmla="*/ 478 w 641"/>
              <a:gd name="T69" fmla="*/ 207 h 748"/>
              <a:gd name="T70" fmla="*/ 478 w 641"/>
              <a:gd name="T71" fmla="*/ 214 h 748"/>
              <a:gd name="T72" fmla="*/ 471 w 641"/>
              <a:gd name="T73" fmla="*/ 263 h 748"/>
              <a:gd name="T74" fmla="*/ 449 w 641"/>
              <a:gd name="T75" fmla="*/ 288 h 748"/>
              <a:gd name="T76" fmla="*/ 328 w 641"/>
              <a:gd name="T77" fmla="*/ 397 h 748"/>
              <a:gd name="T78" fmla="*/ 299 w 641"/>
              <a:gd name="T79" fmla="*/ 395 h 748"/>
              <a:gd name="T80" fmla="*/ 185 w 641"/>
              <a:gd name="T81" fmla="*/ 289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1" h="748">
                <a:moveTo>
                  <a:pt x="90" y="424"/>
                </a:moveTo>
                <a:cubicBezTo>
                  <a:pt x="114" y="424"/>
                  <a:pt x="137" y="424"/>
                  <a:pt x="158" y="424"/>
                </a:cubicBezTo>
                <a:cubicBezTo>
                  <a:pt x="178" y="425"/>
                  <a:pt x="194" y="421"/>
                  <a:pt x="205" y="408"/>
                </a:cubicBezTo>
                <a:lnTo>
                  <a:pt x="291" y="588"/>
                </a:lnTo>
                <a:lnTo>
                  <a:pt x="312" y="475"/>
                </a:lnTo>
                <a:lnTo>
                  <a:pt x="297" y="468"/>
                </a:lnTo>
                <a:lnTo>
                  <a:pt x="298" y="452"/>
                </a:lnTo>
                <a:lnTo>
                  <a:pt x="360" y="452"/>
                </a:lnTo>
                <a:lnTo>
                  <a:pt x="360" y="468"/>
                </a:lnTo>
                <a:lnTo>
                  <a:pt x="346" y="475"/>
                </a:lnTo>
                <a:lnTo>
                  <a:pt x="365" y="583"/>
                </a:lnTo>
                <a:lnTo>
                  <a:pt x="439" y="415"/>
                </a:lnTo>
                <a:cubicBezTo>
                  <a:pt x="450" y="420"/>
                  <a:pt x="464" y="422"/>
                  <a:pt x="482" y="420"/>
                </a:cubicBezTo>
                <a:cubicBezTo>
                  <a:pt x="502" y="420"/>
                  <a:pt x="523" y="420"/>
                  <a:pt x="545" y="420"/>
                </a:cubicBezTo>
                <a:cubicBezTo>
                  <a:pt x="604" y="475"/>
                  <a:pt x="641" y="606"/>
                  <a:pt x="632" y="691"/>
                </a:cubicBezTo>
                <a:cubicBezTo>
                  <a:pt x="614" y="704"/>
                  <a:pt x="583" y="714"/>
                  <a:pt x="544" y="722"/>
                </a:cubicBezTo>
                <a:lnTo>
                  <a:pt x="532" y="681"/>
                </a:lnTo>
                <a:lnTo>
                  <a:pt x="504" y="729"/>
                </a:lnTo>
                <a:cubicBezTo>
                  <a:pt x="390" y="746"/>
                  <a:pt x="233" y="748"/>
                  <a:pt x="123" y="731"/>
                </a:cubicBezTo>
                <a:lnTo>
                  <a:pt x="94" y="681"/>
                </a:lnTo>
                <a:lnTo>
                  <a:pt x="81" y="724"/>
                </a:lnTo>
                <a:cubicBezTo>
                  <a:pt x="43" y="716"/>
                  <a:pt x="14" y="705"/>
                  <a:pt x="0" y="691"/>
                </a:cubicBezTo>
                <a:cubicBezTo>
                  <a:pt x="1" y="616"/>
                  <a:pt x="15" y="489"/>
                  <a:pt x="90" y="424"/>
                </a:cubicBezTo>
                <a:close/>
                <a:moveTo>
                  <a:pt x="185" y="289"/>
                </a:moveTo>
                <a:lnTo>
                  <a:pt x="185" y="289"/>
                </a:lnTo>
                <a:cubicBezTo>
                  <a:pt x="175" y="284"/>
                  <a:pt x="168" y="275"/>
                  <a:pt x="163" y="264"/>
                </a:cubicBezTo>
                <a:cubicBezTo>
                  <a:pt x="157" y="251"/>
                  <a:pt x="155" y="234"/>
                  <a:pt x="155" y="214"/>
                </a:cubicBezTo>
                <a:lnTo>
                  <a:pt x="155" y="207"/>
                </a:lnTo>
                <a:lnTo>
                  <a:pt x="160" y="204"/>
                </a:lnTo>
                <a:cubicBezTo>
                  <a:pt x="162" y="203"/>
                  <a:pt x="163" y="202"/>
                  <a:pt x="164" y="202"/>
                </a:cubicBezTo>
                <a:cubicBezTo>
                  <a:pt x="152" y="117"/>
                  <a:pt x="162" y="78"/>
                  <a:pt x="199" y="47"/>
                </a:cubicBezTo>
                <a:cubicBezTo>
                  <a:pt x="256" y="0"/>
                  <a:pt x="365" y="0"/>
                  <a:pt x="423" y="43"/>
                </a:cubicBezTo>
                <a:cubicBezTo>
                  <a:pt x="463" y="72"/>
                  <a:pt x="477" y="123"/>
                  <a:pt x="466" y="200"/>
                </a:cubicBezTo>
                <a:cubicBezTo>
                  <a:pt x="468" y="201"/>
                  <a:pt x="470" y="202"/>
                  <a:pt x="472" y="204"/>
                </a:cubicBezTo>
                <a:lnTo>
                  <a:pt x="478" y="207"/>
                </a:lnTo>
                <a:lnTo>
                  <a:pt x="478" y="214"/>
                </a:lnTo>
                <a:cubicBezTo>
                  <a:pt x="478" y="233"/>
                  <a:pt x="476" y="250"/>
                  <a:pt x="471" y="263"/>
                </a:cubicBezTo>
                <a:cubicBezTo>
                  <a:pt x="466" y="275"/>
                  <a:pt x="459" y="283"/>
                  <a:pt x="449" y="288"/>
                </a:cubicBezTo>
                <a:cubicBezTo>
                  <a:pt x="434" y="338"/>
                  <a:pt x="381" y="392"/>
                  <a:pt x="328" y="397"/>
                </a:cubicBezTo>
                <a:cubicBezTo>
                  <a:pt x="319" y="398"/>
                  <a:pt x="308" y="398"/>
                  <a:pt x="299" y="395"/>
                </a:cubicBezTo>
                <a:cubicBezTo>
                  <a:pt x="241" y="374"/>
                  <a:pt x="203" y="350"/>
                  <a:pt x="185" y="289"/>
                </a:cubicBezTo>
                <a:close/>
              </a:path>
            </a:pathLst>
          </a:custGeom>
          <a:solidFill>
            <a:srgbClr val="FFFFFF"/>
          </a:solidFill>
          <a:ln>
            <a:noFill/>
          </a:ln>
        </p:spPr>
        <p:txBody>
          <a:bodyPr vert="horz" wrap="square" lIns="91440" tIns="45720" rIns="91440" bIns="45720" numCol="1" anchor="t" anchorCtr="0" compatLnSpc="1"/>
          <a:lstStyle/>
          <a:p>
            <a:endParaRPr lang="zh-CN" altLang="en-US"/>
          </a:p>
        </p:txBody>
      </p:sp>
      <p:sp>
        <p:nvSpPr>
          <p:cNvPr id="8" name="文本框 7"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2577745" y="190865"/>
            <a:ext cx="4815742" cy="707886"/>
          </a:xfrm>
          <a:prstGeom prst="rect">
            <a:avLst/>
          </a:prstGeom>
          <a:noFill/>
          <a:effectLst/>
        </p:spPr>
        <p:txBody>
          <a:bodyPr wrap="none" rtlCol="0">
            <a:spAutoFit/>
          </a:bodyPr>
          <a:lstStyle/>
          <a:p>
            <a:r>
              <a:rPr lang="zh-CN" altLang="en-US" sz="4000" b="1" dirty="0" smtClean="0">
                <a:solidFill>
                  <a:schemeClr val="tx1">
                    <a:lumMod val="75000"/>
                    <a:lumOff val="25000"/>
                  </a:schemeClr>
                </a:solidFill>
                <a:latin typeface="幼圆" panose="02010509060101010101" pitchFamily="49" charset="-122"/>
                <a:ea typeface="幼圆" panose="02010509060101010101" pitchFamily="49" charset="-122"/>
                <a:cs typeface="Kartika" panose="02020503030404060203" pitchFamily="18" charset="0"/>
              </a:rPr>
              <a:t>请在此输入您的标题</a:t>
            </a:r>
            <a:endParaRPr lang="en-US" altLang="zh-CN" sz="4000" b="1" dirty="0">
              <a:solidFill>
                <a:schemeClr val="tx1">
                  <a:lumMod val="75000"/>
                  <a:lumOff val="25000"/>
                </a:schemeClr>
              </a:solidFill>
              <a:latin typeface="幼圆" panose="02010509060101010101" pitchFamily="49" charset="-122"/>
              <a:ea typeface="幼圆" panose="02010509060101010101" pitchFamily="49" charset="-122"/>
              <a:cs typeface="Kartika" panose="02020503030404060203" pitchFamily="18" charset="0"/>
            </a:endParaRPr>
          </a:p>
        </p:txBody>
      </p:sp>
      <p:grpSp>
        <p:nvGrpSpPr>
          <p:cNvPr id="7" name="组合 6"/>
          <p:cNvGrpSpPr/>
          <p:nvPr/>
        </p:nvGrpSpPr>
        <p:grpSpPr>
          <a:xfrm>
            <a:off x="5008499" y="3851094"/>
            <a:ext cx="2416983" cy="1120975"/>
            <a:chOff x="5008499" y="3851094"/>
            <a:chExt cx="2416983" cy="1120975"/>
          </a:xfrm>
        </p:grpSpPr>
        <p:sp>
          <p:nvSpPr>
            <p:cNvPr id="9" name="任意多边形 8"/>
            <p:cNvSpPr>
              <a:spLocks noChangeAspect="1"/>
            </p:cNvSpPr>
            <p:nvPr/>
          </p:nvSpPr>
          <p:spPr>
            <a:xfrm rot="18900000">
              <a:off x="5008499" y="3851094"/>
              <a:ext cx="2416983" cy="1120975"/>
            </a:xfrm>
            <a:custGeom>
              <a:avLst/>
              <a:gdLst>
                <a:gd name="connsiteX0" fmla="*/ 2469975 w 2469975"/>
                <a:gd name="connsiteY0" fmla="*/ 0 h 1145553"/>
                <a:gd name="connsiteX1" fmla="*/ 1324422 w 2469975"/>
                <a:gd name="connsiteY1" fmla="*/ 1145553 h 1145553"/>
                <a:gd name="connsiteX2" fmla="*/ 0 w 2469975"/>
                <a:gd name="connsiteY2" fmla="*/ 1145553 h 1145553"/>
                <a:gd name="connsiteX3" fmla="*/ 1145553 w 2469975"/>
                <a:gd name="connsiteY3" fmla="*/ 0 h 1145553"/>
              </a:gdLst>
              <a:ahLst/>
              <a:cxnLst>
                <a:cxn ang="0">
                  <a:pos x="connsiteX0" y="connsiteY0"/>
                </a:cxn>
                <a:cxn ang="0">
                  <a:pos x="connsiteX1" y="connsiteY1"/>
                </a:cxn>
                <a:cxn ang="0">
                  <a:pos x="connsiteX2" y="connsiteY2"/>
                </a:cxn>
                <a:cxn ang="0">
                  <a:pos x="connsiteX3" y="connsiteY3"/>
                </a:cxn>
              </a:cxnLst>
              <a:rect l="l" t="t" r="r" b="b"/>
              <a:pathLst>
                <a:path w="2469975" h="1145553">
                  <a:moveTo>
                    <a:pt x="2469975" y="0"/>
                  </a:moveTo>
                  <a:lnTo>
                    <a:pt x="1324422" y="1145553"/>
                  </a:lnTo>
                  <a:lnTo>
                    <a:pt x="0" y="1145553"/>
                  </a:lnTo>
                  <a:lnTo>
                    <a:pt x="1145553" y="0"/>
                  </a:lnTo>
                  <a:close/>
                </a:path>
              </a:pathLst>
            </a:custGeom>
            <a:solidFill>
              <a:srgbClr val="33333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0" name="Freeform 223"/>
            <p:cNvSpPr>
              <a:spLocks noChangeAspect="1"/>
            </p:cNvSpPr>
            <p:nvPr/>
          </p:nvSpPr>
          <p:spPr bwMode="auto">
            <a:xfrm>
              <a:off x="6028918" y="4161780"/>
              <a:ext cx="437343" cy="354695"/>
            </a:xfrm>
            <a:custGeom>
              <a:avLst/>
              <a:gdLst>
                <a:gd name="T0" fmla="*/ 107 w 107"/>
                <a:gd name="T1" fmla="*/ 10 h 87"/>
                <a:gd name="T2" fmla="*/ 95 w 107"/>
                <a:gd name="T3" fmla="*/ 13 h 87"/>
                <a:gd name="T4" fmla="*/ 104 w 107"/>
                <a:gd name="T5" fmla="*/ 1 h 87"/>
                <a:gd name="T6" fmla="*/ 90 w 107"/>
                <a:gd name="T7" fmla="*/ 7 h 87"/>
                <a:gd name="T8" fmla="*/ 74 w 107"/>
                <a:gd name="T9" fmla="*/ 0 h 87"/>
                <a:gd name="T10" fmla="*/ 52 w 107"/>
                <a:gd name="T11" fmla="*/ 22 h 87"/>
                <a:gd name="T12" fmla="*/ 53 w 107"/>
                <a:gd name="T13" fmla="*/ 27 h 87"/>
                <a:gd name="T14" fmla="*/ 7 w 107"/>
                <a:gd name="T15" fmla="*/ 4 h 87"/>
                <a:gd name="T16" fmla="*/ 4 w 107"/>
                <a:gd name="T17" fmla="*/ 15 h 87"/>
                <a:gd name="T18" fmla="*/ 14 w 107"/>
                <a:gd name="T19" fmla="*/ 33 h 87"/>
                <a:gd name="T20" fmla="*/ 4 w 107"/>
                <a:gd name="T21" fmla="*/ 30 h 87"/>
                <a:gd name="T22" fmla="*/ 4 w 107"/>
                <a:gd name="T23" fmla="*/ 31 h 87"/>
                <a:gd name="T24" fmla="*/ 22 w 107"/>
                <a:gd name="T25" fmla="*/ 52 h 87"/>
                <a:gd name="T26" fmla="*/ 16 w 107"/>
                <a:gd name="T27" fmla="*/ 53 h 87"/>
                <a:gd name="T28" fmla="*/ 12 w 107"/>
                <a:gd name="T29" fmla="*/ 53 h 87"/>
                <a:gd name="T30" fmla="*/ 32 w 107"/>
                <a:gd name="T31" fmla="*/ 68 h 87"/>
                <a:gd name="T32" fmla="*/ 5 w 107"/>
                <a:gd name="T33" fmla="*/ 77 h 87"/>
                <a:gd name="T34" fmla="*/ 0 w 107"/>
                <a:gd name="T35" fmla="*/ 77 h 87"/>
                <a:gd name="T36" fmla="*/ 33 w 107"/>
                <a:gd name="T37" fmla="*/ 87 h 87"/>
                <a:gd name="T38" fmla="*/ 96 w 107"/>
                <a:gd name="T39" fmla="*/ 24 h 87"/>
                <a:gd name="T40" fmla="*/ 96 w 107"/>
                <a:gd name="T41" fmla="*/ 21 h 87"/>
                <a:gd name="T42" fmla="*/ 107 w 107"/>
                <a:gd name="T43" fmla="*/ 1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7" h="87">
                  <a:moveTo>
                    <a:pt x="107" y="10"/>
                  </a:moveTo>
                  <a:cubicBezTo>
                    <a:pt x="103" y="12"/>
                    <a:pt x="99" y="13"/>
                    <a:pt x="95" y="13"/>
                  </a:cubicBezTo>
                  <a:cubicBezTo>
                    <a:pt x="99" y="11"/>
                    <a:pt x="103" y="6"/>
                    <a:pt x="104" y="1"/>
                  </a:cubicBezTo>
                  <a:cubicBezTo>
                    <a:pt x="100" y="4"/>
                    <a:pt x="95" y="6"/>
                    <a:pt x="90" y="7"/>
                  </a:cubicBezTo>
                  <a:cubicBezTo>
                    <a:pt x="86" y="2"/>
                    <a:pt x="80" y="0"/>
                    <a:pt x="74" y="0"/>
                  </a:cubicBezTo>
                  <a:cubicBezTo>
                    <a:pt x="62" y="0"/>
                    <a:pt x="52" y="9"/>
                    <a:pt x="52" y="22"/>
                  </a:cubicBezTo>
                  <a:cubicBezTo>
                    <a:pt x="52" y="23"/>
                    <a:pt x="52" y="25"/>
                    <a:pt x="53" y="27"/>
                  </a:cubicBezTo>
                  <a:cubicBezTo>
                    <a:pt x="34" y="26"/>
                    <a:pt x="18" y="17"/>
                    <a:pt x="7" y="4"/>
                  </a:cubicBezTo>
                  <a:cubicBezTo>
                    <a:pt x="5" y="7"/>
                    <a:pt x="4" y="11"/>
                    <a:pt x="4" y="15"/>
                  </a:cubicBezTo>
                  <a:cubicBezTo>
                    <a:pt x="4" y="22"/>
                    <a:pt x="8" y="29"/>
                    <a:pt x="14" y="33"/>
                  </a:cubicBezTo>
                  <a:cubicBezTo>
                    <a:pt x="10" y="33"/>
                    <a:pt x="7" y="32"/>
                    <a:pt x="4" y="30"/>
                  </a:cubicBezTo>
                  <a:cubicBezTo>
                    <a:pt x="4" y="31"/>
                    <a:pt x="4" y="31"/>
                    <a:pt x="4" y="31"/>
                  </a:cubicBezTo>
                  <a:cubicBezTo>
                    <a:pt x="4" y="41"/>
                    <a:pt x="12" y="50"/>
                    <a:pt x="22" y="52"/>
                  </a:cubicBezTo>
                  <a:cubicBezTo>
                    <a:pt x="20" y="53"/>
                    <a:pt x="18" y="53"/>
                    <a:pt x="16" y="53"/>
                  </a:cubicBezTo>
                  <a:cubicBezTo>
                    <a:pt x="14" y="53"/>
                    <a:pt x="13" y="53"/>
                    <a:pt x="12" y="53"/>
                  </a:cubicBezTo>
                  <a:cubicBezTo>
                    <a:pt x="15" y="61"/>
                    <a:pt x="23" y="68"/>
                    <a:pt x="32" y="68"/>
                  </a:cubicBezTo>
                  <a:cubicBezTo>
                    <a:pt x="25" y="74"/>
                    <a:pt x="15" y="77"/>
                    <a:pt x="5" y="77"/>
                  </a:cubicBezTo>
                  <a:cubicBezTo>
                    <a:pt x="3" y="77"/>
                    <a:pt x="1" y="77"/>
                    <a:pt x="0" y="77"/>
                  </a:cubicBezTo>
                  <a:cubicBezTo>
                    <a:pt x="9" y="83"/>
                    <a:pt x="21" y="87"/>
                    <a:pt x="33" y="87"/>
                  </a:cubicBezTo>
                  <a:cubicBezTo>
                    <a:pt x="74" y="87"/>
                    <a:pt x="96" y="53"/>
                    <a:pt x="96" y="24"/>
                  </a:cubicBezTo>
                  <a:cubicBezTo>
                    <a:pt x="96" y="23"/>
                    <a:pt x="96" y="22"/>
                    <a:pt x="96" y="21"/>
                  </a:cubicBezTo>
                  <a:cubicBezTo>
                    <a:pt x="101" y="18"/>
                    <a:pt x="104" y="14"/>
                    <a:pt x="107" y="10"/>
                  </a:cubicBezTo>
                  <a:close/>
                </a:path>
              </a:pathLst>
            </a:custGeom>
            <a:solidFill>
              <a:srgbClr val="FFFFFF"/>
            </a:solidFill>
            <a:ln>
              <a:noFill/>
            </a:ln>
          </p:spPr>
          <p:txBody>
            <a:bodyPr vert="horz" wrap="square" lIns="91440" tIns="45720" rIns="91440" bIns="45720" numCol="1" anchor="t" anchorCtr="0" compatLnSpc="1"/>
            <a:lstStyle/>
            <a:p>
              <a:endParaRPr lang="zh-CN" altLang="en-US">
                <a:solidFill>
                  <a:prstClr val="black"/>
                </a:solidFill>
              </a:endParaRPr>
            </a:p>
          </p:txBody>
        </p:sp>
      </p:grpSp>
      <p:sp>
        <p:nvSpPr>
          <p:cNvPr id="11" name="Freeform 12"/>
          <p:cNvSpPr>
            <a:spLocks noEditPoints="1"/>
          </p:cNvSpPr>
          <p:nvPr/>
        </p:nvSpPr>
        <p:spPr bwMode="auto">
          <a:xfrm>
            <a:off x="5104014" y="4288465"/>
            <a:ext cx="400498" cy="298515"/>
          </a:xfrm>
          <a:custGeom>
            <a:avLst/>
            <a:gdLst>
              <a:gd name="T0" fmla="*/ 201 w 983"/>
              <a:gd name="T1" fmla="*/ 386 h 731"/>
              <a:gd name="T2" fmla="*/ 359 w 983"/>
              <a:gd name="T3" fmla="*/ 110 h 731"/>
              <a:gd name="T4" fmla="*/ 398 w 983"/>
              <a:gd name="T5" fmla="*/ 64 h 731"/>
              <a:gd name="T6" fmla="*/ 759 w 983"/>
              <a:gd name="T7" fmla="*/ 93 h 731"/>
              <a:gd name="T8" fmla="*/ 738 w 983"/>
              <a:gd name="T9" fmla="*/ 49 h 731"/>
              <a:gd name="T10" fmla="*/ 821 w 983"/>
              <a:gd name="T11" fmla="*/ 24 h 731"/>
              <a:gd name="T12" fmla="*/ 877 w 983"/>
              <a:gd name="T13" fmla="*/ 27 h 731"/>
              <a:gd name="T14" fmla="*/ 859 w 983"/>
              <a:gd name="T15" fmla="*/ 109 h 731"/>
              <a:gd name="T16" fmla="*/ 830 w 983"/>
              <a:gd name="T17" fmla="*/ 154 h 731"/>
              <a:gd name="T18" fmla="*/ 623 w 983"/>
              <a:gd name="T19" fmla="*/ 344 h 731"/>
              <a:gd name="T20" fmla="*/ 622 w 983"/>
              <a:gd name="T21" fmla="*/ 345 h 731"/>
              <a:gd name="T22" fmla="*/ 952 w 983"/>
              <a:gd name="T23" fmla="*/ 670 h 731"/>
              <a:gd name="T24" fmla="*/ 952 w 983"/>
              <a:gd name="T25" fmla="*/ 731 h 731"/>
              <a:gd name="T26" fmla="*/ 763 w 983"/>
              <a:gd name="T27" fmla="*/ 731 h 731"/>
              <a:gd name="T28" fmla="*/ 558 w 983"/>
              <a:gd name="T29" fmla="*/ 731 h 731"/>
              <a:gd name="T30" fmla="*/ 353 w 983"/>
              <a:gd name="T31" fmla="*/ 731 h 731"/>
              <a:gd name="T32" fmla="*/ 148 w 983"/>
              <a:gd name="T33" fmla="*/ 731 h 731"/>
              <a:gd name="T34" fmla="*/ 0 w 983"/>
              <a:gd name="T35" fmla="*/ 701 h 731"/>
              <a:gd name="T36" fmla="*/ 31 w 983"/>
              <a:gd name="T37" fmla="*/ 0 h 731"/>
              <a:gd name="T38" fmla="*/ 62 w 983"/>
              <a:gd name="T39" fmla="*/ 670 h 731"/>
              <a:gd name="T40" fmla="*/ 148 w 983"/>
              <a:gd name="T41" fmla="*/ 530 h 731"/>
              <a:gd name="T42" fmla="*/ 236 w 983"/>
              <a:gd name="T43" fmla="*/ 499 h 731"/>
              <a:gd name="T44" fmla="*/ 267 w 983"/>
              <a:gd name="T45" fmla="*/ 670 h 731"/>
              <a:gd name="T46" fmla="*/ 353 w 983"/>
              <a:gd name="T47" fmla="*/ 316 h 731"/>
              <a:gd name="T48" fmla="*/ 441 w 983"/>
              <a:gd name="T49" fmla="*/ 286 h 731"/>
              <a:gd name="T50" fmla="*/ 472 w 983"/>
              <a:gd name="T51" fmla="*/ 670 h 731"/>
              <a:gd name="T52" fmla="*/ 558 w 983"/>
              <a:gd name="T53" fmla="*/ 421 h 731"/>
              <a:gd name="T54" fmla="*/ 646 w 983"/>
              <a:gd name="T55" fmla="*/ 390 h 731"/>
              <a:gd name="T56" fmla="*/ 677 w 983"/>
              <a:gd name="T57" fmla="*/ 670 h 731"/>
              <a:gd name="T58" fmla="*/ 763 w 983"/>
              <a:gd name="T59" fmla="*/ 245 h 731"/>
              <a:gd name="T60" fmla="*/ 851 w 983"/>
              <a:gd name="T61" fmla="*/ 214 h 731"/>
              <a:gd name="T62" fmla="*/ 881 w 983"/>
              <a:gd name="T63" fmla="*/ 670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83" h="731">
                <a:moveTo>
                  <a:pt x="404" y="154"/>
                </a:moveTo>
                <a:lnTo>
                  <a:pt x="201" y="386"/>
                </a:lnTo>
                <a:lnTo>
                  <a:pt x="153" y="345"/>
                </a:lnTo>
                <a:lnTo>
                  <a:pt x="359" y="110"/>
                </a:lnTo>
                <a:lnTo>
                  <a:pt x="359" y="110"/>
                </a:lnTo>
                <a:lnTo>
                  <a:pt x="398" y="64"/>
                </a:lnTo>
                <a:lnTo>
                  <a:pt x="616" y="255"/>
                </a:lnTo>
                <a:lnTo>
                  <a:pt x="759" y="93"/>
                </a:lnTo>
                <a:lnTo>
                  <a:pt x="734" y="71"/>
                </a:lnTo>
                <a:cubicBezTo>
                  <a:pt x="724" y="63"/>
                  <a:pt x="726" y="53"/>
                  <a:pt x="738" y="49"/>
                </a:cubicBezTo>
                <a:lnTo>
                  <a:pt x="777" y="37"/>
                </a:lnTo>
                <a:cubicBezTo>
                  <a:pt x="789" y="34"/>
                  <a:pt x="809" y="27"/>
                  <a:pt x="821" y="24"/>
                </a:cubicBezTo>
                <a:lnTo>
                  <a:pt x="860" y="12"/>
                </a:lnTo>
                <a:cubicBezTo>
                  <a:pt x="872" y="8"/>
                  <a:pt x="880" y="15"/>
                  <a:pt x="877" y="27"/>
                </a:cubicBezTo>
                <a:lnTo>
                  <a:pt x="869" y="65"/>
                </a:lnTo>
                <a:cubicBezTo>
                  <a:pt x="866" y="77"/>
                  <a:pt x="862" y="97"/>
                  <a:pt x="859" y="109"/>
                </a:cubicBezTo>
                <a:lnTo>
                  <a:pt x="851" y="147"/>
                </a:lnTo>
                <a:cubicBezTo>
                  <a:pt x="849" y="159"/>
                  <a:pt x="839" y="162"/>
                  <a:pt x="830" y="154"/>
                </a:cubicBezTo>
                <a:lnTo>
                  <a:pt x="807" y="134"/>
                </a:lnTo>
                <a:lnTo>
                  <a:pt x="623" y="344"/>
                </a:lnTo>
                <a:lnTo>
                  <a:pt x="623" y="344"/>
                </a:lnTo>
                <a:lnTo>
                  <a:pt x="622" y="345"/>
                </a:lnTo>
                <a:lnTo>
                  <a:pt x="404" y="154"/>
                </a:lnTo>
                <a:close/>
                <a:moveTo>
                  <a:pt x="952" y="670"/>
                </a:moveTo>
                <a:cubicBezTo>
                  <a:pt x="969" y="670"/>
                  <a:pt x="983" y="684"/>
                  <a:pt x="983" y="701"/>
                </a:cubicBezTo>
                <a:cubicBezTo>
                  <a:pt x="983" y="718"/>
                  <a:pt x="969" y="731"/>
                  <a:pt x="952" y="731"/>
                </a:cubicBezTo>
                <a:lnTo>
                  <a:pt x="881" y="731"/>
                </a:lnTo>
                <a:lnTo>
                  <a:pt x="763" y="731"/>
                </a:lnTo>
                <a:lnTo>
                  <a:pt x="677" y="731"/>
                </a:lnTo>
                <a:lnTo>
                  <a:pt x="558" y="731"/>
                </a:lnTo>
                <a:lnTo>
                  <a:pt x="472" y="731"/>
                </a:lnTo>
                <a:lnTo>
                  <a:pt x="353" y="731"/>
                </a:lnTo>
                <a:lnTo>
                  <a:pt x="267" y="731"/>
                </a:lnTo>
                <a:lnTo>
                  <a:pt x="148" y="731"/>
                </a:lnTo>
                <a:lnTo>
                  <a:pt x="32" y="731"/>
                </a:lnTo>
                <a:cubicBezTo>
                  <a:pt x="14" y="731"/>
                  <a:pt x="0" y="718"/>
                  <a:pt x="0" y="701"/>
                </a:cubicBezTo>
                <a:lnTo>
                  <a:pt x="0" y="31"/>
                </a:lnTo>
                <a:cubicBezTo>
                  <a:pt x="0" y="14"/>
                  <a:pt x="14" y="0"/>
                  <a:pt x="31" y="0"/>
                </a:cubicBezTo>
                <a:cubicBezTo>
                  <a:pt x="48" y="0"/>
                  <a:pt x="62" y="14"/>
                  <a:pt x="62" y="31"/>
                </a:cubicBezTo>
                <a:lnTo>
                  <a:pt x="62" y="670"/>
                </a:lnTo>
                <a:lnTo>
                  <a:pt x="148" y="670"/>
                </a:lnTo>
                <a:lnTo>
                  <a:pt x="148" y="530"/>
                </a:lnTo>
                <a:cubicBezTo>
                  <a:pt x="148" y="513"/>
                  <a:pt x="162" y="499"/>
                  <a:pt x="179" y="499"/>
                </a:cubicBezTo>
                <a:lnTo>
                  <a:pt x="236" y="499"/>
                </a:lnTo>
                <a:cubicBezTo>
                  <a:pt x="253" y="499"/>
                  <a:pt x="267" y="513"/>
                  <a:pt x="267" y="530"/>
                </a:cubicBezTo>
                <a:lnTo>
                  <a:pt x="267" y="670"/>
                </a:lnTo>
                <a:lnTo>
                  <a:pt x="353" y="670"/>
                </a:lnTo>
                <a:lnTo>
                  <a:pt x="353" y="316"/>
                </a:lnTo>
                <a:cubicBezTo>
                  <a:pt x="353" y="299"/>
                  <a:pt x="367" y="286"/>
                  <a:pt x="384" y="286"/>
                </a:cubicBezTo>
                <a:lnTo>
                  <a:pt x="441" y="286"/>
                </a:lnTo>
                <a:cubicBezTo>
                  <a:pt x="458" y="286"/>
                  <a:pt x="472" y="299"/>
                  <a:pt x="472" y="316"/>
                </a:cubicBezTo>
                <a:lnTo>
                  <a:pt x="472" y="670"/>
                </a:lnTo>
                <a:lnTo>
                  <a:pt x="558" y="670"/>
                </a:lnTo>
                <a:lnTo>
                  <a:pt x="558" y="421"/>
                </a:lnTo>
                <a:cubicBezTo>
                  <a:pt x="558" y="404"/>
                  <a:pt x="572" y="390"/>
                  <a:pt x="589" y="390"/>
                </a:cubicBezTo>
                <a:lnTo>
                  <a:pt x="646" y="390"/>
                </a:lnTo>
                <a:cubicBezTo>
                  <a:pt x="663" y="390"/>
                  <a:pt x="677" y="404"/>
                  <a:pt x="677" y="421"/>
                </a:cubicBezTo>
                <a:lnTo>
                  <a:pt x="677" y="670"/>
                </a:lnTo>
                <a:lnTo>
                  <a:pt x="763" y="670"/>
                </a:lnTo>
                <a:lnTo>
                  <a:pt x="763" y="245"/>
                </a:lnTo>
                <a:cubicBezTo>
                  <a:pt x="763" y="228"/>
                  <a:pt x="776" y="214"/>
                  <a:pt x="793" y="214"/>
                </a:cubicBezTo>
                <a:lnTo>
                  <a:pt x="851" y="214"/>
                </a:lnTo>
                <a:cubicBezTo>
                  <a:pt x="868" y="214"/>
                  <a:pt x="881" y="228"/>
                  <a:pt x="881" y="245"/>
                </a:cubicBezTo>
                <a:lnTo>
                  <a:pt x="881" y="670"/>
                </a:lnTo>
                <a:lnTo>
                  <a:pt x="952" y="670"/>
                </a:lnTo>
                <a:close/>
              </a:path>
            </a:pathLst>
          </a:custGeom>
          <a:solidFill>
            <a:srgbClr val="F6F6F6"/>
          </a:solidFill>
          <a:ln>
            <a:noFill/>
          </a:ln>
        </p:spPr>
        <p:txBody>
          <a:bodyPr vert="horz" wrap="square" lIns="91440" tIns="45720" rIns="91440" bIns="45720" numCol="1" anchor="t" anchorCtr="0" compatLnSpc="1"/>
          <a:lstStyle/>
          <a:p>
            <a:endParaRPr lang="zh-CN" altLang="en-US">
              <a:solidFill>
                <a:schemeClr val="accent2"/>
              </a:solidFill>
            </a:endParaRPr>
          </a:p>
        </p:txBody>
      </p:sp>
      <p:grpSp>
        <p:nvGrpSpPr>
          <p:cNvPr id="14" name="组合 13"/>
          <p:cNvGrpSpPr/>
          <p:nvPr/>
        </p:nvGrpSpPr>
        <p:grpSpPr>
          <a:xfrm>
            <a:off x="5907257" y="2873882"/>
            <a:ext cx="2580993" cy="1120976"/>
            <a:chOff x="5907257" y="2873882"/>
            <a:chExt cx="2580993" cy="1120976"/>
          </a:xfrm>
        </p:grpSpPr>
        <p:sp>
          <p:nvSpPr>
            <p:cNvPr id="15" name="任意多边形 14"/>
            <p:cNvSpPr>
              <a:spLocks noChangeAspect="1"/>
            </p:cNvSpPr>
            <p:nvPr/>
          </p:nvSpPr>
          <p:spPr>
            <a:xfrm rot="18900000">
              <a:off x="5907257" y="2873882"/>
              <a:ext cx="2580993" cy="1120976"/>
            </a:xfrm>
            <a:custGeom>
              <a:avLst/>
              <a:gdLst>
                <a:gd name="connsiteX0" fmla="*/ 2416830 w 2580993"/>
                <a:gd name="connsiteY0" fmla="*/ 164162 h 1120976"/>
                <a:gd name="connsiteX1" fmla="*/ 2580993 w 2580993"/>
                <a:gd name="connsiteY1" fmla="*/ 560488 h 1120976"/>
                <a:gd name="connsiteX2" fmla="*/ 2020505 w 2580993"/>
                <a:gd name="connsiteY2" fmla="*/ 1120976 h 1120976"/>
                <a:gd name="connsiteX3" fmla="*/ 2005775 w 2580993"/>
                <a:gd name="connsiteY3" fmla="*/ 1119492 h 1120976"/>
                <a:gd name="connsiteX4" fmla="*/ 2005775 w 2580993"/>
                <a:gd name="connsiteY4" fmla="*/ 1120975 h 1120976"/>
                <a:gd name="connsiteX5" fmla="*/ 0 w 2580993"/>
                <a:gd name="connsiteY5" fmla="*/ 1120975 h 1120976"/>
                <a:gd name="connsiteX6" fmla="*/ 1120975 w 2580993"/>
                <a:gd name="connsiteY6" fmla="*/ 0 h 1120976"/>
                <a:gd name="connsiteX7" fmla="*/ 2005775 w 2580993"/>
                <a:gd name="connsiteY7" fmla="*/ 0 h 1120976"/>
                <a:gd name="connsiteX8" fmla="*/ 2005775 w 2580993"/>
                <a:gd name="connsiteY8" fmla="*/ 1485 h 1120976"/>
                <a:gd name="connsiteX9" fmla="*/ 2020505 w 2580993"/>
                <a:gd name="connsiteY9" fmla="*/ 0 h 1120976"/>
                <a:gd name="connsiteX10" fmla="*/ 2416830 w 2580993"/>
                <a:gd name="connsiteY10" fmla="*/ 164162 h 1120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80993" h="1120976">
                  <a:moveTo>
                    <a:pt x="2416830" y="164162"/>
                  </a:moveTo>
                  <a:cubicBezTo>
                    <a:pt x="2518259" y="265592"/>
                    <a:pt x="2580993" y="405713"/>
                    <a:pt x="2580993" y="560488"/>
                  </a:cubicBezTo>
                  <a:cubicBezTo>
                    <a:pt x="2580993" y="870037"/>
                    <a:pt x="2330054" y="1120976"/>
                    <a:pt x="2020505" y="1120976"/>
                  </a:cubicBezTo>
                  <a:lnTo>
                    <a:pt x="2005775" y="1119492"/>
                  </a:lnTo>
                  <a:lnTo>
                    <a:pt x="2005775" y="1120975"/>
                  </a:lnTo>
                  <a:lnTo>
                    <a:pt x="0" y="1120975"/>
                  </a:lnTo>
                  <a:lnTo>
                    <a:pt x="1120975" y="0"/>
                  </a:lnTo>
                  <a:lnTo>
                    <a:pt x="2005775" y="0"/>
                  </a:lnTo>
                  <a:lnTo>
                    <a:pt x="2005775" y="1485"/>
                  </a:lnTo>
                  <a:lnTo>
                    <a:pt x="2020505" y="0"/>
                  </a:lnTo>
                  <a:cubicBezTo>
                    <a:pt x="2175279" y="0"/>
                    <a:pt x="2315401" y="62735"/>
                    <a:pt x="2416830" y="164162"/>
                  </a:cubicBezTo>
                  <a:close/>
                </a:path>
              </a:pathLst>
            </a:custGeom>
            <a:solidFill>
              <a:srgbClr val="9BC2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6" name="Freeform 16"/>
            <p:cNvSpPr>
              <a:spLocks noEditPoints="1"/>
            </p:cNvSpPr>
            <p:nvPr/>
          </p:nvSpPr>
          <p:spPr bwMode="auto">
            <a:xfrm>
              <a:off x="7160253" y="3126533"/>
              <a:ext cx="419829" cy="334801"/>
            </a:xfrm>
            <a:custGeom>
              <a:avLst/>
              <a:gdLst>
                <a:gd name="T0" fmla="*/ 1238 w 1238"/>
                <a:gd name="T1" fmla="*/ 579 h 986"/>
                <a:gd name="T2" fmla="*/ 424 w 1238"/>
                <a:gd name="T3" fmla="*/ 579 h 986"/>
                <a:gd name="T4" fmla="*/ 443 w 1238"/>
                <a:gd name="T5" fmla="*/ 209 h 986"/>
                <a:gd name="T6" fmla="*/ 357 w 1238"/>
                <a:gd name="T7" fmla="*/ 223 h 986"/>
                <a:gd name="T8" fmla="*/ 329 w 1238"/>
                <a:gd name="T9" fmla="*/ 254 h 986"/>
                <a:gd name="T10" fmla="*/ 441 w 1238"/>
                <a:gd name="T11" fmla="*/ 316 h 986"/>
                <a:gd name="T12" fmla="*/ 311 w 1238"/>
                <a:gd name="T13" fmla="*/ 0 h 986"/>
                <a:gd name="T14" fmla="*/ 311 w 1238"/>
                <a:gd name="T15" fmla="*/ 620 h 986"/>
                <a:gd name="T16" fmla="*/ 367 w 1238"/>
                <a:gd name="T17" fmla="*/ 550 h 986"/>
                <a:gd name="T18" fmla="*/ 329 w 1238"/>
                <a:gd name="T19" fmla="*/ 473 h 986"/>
                <a:gd name="T20" fmla="*/ 295 w 1238"/>
                <a:gd name="T21" fmla="*/ 516 h 986"/>
                <a:gd name="T22" fmla="*/ 168 w 1238"/>
                <a:gd name="T23" fmla="*/ 370 h 986"/>
                <a:gd name="T24" fmla="*/ 295 w 1238"/>
                <a:gd name="T25" fmla="*/ 410 h 986"/>
                <a:gd name="T26" fmla="*/ 229 w 1238"/>
                <a:gd name="T27" fmla="*/ 307 h 986"/>
                <a:gd name="T28" fmla="*/ 295 w 1238"/>
                <a:gd name="T29" fmla="*/ 127 h 986"/>
                <a:gd name="T30" fmla="*/ 329 w 1238"/>
                <a:gd name="T31" fmla="*/ 104 h 986"/>
                <a:gd name="T32" fmla="*/ 443 w 1238"/>
                <a:gd name="T33" fmla="*/ 209 h 986"/>
                <a:gd name="T34" fmla="*/ 295 w 1238"/>
                <a:gd name="T35" fmla="*/ 186 h 986"/>
                <a:gd name="T36" fmla="*/ 295 w 1238"/>
                <a:gd name="T37" fmla="*/ 245 h 986"/>
                <a:gd name="T38" fmla="*/ 329 w 1238"/>
                <a:gd name="T39" fmla="*/ 413 h 986"/>
                <a:gd name="T40" fmla="*/ 357 w 1238"/>
                <a:gd name="T41" fmla="*/ 398 h 986"/>
                <a:gd name="T42" fmla="*/ 359 w 1238"/>
                <a:gd name="T43" fmla="*/ 356 h 986"/>
                <a:gd name="T44" fmla="*/ 329 w 1238"/>
                <a:gd name="T45" fmla="*/ 413 h 986"/>
                <a:gd name="T46" fmla="*/ 854 w 1238"/>
                <a:gd name="T47" fmla="*/ 713 h 986"/>
                <a:gd name="T48" fmla="*/ 904 w 1238"/>
                <a:gd name="T49" fmla="*/ 665 h 986"/>
                <a:gd name="T50" fmla="*/ 854 w 1238"/>
                <a:gd name="T51" fmla="*/ 617 h 986"/>
                <a:gd name="T52" fmla="*/ 810 w 1238"/>
                <a:gd name="T53" fmla="*/ 416 h 986"/>
                <a:gd name="T54" fmla="*/ 784 w 1238"/>
                <a:gd name="T55" fmla="*/ 477 h 986"/>
                <a:gd name="T56" fmla="*/ 810 w 1238"/>
                <a:gd name="T57" fmla="*/ 416 h 986"/>
                <a:gd name="T58" fmla="*/ 1004 w 1238"/>
                <a:gd name="T59" fmla="*/ 447 h 986"/>
                <a:gd name="T60" fmla="*/ 854 w 1238"/>
                <a:gd name="T61" fmla="*/ 418 h 986"/>
                <a:gd name="T62" fmla="*/ 977 w 1238"/>
                <a:gd name="T63" fmla="*/ 557 h 986"/>
                <a:gd name="T64" fmla="*/ 854 w 1238"/>
                <a:gd name="T65" fmla="*/ 792 h 986"/>
                <a:gd name="T66" fmla="*/ 810 w 1238"/>
                <a:gd name="T67" fmla="*/ 849 h 986"/>
                <a:gd name="T68" fmla="*/ 643 w 1238"/>
                <a:gd name="T69" fmla="*/ 658 h 986"/>
                <a:gd name="T70" fmla="*/ 810 w 1238"/>
                <a:gd name="T71" fmla="*/ 710 h 986"/>
                <a:gd name="T72" fmla="*/ 724 w 1238"/>
                <a:gd name="T73" fmla="*/ 575 h 986"/>
                <a:gd name="T74" fmla="*/ 810 w 1238"/>
                <a:gd name="T75" fmla="*/ 339 h 986"/>
                <a:gd name="T76" fmla="*/ 854 w 1238"/>
                <a:gd name="T77" fmla="*/ 309 h 986"/>
                <a:gd name="T78" fmla="*/ 1004 w 1238"/>
                <a:gd name="T79" fmla="*/ 447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38" h="986">
                  <a:moveTo>
                    <a:pt x="831" y="172"/>
                  </a:moveTo>
                  <a:cubicBezTo>
                    <a:pt x="1055" y="172"/>
                    <a:pt x="1238" y="354"/>
                    <a:pt x="1238" y="579"/>
                  </a:cubicBezTo>
                  <a:cubicBezTo>
                    <a:pt x="1238" y="804"/>
                    <a:pt x="1055" y="986"/>
                    <a:pt x="831" y="986"/>
                  </a:cubicBezTo>
                  <a:cubicBezTo>
                    <a:pt x="606" y="986"/>
                    <a:pt x="424" y="804"/>
                    <a:pt x="424" y="579"/>
                  </a:cubicBezTo>
                  <a:cubicBezTo>
                    <a:pt x="424" y="354"/>
                    <a:pt x="606" y="172"/>
                    <a:pt x="831" y="172"/>
                  </a:cubicBezTo>
                  <a:close/>
                  <a:moveTo>
                    <a:pt x="443" y="209"/>
                  </a:moveTo>
                  <a:lnTo>
                    <a:pt x="443" y="209"/>
                  </a:lnTo>
                  <a:lnTo>
                    <a:pt x="357" y="223"/>
                  </a:lnTo>
                  <a:cubicBezTo>
                    <a:pt x="350" y="204"/>
                    <a:pt x="346" y="197"/>
                    <a:pt x="329" y="187"/>
                  </a:cubicBezTo>
                  <a:lnTo>
                    <a:pt x="329" y="254"/>
                  </a:lnTo>
                  <a:cubicBezTo>
                    <a:pt x="375" y="266"/>
                    <a:pt x="406" y="279"/>
                    <a:pt x="422" y="293"/>
                  </a:cubicBezTo>
                  <a:cubicBezTo>
                    <a:pt x="430" y="300"/>
                    <a:pt x="436" y="308"/>
                    <a:pt x="441" y="316"/>
                  </a:cubicBezTo>
                  <a:cubicBezTo>
                    <a:pt x="480" y="260"/>
                    <a:pt x="533" y="215"/>
                    <a:pt x="594" y="185"/>
                  </a:cubicBezTo>
                  <a:cubicBezTo>
                    <a:pt x="546" y="76"/>
                    <a:pt x="437" y="0"/>
                    <a:pt x="311" y="0"/>
                  </a:cubicBezTo>
                  <a:cubicBezTo>
                    <a:pt x="139" y="0"/>
                    <a:pt x="0" y="139"/>
                    <a:pt x="0" y="310"/>
                  </a:cubicBezTo>
                  <a:cubicBezTo>
                    <a:pt x="0" y="481"/>
                    <a:pt x="139" y="620"/>
                    <a:pt x="311" y="620"/>
                  </a:cubicBezTo>
                  <a:cubicBezTo>
                    <a:pt x="331" y="620"/>
                    <a:pt x="352" y="618"/>
                    <a:pt x="372" y="614"/>
                  </a:cubicBezTo>
                  <a:cubicBezTo>
                    <a:pt x="368" y="593"/>
                    <a:pt x="367" y="572"/>
                    <a:pt x="367" y="550"/>
                  </a:cubicBezTo>
                  <a:cubicBezTo>
                    <a:pt x="367" y="521"/>
                    <a:pt x="370" y="493"/>
                    <a:pt x="376" y="465"/>
                  </a:cubicBezTo>
                  <a:cubicBezTo>
                    <a:pt x="361" y="470"/>
                    <a:pt x="345" y="472"/>
                    <a:pt x="329" y="473"/>
                  </a:cubicBezTo>
                  <a:lnTo>
                    <a:pt x="329" y="516"/>
                  </a:lnTo>
                  <a:lnTo>
                    <a:pt x="295" y="516"/>
                  </a:lnTo>
                  <a:lnTo>
                    <a:pt x="295" y="473"/>
                  </a:lnTo>
                  <a:cubicBezTo>
                    <a:pt x="226" y="467"/>
                    <a:pt x="180" y="440"/>
                    <a:pt x="168" y="370"/>
                  </a:cubicBezTo>
                  <a:lnTo>
                    <a:pt x="261" y="359"/>
                  </a:lnTo>
                  <a:cubicBezTo>
                    <a:pt x="265" y="385"/>
                    <a:pt x="271" y="398"/>
                    <a:pt x="295" y="410"/>
                  </a:cubicBezTo>
                  <a:lnTo>
                    <a:pt x="295" y="329"/>
                  </a:lnTo>
                  <a:cubicBezTo>
                    <a:pt x="264" y="320"/>
                    <a:pt x="242" y="313"/>
                    <a:pt x="229" y="307"/>
                  </a:cubicBezTo>
                  <a:cubicBezTo>
                    <a:pt x="173" y="279"/>
                    <a:pt x="166" y="200"/>
                    <a:pt x="210" y="157"/>
                  </a:cubicBezTo>
                  <a:cubicBezTo>
                    <a:pt x="229" y="139"/>
                    <a:pt x="257" y="129"/>
                    <a:pt x="295" y="127"/>
                  </a:cubicBezTo>
                  <a:lnTo>
                    <a:pt x="295" y="104"/>
                  </a:lnTo>
                  <a:lnTo>
                    <a:pt x="329" y="104"/>
                  </a:lnTo>
                  <a:lnTo>
                    <a:pt x="329" y="127"/>
                  </a:lnTo>
                  <a:cubicBezTo>
                    <a:pt x="384" y="130"/>
                    <a:pt x="430" y="151"/>
                    <a:pt x="443" y="209"/>
                  </a:cubicBezTo>
                  <a:close/>
                  <a:moveTo>
                    <a:pt x="295" y="186"/>
                  </a:moveTo>
                  <a:lnTo>
                    <a:pt x="295" y="186"/>
                  </a:lnTo>
                  <a:cubicBezTo>
                    <a:pt x="274" y="193"/>
                    <a:pt x="259" y="212"/>
                    <a:pt x="275" y="233"/>
                  </a:cubicBezTo>
                  <a:cubicBezTo>
                    <a:pt x="279" y="238"/>
                    <a:pt x="285" y="242"/>
                    <a:pt x="295" y="245"/>
                  </a:cubicBezTo>
                  <a:lnTo>
                    <a:pt x="295" y="186"/>
                  </a:lnTo>
                  <a:close/>
                  <a:moveTo>
                    <a:pt x="329" y="413"/>
                  </a:moveTo>
                  <a:lnTo>
                    <a:pt x="329" y="413"/>
                  </a:lnTo>
                  <a:cubicBezTo>
                    <a:pt x="342" y="410"/>
                    <a:pt x="351" y="405"/>
                    <a:pt x="357" y="398"/>
                  </a:cubicBezTo>
                  <a:cubicBezTo>
                    <a:pt x="363" y="392"/>
                    <a:pt x="366" y="384"/>
                    <a:pt x="366" y="376"/>
                  </a:cubicBezTo>
                  <a:cubicBezTo>
                    <a:pt x="366" y="368"/>
                    <a:pt x="364" y="362"/>
                    <a:pt x="359" y="356"/>
                  </a:cubicBezTo>
                  <a:cubicBezTo>
                    <a:pt x="354" y="350"/>
                    <a:pt x="344" y="344"/>
                    <a:pt x="329" y="339"/>
                  </a:cubicBezTo>
                  <a:lnTo>
                    <a:pt x="329" y="413"/>
                  </a:lnTo>
                  <a:close/>
                  <a:moveTo>
                    <a:pt x="854" y="713"/>
                  </a:moveTo>
                  <a:lnTo>
                    <a:pt x="854" y="713"/>
                  </a:lnTo>
                  <a:cubicBezTo>
                    <a:pt x="871" y="710"/>
                    <a:pt x="884" y="703"/>
                    <a:pt x="892" y="695"/>
                  </a:cubicBezTo>
                  <a:cubicBezTo>
                    <a:pt x="900" y="686"/>
                    <a:pt x="904" y="676"/>
                    <a:pt x="904" y="665"/>
                  </a:cubicBezTo>
                  <a:cubicBezTo>
                    <a:pt x="904" y="656"/>
                    <a:pt x="901" y="647"/>
                    <a:pt x="894" y="639"/>
                  </a:cubicBezTo>
                  <a:cubicBezTo>
                    <a:pt x="887" y="631"/>
                    <a:pt x="874" y="624"/>
                    <a:pt x="854" y="617"/>
                  </a:cubicBezTo>
                  <a:lnTo>
                    <a:pt x="854" y="713"/>
                  </a:lnTo>
                  <a:close/>
                  <a:moveTo>
                    <a:pt x="810" y="416"/>
                  </a:moveTo>
                  <a:lnTo>
                    <a:pt x="810" y="416"/>
                  </a:lnTo>
                  <a:cubicBezTo>
                    <a:pt x="783" y="426"/>
                    <a:pt x="763" y="451"/>
                    <a:pt x="784" y="477"/>
                  </a:cubicBezTo>
                  <a:cubicBezTo>
                    <a:pt x="789" y="484"/>
                    <a:pt x="798" y="489"/>
                    <a:pt x="810" y="494"/>
                  </a:cubicBezTo>
                  <a:lnTo>
                    <a:pt x="810" y="416"/>
                  </a:lnTo>
                  <a:close/>
                  <a:moveTo>
                    <a:pt x="1004" y="447"/>
                  </a:moveTo>
                  <a:lnTo>
                    <a:pt x="1004" y="447"/>
                  </a:lnTo>
                  <a:lnTo>
                    <a:pt x="892" y="464"/>
                  </a:lnTo>
                  <a:cubicBezTo>
                    <a:pt x="883" y="440"/>
                    <a:pt x="877" y="430"/>
                    <a:pt x="854" y="418"/>
                  </a:cubicBezTo>
                  <a:lnTo>
                    <a:pt x="854" y="505"/>
                  </a:lnTo>
                  <a:cubicBezTo>
                    <a:pt x="916" y="521"/>
                    <a:pt x="956" y="539"/>
                    <a:pt x="977" y="557"/>
                  </a:cubicBezTo>
                  <a:cubicBezTo>
                    <a:pt x="1043" y="616"/>
                    <a:pt x="1024" y="719"/>
                    <a:pt x="953" y="765"/>
                  </a:cubicBezTo>
                  <a:cubicBezTo>
                    <a:pt x="925" y="783"/>
                    <a:pt x="892" y="791"/>
                    <a:pt x="854" y="792"/>
                  </a:cubicBezTo>
                  <a:lnTo>
                    <a:pt x="854" y="849"/>
                  </a:lnTo>
                  <a:lnTo>
                    <a:pt x="810" y="849"/>
                  </a:lnTo>
                  <a:lnTo>
                    <a:pt x="810" y="792"/>
                  </a:lnTo>
                  <a:cubicBezTo>
                    <a:pt x="720" y="784"/>
                    <a:pt x="660" y="750"/>
                    <a:pt x="643" y="658"/>
                  </a:cubicBezTo>
                  <a:lnTo>
                    <a:pt x="765" y="644"/>
                  </a:lnTo>
                  <a:cubicBezTo>
                    <a:pt x="772" y="677"/>
                    <a:pt x="779" y="695"/>
                    <a:pt x="810" y="710"/>
                  </a:cubicBezTo>
                  <a:lnTo>
                    <a:pt x="810" y="604"/>
                  </a:lnTo>
                  <a:cubicBezTo>
                    <a:pt x="770" y="593"/>
                    <a:pt x="741" y="583"/>
                    <a:pt x="724" y="575"/>
                  </a:cubicBezTo>
                  <a:cubicBezTo>
                    <a:pt x="650" y="539"/>
                    <a:pt x="641" y="434"/>
                    <a:pt x="699" y="379"/>
                  </a:cubicBezTo>
                  <a:cubicBezTo>
                    <a:pt x="724" y="355"/>
                    <a:pt x="761" y="341"/>
                    <a:pt x="810" y="339"/>
                  </a:cubicBezTo>
                  <a:lnTo>
                    <a:pt x="810" y="309"/>
                  </a:lnTo>
                  <a:lnTo>
                    <a:pt x="854" y="309"/>
                  </a:lnTo>
                  <a:lnTo>
                    <a:pt x="854" y="339"/>
                  </a:lnTo>
                  <a:cubicBezTo>
                    <a:pt x="927" y="343"/>
                    <a:pt x="987" y="370"/>
                    <a:pt x="1004" y="447"/>
                  </a:cubicBezTo>
                  <a:close/>
                </a:path>
              </a:pathLst>
            </a:custGeom>
            <a:solidFill>
              <a:srgbClr val="F6F6F6"/>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19" name="组合 18"/>
          <p:cNvGrpSpPr/>
          <p:nvPr/>
        </p:nvGrpSpPr>
        <p:grpSpPr>
          <a:xfrm>
            <a:off x="4116897" y="2965450"/>
            <a:ext cx="1120976" cy="1619073"/>
            <a:chOff x="4116897" y="2965450"/>
            <a:chExt cx="1120976" cy="1619073"/>
          </a:xfrm>
        </p:grpSpPr>
        <p:sp>
          <p:nvSpPr>
            <p:cNvPr id="20" name="任意多边形 19"/>
            <p:cNvSpPr>
              <a:spLocks noChangeAspect="1"/>
            </p:cNvSpPr>
            <p:nvPr/>
          </p:nvSpPr>
          <p:spPr>
            <a:xfrm rot="2700000" flipH="1">
              <a:off x="3867848" y="3214499"/>
              <a:ext cx="1619073" cy="1120976"/>
            </a:xfrm>
            <a:custGeom>
              <a:avLst/>
              <a:gdLst>
                <a:gd name="connsiteX0" fmla="*/ 1074602 w 1619073"/>
                <a:gd name="connsiteY0" fmla="*/ 1615 h 1120976"/>
                <a:gd name="connsiteX1" fmla="*/ 1058585 w 1619073"/>
                <a:gd name="connsiteY1" fmla="*/ 0 h 1120976"/>
                <a:gd name="connsiteX2" fmla="*/ 1043855 w 1619073"/>
                <a:gd name="connsiteY2" fmla="*/ 1485 h 1120976"/>
                <a:gd name="connsiteX3" fmla="*/ 1043855 w 1619073"/>
                <a:gd name="connsiteY3" fmla="*/ 0 h 1120976"/>
                <a:gd name="connsiteX4" fmla="*/ 509723 w 1619073"/>
                <a:gd name="connsiteY4" fmla="*/ 0 h 1120976"/>
                <a:gd name="connsiteX5" fmla="*/ 508108 w 1619073"/>
                <a:gd name="connsiteY5" fmla="*/ 1614 h 1120976"/>
                <a:gd name="connsiteX6" fmla="*/ 1454910 w 1619073"/>
                <a:gd name="connsiteY6" fmla="*/ 164163 h 1120976"/>
                <a:gd name="connsiteX7" fmla="*/ 1171543 w 1619073"/>
                <a:gd name="connsiteY7" fmla="*/ 11387 h 1120976"/>
                <a:gd name="connsiteX8" fmla="*/ 1115262 w 1619073"/>
                <a:gd name="connsiteY8" fmla="*/ 5713 h 1120976"/>
                <a:gd name="connsiteX9" fmla="*/ 0 w 1619073"/>
                <a:gd name="connsiteY9" fmla="*/ 1120975 h 1120976"/>
                <a:gd name="connsiteX10" fmla="*/ 1043855 w 1619073"/>
                <a:gd name="connsiteY10" fmla="*/ 1120975 h 1120976"/>
                <a:gd name="connsiteX11" fmla="*/ 1043855 w 1619073"/>
                <a:gd name="connsiteY11" fmla="*/ 1119492 h 1120976"/>
                <a:gd name="connsiteX12" fmla="*/ 1058585 w 1619073"/>
                <a:gd name="connsiteY12" fmla="*/ 1120976 h 1120976"/>
                <a:gd name="connsiteX13" fmla="*/ 1619073 w 1619073"/>
                <a:gd name="connsiteY13" fmla="*/ 560488 h 1120976"/>
                <a:gd name="connsiteX14" fmla="*/ 1454910 w 1619073"/>
                <a:gd name="connsiteY14" fmla="*/ 164163 h 1120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19073" h="1120976">
                  <a:moveTo>
                    <a:pt x="1074602" y="1615"/>
                  </a:moveTo>
                  <a:lnTo>
                    <a:pt x="1058585" y="0"/>
                  </a:lnTo>
                  <a:lnTo>
                    <a:pt x="1043855" y="1485"/>
                  </a:lnTo>
                  <a:lnTo>
                    <a:pt x="1043855" y="0"/>
                  </a:lnTo>
                  <a:lnTo>
                    <a:pt x="509723" y="0"/>
                  </a:lnTo>
                  <a:lnTo>
                    <a:pt x="508108" y="1614"/>
                  </a:lnTo>
                  <a:close/>
                  <a:moveTo>
                    <a:pt x="1454910" y="164163"/>
                  </a:moveTo>
                  <a:cubicBezTo>
                    <a:pt x="1378839" y="88092"/>
                    <a:pt x="1281002" y="33786"/>
                    <a:pt x="1171543" y="11387"/>
                  </a:cubicBezTo>
                  <a:lnTo>
                    <a:pt x="1115262" y="5713"/>
                  </a:lnTo>
                  <a:lnTo>
                    <a:pt x="0" y="1120975"/>
                  </a:lnTo>
                  <a:lnTo>
                    <a:pt x="1043855" y="1120975"/>
                  </a:lnTo>
                  <a:lnTo>
                    <a:pt x="1043855" y="1119492"/>
                  </a:lnTo>
                  <a:lnTo>
                    <a:pt x="1058585" y="1120976"/>
                  </a:lnTo>
                  <a:cubicBezTo>
                    <a:pt x="1368134" y="1120976"/>
                    <a:pt x="1619073" y="870037"/>
                    <a:pt x="1619073" y="560488"/>
                  </a:cubicBezTo>
                  <a:cubicBezTo>
                    <a:pt x="1619073" y="405714"/>
                    <a:pt x="1556339" y="265592"/>
                    <a:pt x="1454910" y="164163"/>
                  </a:cubicBezTo>
                  <a:close/>
                </a:path>
              </a:pathLst>
            </a:custGeom>
            <a:solidFill>
              <a:srgbClr val="33333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1" name="Freeform 45"/>
            <p:cNvSpPr>
              <a:spLocks noEditPoints="1"/>
            </p:cNvSpPr>
            <p:nvPr/>
          </p:nvSpPr>
          <p:spPr bwMode="auto">
            <a:xfrm>
              <a:off x="4261518" y="3461334"/>
              <a:ext cx="316713" cy="408103"/>
            </a:xfrm>
            <a:custGeom>
              <a:avLst/>
              <a:gdLst>
                <a:gd name="T0" fmla="*/ 2 w 491"/>
                <a:gd name="T1" fmla="*/ 492 h 631"/>
                <a:gd name="T2" fmla="*/ 121 w 491"/>
                <a:gd name="T3" fmla="*/ 631 h 631"/>
                <a:gd name="T4" fmla="*/ 122 w 491"/>
                <a:gd name="T5" fmla="*/ 631 h 631"/>
                <a:gd name="T6" fmla="*/ 131 w 491"/>
                <a:gd name="T7" fmla="*/ 631 h 631"/>
                <a:gd name="T8" fmla="*/ 244 w 491"/>
                <a:gd name="T9" fmla="*/ 595 h 631"/>
                <a:gd name="T10" fmla="*/ 247 w 491"/>
                <a:gd name="T11" fmla="*/ 556 h 631"/>
                <a:gd name="T12" fmla="*/ 184 w 491"/>
                <a:gd name="T13" fmla="*/ 498 h 631"/>
                <a:gd name="T14" fmla="*/ 202 w 491"/>
                <a:gd name="T15" fmla="*/ 457 h 631"/>
                <a:gd name="T16" fmla="*/ 162 w 491"/>
                <a:gd name="T17" fmla="*/ 401 h 631"/>
                <a:gd name="T18" fmla="*/ 170 w 491"/>
                <a:gd name="T19" fmla="*/ 372 h 631"/>
                <a:gd name="T20" fmla="*/ 213 w 491"/>
                <a:gd name="T21" fmla="*/ 344 h 631"/>
                <a:gd name="T22" fmla="*/ 198 w 491"/>
                <a:gd name="T23" fmla="*/ 305 h 631"/>
                <a:gd name="T24" fmla="*/ 256 w 491"/>
                <a:gd name="T25" fmla="*/ 246 h 631"/>
                <a:gd name="T26" fmla="*/ 307 w 491"/>
                <a:gd name="T27" fmla="*/ 83 h 631"/>
                <a:gd name="T28" fmla="*/ 2 w 491"/>
                <a:gd name="T29" fmla="*/ 273 h 631"/>
                <a:gd name="T30" fmla="*/ 2 w 491"/>
                <a:gd name="T31" fmla="*/ 492 h 631"/>
                <a:gd name="T32" fmla="*/ 221 w 491"/>
                <a:gd name="T33" fmla="*/ 305 h 631"/>
                <a:gd name="T34" fmla="*/ 256 w 491"/>
                <a:gd name="T35" fmla="*/ 340 h 631"/>
                <a:gd name="T36" fmla="*/ 436 w 491"/>
                <a:gd name="T37" fmla="*/ 340 h 631"/>
                <a:gd name="T38" fmla="*/ 436 w 491"/>
                <a:gd name="T39" fmla="*/ 270 h 631"/>
                <a:gd name="T40" fmla="*/ 265 w 491"/>
                <a:gd name="T41" fmla="*/ 270 h 631"/>
                <a:gd name="T42" fmla="*/ 349 w 491"/>
                <a:gd name="T43" fmla="*/ 366 h 631"/>
                <a:gd name="T44" fmla="*/ 192 w 491"/>
                <a:gd name="T45" fmla="*/ 381 h 631"/>
                <a:gd name="T46" fmla="*/ 221 w 491"/>
                <a:gd name="T47" fmla="*/ 436 h 631"/>
                <a:gd name="T48" fmla="*/ 349 w 491"/>
                <a:gd name="T49" fmla="*/ 436 h 631"/>
                <a:gd name="T50" fmla="*/ 491 w 491"/>
                <a:gd name="T51" fmla="*/ 401 h 631"/>
                <a:gd name="T52" fmla="*/ 349 w 491"/>
                <a:gd name="T53" fmla="*/ 366 h 631"/>
                <a:gd name="T54" fmla="*/ 484 w 491"/>
                <a:gd name="T55" fmla="*/ 498 h 631"/>
                <a:gd name="T56" fmla="*/ 349 w 491"/>
                <a:gd name="T57" fmla="*/ 463 h 631"/>
                <a:gd name="T58" fmla="*/ 256 w 491"/>
                <a:gd name="T59" fmla="*/ 463 h 631"/>
                <a:gd name="T60" fmla="*/ 208 w 491"/>
                <a:gd name="T61" fmla="*/ 492 h 631"/>
                <a:gd name="T62" fmla="*/ 243 w 491"/>
                <a:gd name="T63" fmla="*/ 533 h 631"/>
                <a:gd name="T64" fmla="*/ 315 w 491"/>
                <a:gd name="T65" fmla="*/ 533 h 631"/>
                <a:gd name="T66" fmla="*/ 303 w 491"/>
                <a:gd name="T67" fmla="*/ 629 h 631"/>
                <a:gd name="T68" fmla="*/ 409 w 491"/>
                <a:gd name="T69" fmla="*/ 629 h 631"/>
                <a:gd name="T70" fmla="*/ 409 w 491"/>
                <a:gd name="T71" fmla="*/ 560 h 631"/>
                <a:gd name="T72" fmla="*/ 303 w 491"/>
                <a:gd name="T73" fmla="*/ 560 h 631"/>
                <a:gd name="T74" fmla="*/ 303 w 491"/>
                <a:gd name="T75" fmla="*/ 629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1" h="631">
                  <a:moveTo>
                    <a:pt x="2" y="492"/>
                  </a:moveTo>
                  <a:lnTo>
                    <a:pt x="2" y="492"/>
                  </a:lnTo>
                  <a:cubicBezTo>
                    <a:pt x="2" y="494"/>
                    <a:pt x="2" y="496"/>
                    <a:pt x="2" y="498"/>
                  </a:cubicBezTo>
                  <a:cubicBezTo>
                    <a:pt x="2" y="570"/>
                    <a:pt x="51" y="628"/>
                    <a:pt x="121" y="631"/>
                  </a:cubicBezTo>
                  <a:lnTo>
                    <a:pt x="121" y="631"/>
                  </a:lnTo>
                  <a:lnTo>
                    <a:pt x="122" y="631"/>
                  </a:lnTo>
                  <a:cubicBezTo>
                    <a:pt x="124" y="631"/>
                    <a:pt x="125" y="631"/>
                    <a:pt x="127" y="631"/>
                  </a:cubicBezTo>
                  <a:cubicBezTo>
                    <a:pt x="128" y="631"/>
                    <a:pt x="130" y="631"/>
                    <a:pt x="131" y="631"/>
                  </a:cubicBezTo>
                  <a:lnTo>
                    <a:pt x="257" y="631"/>
                  </a:lnTo>
                  <a:cubicBezTo>
                    <a:pt x="249" y="621"/>
                    <a:pt x="244" y="608"/>
                    <a:pt x="244" y="595"/>
                  </a:cubicBezTo>
                  <a:cubicBezTo>
                    <a:pt x="244" y="580"/>
                    <a:pt x="250" y="567"/>
                    <a:pt x="259" y="556"/>
                  </a:cubicBezTo>
                  <a:lnTo>
                    <a:pt x="247" y="556"/>
                  </a:lnTo>
                  <a:lnTo>
                    <a:pt x="243" y="556"/>
                  </a:lnTo>
                  <a:cubicBezTo>
                    <a:pt x="211" y="556"/>
                    <a:pt x="184" y="530"/>
                    <a:pt x="184" y="498"/>
                  </a:cubicBezTo>
                  <a:cubicBezTo>
                    <a:pt x="184" y="496"/>
                    <a:pt x="184" y="494"/>
                    <a:pt x="185" y="492"/>
                  </a:cubicBezTo>
                  <a:cubicBezTo>
                    <a:pt x="186" y="478"/>
                    <a:pt x="192" y="466"/>
                    <a:pt x="202" y="457"/>
                  </a:cubicBezTo>
                  <a:cubicBezTo>
                    <a:pt x="197" y="455"/>
                    <a:pt x="192" y="453"/>
                    <a:pt x="188" y="450"/>
                  </a:cubicBezTo>
                  <a:cubicBezTo>
                    <a:pt x="172" y="439"/>
                    <a:pt x="162" y="421"/>
                    <a:pt x="162" y="401"/>
                  </a:cubicBezTo>
                  <a:cubicBezTo>
                    <a:pt x="162" y="391"/>
                    <a:pt x="165" y="381"/>
                    <a:pt x="170" y="373"/>
                  </a:cubicBezTo>
                  <a:cubicBezTo>
                    <a:pt x="170" y="372"/>
                    <a:pt x="170" y="372"/>
                    <a:pt x="170" y="372"/>
                  </a:cubicBezTo>
                  <a:cubicBezTo>
                    <a:pt x="178" y="358"/>
                    <a:pt x="192" y="348"/>
                    <a:pt x="207" y="345"/>
                  </a:cubicBezTo>
                  <a:cubicBezTo>
                    <a:pt x="209" y="344"/>
                    <a:pt x="211" y="344"/>
                    <a:pt x="213" y="344"/>
                  </a:cubicBezTo>
                  <a:cubicBezTo>
                    <a:pt x="212" y="343"/>
                    <a:pt x="211" y="342"/>
                    <a:pt x="211" y="342"/>
                  </a:cubicBezTo>
                  <a:cubicBezTo>
                    <a:pt x="203" y="331"/>
                    <a:pt x="198" y="319"/>
                    <a:pt x="198" y="305"/>
                  </a:cubicBezTo>
                  <a:cubicBezTo>
                    <a:pt x="198" y="288"/>
                    <a:pt x="205" y="272"/>
                    <a:pt x="217" y="261"/>
                  </a:cubicBezTo>
                  <a:cubicBezTo>
                    <a:pt x="227" y="252"/>
                    <a:pt x="241" y="246"/>
                    <a:pt x="256" y="246"/>
                  </a:cubicBezTo>
                  <a:lnTo>
                    <a:pt x="278" y="246"/>
                  </a:lnTo>
                  <a:cubicBezTo>
                    <a:pt x="306" y="185"/>
                    <a:pt x="316" y="120"/>
                    <a:pt x="307" y="83"/>
                  </a:cubicBezTo>
                  <a:cubicBezTo>
                    <a:pt x="286" y="0"/>
                    <a:pt x="217" y="20"/>
                    <a:pt x="212" y="67"/>
                  </a:cubicBezTo>
                  <a:cubicBezTo>
                    <a:pt x="195" y="209"/>
                    <a:pt x="7" y="231"/>
                    <a:pt x="2" y="273"/>
                  </a:cubicBezTo>
                  <a:cubicBezTo>
                    <a:pt x="2" y="273"/>
                    <a:pt x="0" y="289"/>
                    <a:pt x="2" y="309"/>
                  </a:cubicBezTo>
                  <a:lnTo>
                    <a:pt x="2" y="492"/>
                  </a:lnTo>
                  <a:close/>
                  <a:moveTo>
                    <a:pt x="256" y="270"/>
                  </a:moveTo>
                  <a:cubicBezTo>
                    <a:pt x="237" y="270"/>
                    <a:pt x="221" y="285"/>
                    <a:pt x="221" y="305"/>
                  </a:cubicBezTo>
                  <a:cubicBezTo>
                    <a:pt x="221" y="312"/>
                    <a:pt x="223" y="319"/>
                    <a:pt x="227" y="324"/>
                  </a:cubicBezTo>
                  <a:cubicBezTo>
                    <a:pt x="233" y="334"/>
                    <a:pt x="244" y="340"/>
                    <a:pt x="256" y="340"/>
                  </a:cubicBezTo>
                  <a:lnTo>
                    <a:pt x="349" y="340"/>
                  </a:lnTo>
                  <a:lnTo>
                    <a:pt x="436" y="340"/>
                  </a:lnTo>
                  <a:cubicBezTo>
                    <a:pt x="455" y="340"/>
                    <a:pt x="471" y="324"/>
                    <a:pt x="471" y="305"/>
                  </a:cubicBezTo>
                  <a:cubicBezTo>
                    <a:pt x="471" y="285"/>
                    <a:pt x="455" y="270"/>
                    <a:pt x="436" y="270"/>
                  </a:cubicBezTo>
                  <a:lnTo>
                    <a:pt x="349" y="270"/>
                  </a:lnTo>
                  <a:lnTo>
                    <a:pt x="265" y="270"/>
                  </a:lnTo>
                  <a:lnTo>
                    <a:pt x="256" y="270"/>
                  </a:lnTo>
                  <a:close/>
                  <a:moveTo>
                    <a:pt x="349" y="366"/>
                  </a:moveTo>
                  <a:lnTo>
                    <a:pt x="221" y="366"/>
                  </a:lnTo>
                  <a:cubicBezTo>
                    <a:pt x="209" y="366"/>
                    <a:pt x="198" y="372"/>
                    <a:pt x="192" y="381"/>
                  </a:cubicBezTo>
                  <a:cubicBezTo>
                    <a:pt x="188" y="387"/>
                    <a:pt x="186" y="394"/>
                    <a:pt x="186" y="401"/>
                  </a:cubicBezTo>
                  <a:cubicBezTo>
                    <a:pt x="186" y="421"/>
                    <a:pt x="201" y="436"/>
                    <a:pt x="221" y="436"/>
                  </a:cubicBezTo>
                  <a:lnTo>
                    <a:pt x="245" y="436"/>
                  </a:lnTo>
                  <a:lnTo>
                    <a:pt x="349" y="436"/>
                  </a:lnTo>
                  <a:lnTo>
                    <a:pt x="456" y="436"/>
                  </a:lnTo>
                  <a:cubicBezTo>
                    <a:pt x="475" y="436"/>
                    <a:pt x="491" y="421"/>
                    <a:pt x="491" y="401"/>
                  </a:cubicBezTo>
                  <a:cubicBezTo>
                    <a:pt x="491" y="382"/>
                    <a:pt x="475" y="366"/>
                    <a:pt x="456" y="366"/>
                  </a:cubicBezTo>
                  <a:lnTo>
                    <a:pt x="349" y="366"/>
                  </a:lnTo>
                  <a:close/>
                  <a:moveTo>
                    <a:pt x="449" y="533"/>
                  </a:moveTo>
                  <a:cubicBezTo>
                    <a:pt x="469" y="533"/>
                    <a:pt x="484" y="517"/>
                    <a:pt x="484" y="498"/>
                  </a:cubicBezTo>
                  <a:cubicBezTo>
                    <a:pt x="484" y="479"/>
                    <a:pt x="469" y="463"/>
                    <a:pt x="449" y="463"/>
                  </a:cubicBezTo>
                  <a:lnTo>
                    <a:pt x="349" y="463"/>
                  </a:lnTo>
                  <a:lnTo>
                    <a:pt x="315" y="463"/>
                  </a:lnTo>
                  <a:lnTo>
                    <a:pt x="256" y="463"/>
                  </a:lnTo>
                  <a:lnTo>
                    <a:pt x="243" y="463"/>
                  </a:lnTo>
                  <a:cubicBezTo>
                    <a:pt x="225" y="463"/>
                    <a:pt x="211" y="476"/>
                    <a:pt x="208" y="492"/>
                  </a:cubicBezTo>
                  <a:cubicBezTo>
                    <a:pt x="208" y="494"/>
                    <a:pt x="208" y="496"/>
                    <a:pt x="208" y="498"/>
                  </a:cubicBezTo>
                  <a:cubicBezTo>
                    <a:pt x="208" y="517"/>
                    <a:pt x="223" y="533"/>
                    <a:pt x="243" y="533"/>
                  </a:cubicBezTo>
                  <a:lnTo>
                    <a:pt x="256" y="533"/>
                  </a:lnTo>
                  <a:lnTo>
                    <a:pt x="315" y="533"/>
                  </a:lnTo>
                  <a:lnTo>
                    <a:pt x="449" y="533"/>
                  </a:lnTo>
                  <a:close/>
                  <a:moveTo>
                    <a:pt x="303" y="629"/>
                  </a:moveTo>
                  <a:lnTo>
                    <a:pt x="315" y="629"/>
                  </a:lnTo>
                  <a:lnTo>
                    <a:pt x="409" y="629"/>
                  </a:lnTo>
                  <a:cubicBezTo>
                    <a:pt x="429" y="629"/>
                    <a:pt x="444" y="614"/>
                    <a:pt x="444" y="595"/>
                  </a:cubicBezTo>
                  <a:cubicBezTo>
                    <a:pt x="444" y="575"/>
                    <a:pt x="429" y="560"/>
                    <a:pt x="409" y="560"/>
                  </a:cubicBezTo>
                  <a:lnTo>
                    <a:pt x="315" y="560"/>
                  </a:lnTo>
                  <a:lnTo>
                    <a:pt x="303" y="560"/>
                  </a:lnTo>
                  <a:cubicBezTo>
                    <a:pt x="283" y="560"/>
                    <a:pt x="268" y="575"/>
                    <a:pt x="268" y="595"/>
                  </a:cubicBezTo>
                  <a:cubicBezTo>
                    <a:pt x="268" y="614"/>
                    <a:pt x="283" y="629"/>
                    <a:pt x="303" y="629"/>
                  </a:cubicBezTo>
                  <a:close/>
                </a:path>
              </a:pathLst>
            </a:custGeom>
            <a:solidFill>
              <a:srgbClr val="F8F8F8"/>
            </a:solidFill>
            <a:ln>
              <a:noFill/>
            </a:ln>
          </p:spPr>
          <p:txBody>
            <a:bodyPr vert="horz" wrap="square" lIns="91440" tIns="45720" rIns="91440" bIns="45720" numCol="1" anchor="t" anchorCtr="0" compatLnSpc="1"/>
            <a:lstStyle/>
            <a:p>
              <a:endParaRPr lang="zh-CN" altLang="en-US">
                <a:solidFill>
                  <a:schemeClr val="accent2"/>
                </a:solidFill>
              </a:endParaRPr>
            </a:p>
          </p:txBody>
        </p:sp>
      </p:grpSp>
      <p:sp>
        <p:nvSpPr>
          <p:cNvPr id="22" name="矩形 47"/>
          <p:cNvSpPr>
            <a:spLocks noChangeArrowheads="1"/>
          </p:cNvSpPr>
          <p:nvPr/>
        </p:nvSpPr>
        <p:spPr bwMode="auto">
          <a:xfrm>
            <a:off x="1020089" y="2384583"/>
            <a:ext cx="2684043" cy="8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dirty="0">
                <a:solidFill>
                  <a:schemeClr val="tx1">
                    <a:lumMod val="85000"/>
                    <a:lumOff val="15000"/>
                  </a:schemeClr>
                </a:solidFill>
              </a:rPr>
              <a:t>单击此处输入标题</a:t>
            </a:r>
            <a:endParaRPr lang="en-US" altLang="zh-CN" sz="2000" dirty="0">
              <a:solidFill>
                <a:schemeClr val="tx1">
                  <a:lumMod val="85000"/>
                  <a:lumOff val="15000"/>
                </a:schemeClr>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p:txBody>
      </p:sp>
      <p:sp>
        <p:nvSpPr>
          <p:cNvPr id="23" name="矩形 47"/>
          <p:cNvSpPr>
            <a:spLocks noChangeArrowheads="1"/>
          </p:cNvSpPr>
          <p:nvPr/>
        </p:nvSpPr>
        <p:spPr bwMode="auto">
          <a:xfrm>
            <a:off x="8881777" y="2384583"/>
            <a:ext cx="2684043" cy="8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dirty="0">
                <a:solidFill>
                  <a:schemeClr val="tx1">
                    <a:lumMod val="85000"/>
                    <a:lumOff val="15000"/>
                  </a:schemeClr>
                </a:solidFill>
              </a:rPr>
              <a:t>单击此处输入标题</a:t>
            </a:r>
            <a:endParaRPr lang="en-US" altLang="zh-CN" sz="2000" dirty="0">
              <a:solidFill>
                <a:schemeClr val="tx1">
                  <a:lumMod val="85000"/>
                  <a:lumOff val="15000"/>
                </a:schemeClr>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p:txBody>
      </p:sp>
      <p:sp>
        <p:nvSpPr>
          <p:cNvPr id="24" name="矩形 47"/>
          <p:cNvSpPr>
            <a:spLocks noChangeArrowheads="1"/>
          </p:cNvSpPr>
          <p:nvPr/>
        </p:nvSpPr>
        <p:spPr bwMode="auto">
          <a:xfrm>
            <a:off x="1024587" y="4987371"/>
            <a:ext cx="2684043" cy="8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dirty="0">
                <a:solidFill>
                  <a:schemeClr val="tx1">
                    <a:lumMod val="85000"/>
                    <a:lumOff val="15000"/>
                  </a:schemeClr>
                </a:solidFill>
              </a:rPr>
              <a:t>单击此处输入标题</a:t>
            </a:r>
            <a:endParaRPr lang="en-US" altLang="zh-CN" sz="2000" dirty="0">
              <a:solidFill>
                <a:schemeClr val="tx1">
                  <a:lumMod val="85000"/>
                  <a:lumOff val="15000"/>
                </a:schemeClr>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p:txBody>
      </p:sp>
      <p:sp>
        <p:nvSpPr>
          <p:cNvPr id="25" name="矩形 24"/>
          <p:cNvSpPr>
            <a:spLocks noChangeArrowheads="1"/>
          </p:cNvSpPr>
          <p:nvPr/>
        </p:nvSpPr>
        <p:spPr bwMode="auto">
          <a:xfrm>
            <a:off x="8881777" y="4987371"/>
            <a:ext cx="2684043" cy="8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dirty="0">
                <a:solidFill>
                  <a:schemeClr val="tx1">
                    <a:lumMod val="85000"/>
                    <a:lumOff val="15000"/>
                  </a:schemeClr>
                </a:solidFill>
              </a:rPr>
              <a:t>单击此处输入标题</a:t>
            </a:r>
            <a:endParaRPr lang="en-US" altLang="zh-CN" sz="2000" dirty="0">
              <a:solidFill>
                <a:schemeClr val="tx1">
                  <a:lumMod val="85000"/>
                  <a:lumOff val="15000"/>
                </a:schemeClr>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p:txBody>
      </p:sp>
      <p:grpSp>
        <p:nvGrpSpPr>
          <p:cNvPr id="26" name="组合 25"/>
          <p:cNvGrpSpPr/>
          <p:nvPr/>
        </p:nvGrpSpPr>
        <p:grpSpPr>
          <a:xfrm>
            <a:off x="4751209" y="3203090"/>
            <a:ext cx="1120975" cy="2416983"/>
            <a:chOff x="4751209" y="3203090"/>
            <a:chExt cx="1120975" cy="2416983"/>
          </a:xfrm>
        </p:grpSpPr>
        <p:sp>
          <p:nvSpPr>
            <p:cNvPr id="27" name="任意多边形 26"/>
            <p:cNvSpPr>
              <a:spLocks noChangeAspect="1"/>
            </p:cNvSpPr>
            <p:nvPr/>
          </p:nvSpPr>
          <p:spPr>
            <a:xfrm rot="2700000" flipH="1">
              <a:off x="4103205" y="3851094"/>
              <a:ext cx="2416983" cy="1120975"/>
            </a:xfrm>
            <a:custGeom>
              <a:avLst/>
              <a:gdLst>
                <a:gd name="connsiteX0" fmla="*/ 2469975 w 2469975"/>
                <a:gd name="connsiteY0" fmla="*/ 0 h 1145553"/>
                <a:gd name="connsiteX1" fmla="*/ 1324422 w 2469975"/>
                <a:gd name="connsiteY1" fmla="*/ 1145553 h 1145553"/>
                <a:gd name="connsiteX2" fmla="*/ 0 w 2469975"/>
                <a:gd name="connsiteY2" fmla="*/ 1145553 h 1145553"/>
                <a:gd name="connsiteX3" fmla="*/ 1145553 w 2469975"/>
                <a:gd name="connsiteY3" fmla="*/ 0 h 1145553"/>
              </a:gdLst>
              <a:ahLst/>
              <a:cxnLst>
                <a:cxn ang="0">
                  <a:pos x="connsiteX0" y="connsiteY0"/>
                </a:cxn>
                <a:cxn ang="0">
                  <a:pos x="connsiteX1" y="connsiteY1"/>
                </a:cxn>
                <a:cxn ang="0">
                  <a:pos x="connsiteX2" y="connsiteY2"/>
                </a:cxn>
                <a:cxn ang="0">
                  <a:pos x="connsiteX3" y="connsiteY3"/>
                </a:cxn>
              </a:cxnLst>
              <a:rect l="l" t="t" r="r" b="b"/>
              <a:pathLst>
                <a:path w="2469975" h="1145553">
                  <a:moveTo>
                    <a:pt x="2469975" y="0"/>
                  </a:moveTo>
                  <a:lnTo>
                    <a:pt x="1324422" y="1145553"/>
                  </a:lnTo>
                  <a:lnTo>
                    <a:pt x="0" y="1145553"/>
                  </a:lnTo>
                  <a:lnTo>
                    <a:pt x="1145553" y="0"/>
                  </a:lnTo>
                  <a:close/>
                </a:path>
              </a:pathLst>
            </a:custGeom>
            <a:solidFill>
              <a:srgbClr val="9BC2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8" name="Freeform 22"/>
            <p:cNvSpPr>
              <a:spLocks noEditPoints="1"/>
            </p:cNvSpPr>
            <p:nvPr/>
          </p:nvSpPr>
          <p:spPr bwMode="auto">
            <a:xfrm>
              <a:off x="5104014" y="4211592"/>
              <a:ext cx="340597" cy="399978"/>
            </a:xfrm>
            <a:custGeom>
              <a:avLst/>
              <a:gdLst>
                <a:gd name="T0" fmla="*/ 90 w 641"/>
                <a:gd name="T1" fmla="*/ 424 h 748"/>
                <a:gd name="T2" fmla="*/ 158 w 641"/>
                <a:gd name="T3" fmla="*/ 424 h 748"/>
                <a:gd name="T4" fmla="*/ 205 w 641"/>
                <a:gd name="T5" fmla="*/ 408 h 748"/>
                <a:gd name="T6" fmla="*/ 291 w 641"/>
                <a:gd name="T7" fmla="*/ 588 h 748"/>
                <a:gd name="T8" fmla="*/ 312 w 641"/>
                <a:gd name="T9" fmla="*/ 475 h 748"/>
                <a:gd name="T10" fmla="*/ 297 w 641"/>
                <a:gd name="T11" fmla="*/ 468 h 748"/>
                <a:gd name="T12" fmla="*/ 298 w 641"/>
                <a:gd name="T13" fmla="*/ 452 h 748"/>
                <a:gd name="T14" fmla="*/ 360 w 641"/>
                <a:gd name="T15" fmla="*/ 452 h 748"/>
                <a:gd name="T16" fmla="*/ 360 w 641"/>
                <a:gd name="T17" fmla="*/ 468 h 748"/>
                <a:gd name="T18" fmla="*/ 346 w 641"/>
                <a:gd name="T19" fmla="*/ 475 h 748"/>
                <a:gd name="T20" fmla="*/ 365 w 641"/>
                <a:gd name="T21" fmla="*/ 583 h 748"/>
                <a:gd name="T22" fmla="*/ 439 w 641"/>
                <a:gd name="T23" fmla="*/ 415 h 748"/>
                <a:gd name="T24" fmla="*/ 482 w 641"/>
                <a:gd name="T25" fmla="*/ 420 h 748"/>
                <a:gd name="T26" fmla="*/ 545 w 641"/>
                <a:gd name="T27" fmla="*/ 420 h 748"/>
                <a:gd name="T28" fmla="*/ 632 w 641"/>
                <a:gd name="T29" fmla="*/ 691 h 748"/>
                <a:gd name="T30" fmla="*/ 544 w 641"/>
                <a:gd name="T31" fmla="*/ 722 h 748"/>
                <a:gd name="T32" fmla="*/ 532 w 641"/>
                <a:gd name="T33" fmla="*/ 681 h 748"/>
                <a:gd name="T34" fmla="*/ 504 w 641"/>
                <a:gd name="T35" fmla="*/ 729 h 748"/>
                <a:gd name="T36" fmla="*/ 123 w 641"/>
                <a:gd name="T37" fmla="*/ 731 h 748"/>
                <a:gd name="T38" fmla="*/ 94 w 641"/>
                <a:gd name="T39" fmla="*/ 681 h 748"/>
                <a:gd name="T40" fmla="*/ 81 w 641"/>
                <a:gd name="T41" fmla="*/ 724 h 748"/>
                <a:gd name="T42" fmla="*/ 0 w 641"/>
                <a:gd name="T43" fmla="*/ 691 h 748"/>
                <a:gd name="T44" fmla="*/ 90 w 641"/>
                <a:gd name="T45" fmla="*/ 424 h 748"/>
                <a:gd name="T46" fmla="*/ 185 w 641"/>
                <a:gd name="T47" fmla="*/ 289 h 748"/>
                <a:gd name="T48" fmla="*/ 185 w 641"/>
                <a:gd name="T49" fmla="*/ 289 h 748"/>
                <a:gd name="T50" fmla="*/ 163 w 641"/>
                <a:gd name="T51" fmla="*/ 264 h 748"/>
                <a:gd name="T52" fmla="*/ 155 w 641"/>
                <a:gd name="T53" fmla="*/ 214 h 748"/>
                <a:gd name="T54" fmla="*/ 155 w 641"/>
                <a:gd name="T55" fmla="*/ 207 h 748"/>
                <a:gd name="T56" fmla="*/ 160 w 641"/>
                <a:gd name="T57" fmla="*/ 204 h 748"/>
                <a:gd name="T58" fmla="*/ 164 w 641"/>
                <a:gd name="T59" fmla="*/ 202 h 748"/>
                <a:gd name="T60" fmla="*/ 199 w 641"/>
                <a:gd name="T61" fmla="*/ 47 h 748"/>
                <a:gd name="T62" fmla="*/ 423 w 641"/>
                <a:gd name="T63" fmla="*/ 43 h 748"/>
                <a:gd name="T64" fmla="*/ 466 w 641"/>
                <a:gd name="T65" fmla="*/ 200 h 748"/>
                <a:gd name="T66" fmla="*/ 472 w 641"/>
                <a:gd name="T67" fmla="*/ 204 h 748"/>
                <a:gd name="T68" fmla="*/ 478 w 641"/>
                <a:gd name="T69" fmla="*/ 207 h 748"/>
                <a:gd name="T70" fmla="*/ 478 w 641"/>
                <a:gd name="T71" fmla="*/ 214 h 748"/>
                <a:gd name="T72" fmla="*/ 471 w 641"/>
                <a:gd name="T73" fmla="*/ 263 h 748"/>
                <a:gd name="T74" fmla="*/ 449 w 641"/>
                <a:gd name="T75" fmla="*/ 288 h 748"/>
                <a:gd name="T76" fmla="*/ 328 w 641"/>
                <a:gd name="T77" fmla="*/ 397 h 748"/>
                <a:gd name="T78" fmla="*/ 299 w 641"/>
                <a:gd name="T79" fmla="*/ 395 h 748"/>
                <a:gd name="T80" fmla="*/ 185 w 641"/>
                <a:gd name="T81" fmla="*/ 289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1" h="748">
                  <a:moveTo>
                    <a:pt x="90" y="424"/>
                  </a:moveTo>
                  <a:cubicBezTo>
                    <a:pt x="114" y="424"/>
                    <a:pt x="137" y="424"/>
                    <a:pt x="158" y="424"/>
                  </a:cubicBezTo>
                  <a:cubicBezTo>
                    <a:pt x="178" y="425"/>
                    <a:pt x="194" y="421"/>
                    <a:pt x="205" y="408"/>
                  </a:cubicBezTo>
                  <a:lnTo>
                    <a:pt x="291" y="588"/>
                  </a:lnTo>
                  <a:lnTo>
                    <a:pt x="312" y="475"/>
                  </a:lnTo>
                  <a:lnTo>
                    <a:pt x="297" y="468"/>
                  </a:lnTo>
                  <a:lnTo>
                    <a:pt x="298" y="452"/>
                  </a:lnTo>
                  <a:lnTo>
                    <a:pt x="360" y="452"/>
                  </a:lnTo>
                  <a:lnTo>
                    <a:pt x="360" y="468"/>
                  </a:lnTo>
                  <a:lnTo>
                    <a:pt x="346" y="475"/>
                  </a:lnTo>
                  <a:lnTo>
                    <a:pt x="365" y="583"/>
                  </a:lnTo>
                  <a:lnTo>
                    <a:pt x="439" y="415"/>
                  </a:lnTo>
                  <a:cubicBezTo>
                    <a:pt x="450" y="420"/>
                    <a:pt x="464" y="422"/>
                    <a:pt x="482" y="420"/>
                  </a:cubicBezTo>
                  <a:cubicBezTo>
                    <a:pt x="502" y="420"/>
                    <a:pt x="523" y="420"/>
                    <a:pt x="545" y="420"/>
                  </a:cubicBezTo>
                  <a:cubicBezTo>
                    <a:pt x="604" y="475"/>
                    <a:pt x="641" y="606"/>
                    <a:pt x="632" y="691"/>
                  </a:cubicBezTo>
                  <a:cubicBezTo>
                    <a:pt x="614" y="704"/>
                    <a:pt x="583" y="714"/>
                    <a:pt x="544" y="722"/>
                  </a:cubicBezTo>
                  <a:lnTo>
                    <a:pt x="532" y="681"/>
                  </a:lnTo>
                  <a:lnTo>
                    <a:pt x="504" y="729"/>
                  </a:lnTo>
                  <a:cubicBezTo>
                    <a:pt x="390" y="746"/>
                    <a:pt x="233" y="748"/>
                    <a:pt x="123" y="731"/>
                  </a:cubicBezTo>
                  <a:lnTo>
                    <a:pt x="94" y="681"/>
                  </a:lnTo>
                  <a:lnTo>
                    <a:pt x="81" y="724"/>
                  </a:lnTo>
                  <a:cubicBezTo>
                    <a:pt x="43" y="716"/>
                    <a:pt x="14" y="705"/>
                    <a:pt x="0" y="691"/>
                  </a:cubicBezTo>
                  <a:cubicBezTo>
                    <a:pt x="1" y="616"/>
                    <a:pt x="15" y="489"/>
                    <a:pt x="90" y="424"/>
                  </a:cubicBezTo>
                  <a:close/>
                  <a:moveTo>
                    <a:pt x="185" y="289"/>
                  </a:moveTo>
                  <a:lnTo>
                    <a:pt x="185" y="289"/>
                  </a:lnTo>
                  <a:cubicBezTo>
                    <a:pt x="175" y="284"/>
                    <a:pt x="168" y="275"/>
                    <a:pt x="163" y="264"/>
                  </a:cubicBezTo>
                  <a:cubicBezTo>
                    <a:pt x="157" y="251"/>
                    <a:pt x="155" y="234"/>
                    <a:pt x="155" y="214"/>
                  </a:cubicBezTo>
                  <a:lnTo>
                    <a:pt x="155" y="207"/>
                  </a:lnTo>
                  <a:lnTo>
                    <a:pt x="160" y="204"/>
                  </a:lnTo>
                  <a:cubicBezTo>
                    <a:pt x="162" y="203"/>
                    <a:pt x="163" y="202"/>
                    <a:pt x="164" y="202"/>
                  </a:cubicBezTo>
                  <a:cubicBezTo>
                    <a:pt x="152" y="117"/>
                    <a:pt x="162" y="78"/>
                    <a:pt x="199" y="47"/>
                  </a:cubicBezTo>
                  <a:cubicBezTo>
                    <a:pt x="256" y="0"/>
                    <a:pt x="365" y="0"/>
                    <a:pt x="423" y="43"/>
                  </a:cubicBezTo>
                  <a:cubicBezTo>
                    <a:pt x="463" y="72"/>
                    <a:pt x="477" y="123"/>
                    <a:pt x="466" y="200"/>
                  </a:cubicBezTo>
                  <a:cubicBezTo>
                    <a:pt x="468" y="201"/>
                    <a:pt x="470" y="202"/>
                    <a:pt x="472" y="204"/>
                  </a:cubicBezTo>
                  <a:lnTo>
                    <a:pt x="478" y="207"/>
                  </a:lnTo>
                  <a:lnTo>
                    <a:pt x="478" y="214"/>
                  </a:lnTo>
                  <a:cubicBezTo>
                    <a:pt x="478" y="233"/>
                    <a:pt x="476" y="250"/>
                    <a:pt x="471" y="263"/>
                  </a:cubicBezTo>
                  <a:cubicBezTo>
                    <a:pt x="466" y="275"/>
                    <a:pt x="459" y="283"/>
                    <a:pt x="449" y="288"/>
                  </a:cubicBezTo>
                  <a:cubicBezTo>
                    <a:pt x="434" y="338"/>
                    <a:pt x="381" y="392"/>
                    <a:pt x="328" y="397"/>
                  </a:cubicBezTo>
                  <a:cubicBezTo>
                    <a:pt x="319" y="398"/>
                    <a:pt x="308" y="398"/>
                    <a:pt x="299" y="395"/>
                  </a:cubicBezTo>
                  <a:cubicBezTo>
                    <a:pt x="241" y="374"/>
                    <a:pt x="203" y="350"/>
                    <a:pt x="185" y="289"/>
                  </a:cubicBezTo>
                  <a:close/>
                </a:path>
              </a:pathLst>
            </a:custGeom>
            <a:solidFill>
              <a:srgbClr val="F8F8F8"/>
            </a:solidFill>
            <a:ln>
              <a:noFill/>
            </a:ln>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250" advClick="0" advTm="0">
        <p14:switch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4200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750" fill="hold"/>
                                        <p:tgtEl>
                                          <p:spTgt spid="19"/>
                                        </p:tgtEl>
                                        <p:attrNameLst>
                                          <p:attrName>ppt_x</p:attrName>
                                        </p:attrNameLst>
                                      </p:cBhvr>
                                      <p:tavLst>
                                        <p:tav tm="0">
                                          <p:val>
                                            <p:strVal val="#ppt_x"/>
                                          </p:val>
                                        </p:tav>
                                        <p:tav tm="100000">
                                          <p:val>
                                            <p:strVal val="#ppt_x"/>
                                          </p:val>
                                        </p:tav>
                                      </p:tavLst>
                                    </p:anim>
                                    <p:anim calcmode="lin" valueType="num">
                                      <p:cBhvr additive="base">
                                        <p:cTn id="8" dur="75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decel="42000" fill="hold" nodeType="withEffect">
                                  <p:stCondLst>
                                    <p:cond delay="25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750" fill="hold"/>
                                        <p:tgtEl>
                                          <p:spTgt spid="26"/>
                                        </p:tgtEl>
                                        <p:attrNameLst>
                                          <p:attrName>ppt_x</p:attrName>
                                        </p:attrNameLst>
                                      </p:cBhvr>
                                      <p:tavLst>
                                        <p:tav tm="0">
                                          <p:val>
                                            <p:strVal val="#ppt_x"/>
                                          </p:val>
                                        </p:tav>
                                        <p:tav tm="100000">
                                          <p:val>
                                            <p:strVal val="#ppt_x"/>
                                          </p:val>
                                        </p:tav>
                                      </p:tavLst>
                                    </p:anim>
                                    <p:anim calcmode="lin" valueType="num">
                                      <p:cBhvr additive="base">
                                        <p:cTn id="12" dur="750" fill="hold"/>
                                        <p:tgtEl>
                                          <p:spTgt spid="26"/>
                                        </p:tgtEl>
                                        <p:attrNameLst>
                                          <p:attrName>ppt_y</p:attrName>
                                        </p:attrNameLst>
                                      </p:cBhvr>
                                      <p:tavLst>
                                        <p:tav tm="0">
                                          <p:val>
                                            <p:strVal val="1+#ppt_h/2"/>
                                          </p:val>
                                        </p:tav>
                                        <p:tav tm="100000">
                                          <p:val>
                                            <p:strVal val="#ppt_y"/>
                                          </p:val>
                                        </p:tav>
                                      </p:tavLst>
                                    </p:anim>
                                  </p:childTnLst>
                                </p:cTn>
                              </p:par>
                              <p:par>
                                <p:cTn id="13" presetID="2" presetClass="entr" presetSubtype="4" decel="42000" fill="hold" nodeType="withEffect">
                                  <p:stCondLst>
                                    <p:cond delay="5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750" fill="hold"/>
                                        <p:tgtEl>
                                          <p:spTgt spid="7"/>
                                        </p:tgtEl>
                                        <p:attrNameLst>
                                          <p:attrName>ppt_x</p:attrName>
                                        </p:attrNameLst>
                                      </p:cBhvr>
                                      <p:tavLst>
                                        <p:tav tm="0">
                                          <p:val>
                                            <p:strVal val="#ppt_x"/>
                                          </p:val>
                                        </p:tav>
                                        <p:tav tm="100000">
                                          <p:val>
                                            <p:strVal val="#ppt_x"/>
                                          </p:val>
                                        </p:tav>
                                      </p:tavLst>
                                    </p:anim>
                                    <p:anim calcmode="lin" valueType="num">
                                      <p:cBhvr additive="base">
                                        <p:cTn id="16" dur="75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decel="42000" fill="hold" nodeType="withEffect">
                                  <p:stCondLst>
                                    <p:cond delay="75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750" fill="hold"/>
                                        <p:tgtEl>
                                          <p:spTgt spid="14"/>
                                        </p:tgtEl>
                                        <p:attrNameLst>
                                          <p:attrName>ppt_x</p:attrName>
                                        </p:attrNameLst>
                                      </p:cBhvr>
                                      <p:tavLst>
                                        <p:tav tm="0">
                                          <p:val>
                                            <p:strVal val="#ppt_x"/>
                                          </p:val>
                                        </p:tav>
                                        <p:tav tm="100000">
                                          <p:val>
                                            <p:strVal val="#ppt_x"/>
                                          </p:val>
                                        </p:tav>
                                      </p:tavLst>
                                    </p:anim>
                                    <p:anim calcmode="lin" valueType="num">
                                      <p:cBhvr additive="base">
                                        <p:cTn id="20" dur="750" fill="hold"/>
                                        <p:tgtEl>
                                          <p:spTgt spid="14"/>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par>
                                <p:cTn id="25" presetID="10" presetClass="entr" presetSubtype="0" fill="hold" grpId="0" nodeType="withEffect">
                                  <p:stCondLst>
                                    <p:cond delay="25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par>
                                <p:cTn id="28" presetID="10" presetClass="entr" presetSubtype="0" fill="hold" grpId="0" nodeType="withEffect">
                                  <p:stCondLst>
                                    <p:cond delay="50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par>
                                <p:cTn id="31" presetID="10" presetClass="entr" presetSubtype="0" fill="hold" grpId="0" nodeType="withEffect">
                                  <p:stCondLst>
                                    <p:cond delay="75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圆角矩形 11"/>
          <p:cNvSpPr/>
          <p:nvPr/>
        </p:nvSpPr>
        <p:spPr>
          <a:xfrm>
            <a:off x="-775263" y="169290"/>
            <a:ext cx="2067951" cy="798521"/>
          </a:xfrm>
          <a:prstGeom prst="roundRect">
            <a:avLst>
              <a:gd name="adj" fmla="val 50000"/>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1392632" y="169290"/>
            <a:ext cx="798521" cy="798521"/>
          </a:xfrm>
          <a:prstGeom prst="ellipse">
            <a:avLst/>
          </a:prstGeom>
          <a:solidFill>
            <a:srgbClr val="9BC2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descr="e7d195523061f1c0deeec63e560781cfd59afb0ea006f2a87ABB68BF51EA6619813959095094C18C62A12F549504892A4AAA8C1554C6663626E05CA27F281A14E6983772AFC3FB97135759321DEA3D70CCCB10945EC5A0328596DD82A592BE62395600E7AE41709863136E5693E139E71C97B0505B6497F6EA0FFE905022212355C75CED024E8489CA1AE83B75F1FECE"/>
          <p:cNvSpPr txBox="1"/>
          <p:nvPr/>
        </p:nvSpPr>
        <p:spPr>
          <a:xfrm>
            <a:off x="108440" y="-147710"/>
            <a:ext cx="1005403" cy="954107"/>
          </a:xfrm>
          <a:prstGeom prst="rect">
            <a:avLst/>
          </a:prstGeom>
          <a:noFill/>
        </p:spPr>
        <p:txBody>
          <a:bodyPr wrap="none" rtlCol="0">
            <a:spAutoFit/>
          </a:bodyPr>
          <a:lstStyle/>
          <a:p>
            <a:pPr defTabSz="1218565">
              <a:defRPr/>
            </a:pPr>
            <a:r>
              <a:rPr lang="zh-CN" altLang="en-US" sz="3200" b="1" kern="0" dirty="0" smtClean="0">
                <a:solidFill>
                  <a:schemeClr val="tx1">
                    <a:lumMod val="85000"/>
                    <a:lumOff val="15000"/>
                  </a:schemeClr>
                </a:solidFill>
                <a:latin typeface="幼圆" panose="02010509060101010101" pitchFamily="49" charset="-122"/>
                <a:ea typeface="幼圆" panose="02010509060101010101" pitchFamily="49" charset="-122"/>
              </a:rPr>
              <a:t>  </a:t>
            </a:r>
            <a:endParaRPr lang="en-US" altLang="zh-CN" sz="3200" b="1" kern="0" dirty="0" smtClean="0">
              <a:solidFill>
                <a:schemeClr val="tx1">
                  <a:lumMod val="85000"/>
                  <a:lumOff val="15000"/>
                </a:schemeClr>
              </a:solidFill>
              <a:latin typeface="幼圆" panose="02010509060101010101" pitchFamily="49" charset="-122"/>
              <a:ea typeface="幼圆" panose="02010509060101010101" pitchFamily="49" charset="-122"/>
            </a:endParaRPr>
          </a:p>
          <a:p>
            <a:r>
              <a:rPr lang="en-US" altLang="zh-CN" sz="2400" dirty="0" smtClean="0">
                <a:solidFill>
                  <a:schemeClr val="bg1"/>
                </a:solidFill>
                <a:latin typeface="Arial Black" panose="020B0A04020102020204" pitchFamily="34" charset="0"/>
                <a:ea typeface="幼圆" panose="02010509060101010101" pitchFamily="49" charset="-122"/>
                <a:cs typeface="Kartika" panose="02020503030404060203" pitchFamily="18" charset="0"/>
              </a:rPr>
              <a:t>2017</a:t>
            </a:r>
            <a:endParaRPr lang="en-US" altLang="zh-CN" sz="2400" dirty="0">
              <a:solidFill>
                <a:schemeClr val="bg1"/>
              </a:solidFill>
              <a:latin typeface="Arial Black" panose="020B0A04020102020204" pitchFamily="34" charset="0"/>
              <a:ea typeface="幼圆" panose="02010509060101010101" pitchFamily="49" charset="-122"/>
              <a:cs typeface="Kartika" panose="02020503030404060203" pitchFamily="18" charset="0"/>
            </a:endParaRPr>
          </a:p>
        </p:txBody>
      </p:sp>
      <p:sp>
        <p:nvSpPr>
          <p:cNvPr id="18" name="Freeform 22"/>
          <p:cNvSpPr>
            <a:spLocks noEditPoints="1"/>
          </p:cNvSpPr>
          <p:nvPr/>
        </p:nvSpPr>
        <p:spPr bwMode="auto">
          <a:xfrm>
            <a:off x="1631851" y="354863"/>
            <a:ext cx="323491" cy="379890"/>
          </a:xfrm>
          <a:custGeom>
            <a:avLst/>
            <a:gdLst>
              <a:gd name="T0" fmla="*/ 90 w 641"/>
              <a:gd name="T1" fmla="*/ 424 h 748"/>
              <a:gd name="T2" fmla="*/ 158 w 641"/>
              <a:gd name="T3" fmla="*/ 424 h 748"/>
              <a:gd name="T4" fmla="*/ 205 w 641"/>
              <a:gd name="T5" fmla="*/ 408 h 748"/>
              <a:gd name="T6" fmla="*/ 291 w 641"/>
              <a:gd name="T7" fmla="*/ 588 h 748"/>
              <a:gd name="T8" fmla="*/ 312 w 641"/>
              <a:gd name="T9" fmla="*/ 475 h 748"/>
              <a:gd name="T10" fmla="*/ 297 w 641"/>
              <a:gd name="T11" fmla="*/ 468 h 748"/>
              <a:gd name="T12" fmla="*/ 298 w 641"/>
              <a:gd name="T13" fmla="*/ 452 h 748"/>
              <a:gd name="T14" fmla="*/ 360 w 641"/>
              <a:gd name="T15" fmla="*/ 452 h 748"/>
              <a:gd name="T16" fmla="*/ 360 w 641"/>
              <a:gd name="T17" fmla="*/ 468 h 748"/>
              <a:gd name="T18" fmla="*/ 346 w 641"/>
              <a:gd name="T19" fmla="*/ 475 h 748"/>
              <a:gd name="T20" fmla="*/ 365 w 641"/>
              <a:gd name="T21" fmla="*/ 583 h 748"/>
              <a:gd name="T22" fmla="*/ 439 w 641"/>
              <a:gd name="T23" fmla="*/ 415 h 748"/>
              <a:gd name="T24" fmla="*/ 482 w 641"/>
              <a:gd name="T25" fmla="*/ 420 h 748"/>
              <a:gd name="T26" fmla="*/ 545 w 641"/>
              <a:gd name="T27" fmla="*/ 420 h 748"/>
              <a:gd name="T28" fmla="*/ 632 w 641"/>
              <a:gd name="T29" fmla="*/ 691 h 748"/>
              <a:gd name="T30" fmla="*/ 544 w 641"/>
              <a:gd name="T31" fmla="*/ 722 h 748"/>
              <a:gd name="T32" fmla="*/ 532 w 641"/>
              <a:gd name="T33" fmla="*/ 681 h 748"/>
              <a:gd name="T34" fmla="*/ 504 w 641"/>
              <a:gd name="T35" fmla="*/ 729 h 748"/>
              <a:gd name="T36" fmla="*/ 123 w 641"/>
              <a:gd name="T37" fmla="*/ 731 h 748"/>
              <a:gd name="T38" fmla="*/ 94 w 641"/>
              <a:gd name="T39" fmla="*/ 681 h 748"/>
              <a:gd name="T40" fmla="*/ 81 w 641"/>
              <a:gd name="T41" fmla="*/ 724 h 748"/>
              <a:gd name="T42" fmla="*/ 0 w 641"/>
              <a:gd name="T43" fmla="*/ 691 h 748"/>
              <a:gd name="T44" fmla="*/ 90 w 641"/>
              <a:gd name="T45" fmla="*/ 424 h 748"/>
              <a:gd name="T46" fmla="*/ 185 w 641"/>
              <a:gd name="T47" fmla="*/ 289 h 748"/>
              <a:gd name="T48" fmla="*/ 185 w 641"/>
              <a:gd name="T49" fmla="*/ 289 h 748"/>
              <a:gd name="T50" fmla="*/ 163 w 641"/>
              <a:gd name="T51" fmla="*/ 264 h 748"/>
              <a:gd name="T52" fmla="*/ 155 w 641"/>
              <a:gd name="T53" fmla="*/ 214 h 748"/>
              <a:gd name="T54" fmla="*/ 155 w 641"/>
              <a:gd name="T55" fmla="*/ 207 h 748"/>
              <a:gd name="T56" fmla="*/ 160 w 641"/>
              <a:gd name="T57" fmla="*/ 204 h 748"/>
              <a:gd name="T58" fmla="*/ 164 w 641"/>
              <a:gd name="T59" fmla="*/ 202 h 748"/>
              <a:gd name="T60" fmla="*/ 199 w 641"/>
              <a:gd name="T61" fmla="*/ 47 h 748"/>
              <a:gd name="T62" fmla="*/ 423 w 641"/>
              <a:gd name="T63" fmla="*/ 43 h 748"/>
              <a:gd name="T64" fmla="*/ 466 w 641"/>
              <a:gd name="T65" fmla="*/ 200 h 748"/>
              <a:gd name="T66" fmla="*/ 472 w 641"/>
              <a:gd name="T67" fmla="*/ 204 h 748"/>
              <a:gd name="T68" fmla="*/ 478 w 641"/>
              <a:gd name="T69" fmla="*/ 207 h 748"/>
              <a:gd name="T70" fmla="*/ 478 w 641"/>
              <a:gd name="T71" fmla="*/ 214 h 748"/>
              <a:gd name="T72" fmla="*/ 471 w 641"/>
              <a:gd name="T73" fmla="*/ 263 h 748"/>
              <a:gd name="T74" fmla="*/ 449 w 641"/>
              <a:gd name="T75" fmla="*/ 288 h 748"/>
              <a:gd name="T76" fmla="*/ 328 w 641"/>
              <a:gd name="T77" fmla="*/ 397 h 748"/>
              <a:gd name="T78" fmla="*/ 299 w 641"/>
              <a:gd name="T79" fmla="*/ 395 h 748"/>
              <a:gd name="T80" fmla="*/ 185 w 641"/>
              <a:gd name="T81" fmla="*/ 289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1" h="748">
                <a:moveTo>
                  <a:pt x="90" y="424"/>
                </a:moveTo>
                <a:cubicBezTo>
                  <a:pt x="114" y="424"/>
                  <a:pt x="137" y="424"/>
                  <a:pt x="158" y="424"/>
                </a:cubicBezTo>
                <a:cubicBezTo>
                  <a:pt x="178" y="425"/>
                  <a:pt x="194" y="421"/>
                  <a:pt x="205" y="408"/>
                </a:cubicBezTo>
                <a:lnTo>
                  <a:pt x="291" y="588"/>
                </a:lnTo>
                <a:lnTo>
                  <a:pt x="312" y="475"/>
                </a:lnTo>
                <a:lnTo>
                  <a:pt x="297" y="468"/>
                </a:lnTo>
                <a:lnTo>
                  <a:pt x="298" y="452"/>
                </a:lnTo>
                <a:lnTo>
                  <a:pt x="360" y="452"/>
                </a:lnTo>
                <a:lnTo>
                  <a:pt x="360" y="468"/>
                </a:lnTo>
                <a:lnTo>
                  <a:pt x="346" y="475"/>
                </a:lnTo>
                <a:lnTo>
                  <a:pt x="365" y="583"/>
                </a:lnTo>
                <a:lnTo>
                  <a:pt x="439" y="415"/>
                </a:lnTo>
                <a:cubicBezTo>
                  <a:pt x="450" y="420"/>
                  <a:pt x="464" y="422"/>
                  <a:pt x="482" y="420"/>
                </a:cubicBezTo>
                <a:cubicBezTo>
                  <a:pt x="502" y="420"/>
                  <a:pt x="523" y="420"/>
                  <a:pt x="545" y="420"/>
                </a:cubicBezTo>
                <a:cubicBezTo>
                  <a:pt x="604" y="475"/>
                  <a:pt x="641" y="606"/>
                  <a:pt x="632" y="691"/>
                </a:cubicBezTo>
                <a:cubicBezTo>
                  <a:pt x="614" y="704"/>
                  <a:pt x="583" y="714"/>
                  <a:pt x="544" y="722"/>
                </a:cubicBezTo>
                <a:lnTo>
                  <a:pt x="532" y="681"/>
                </a:lnTo>
                <a:lnTo>
                  <a:pt x="504" y="729"/>
                </a:lnTo>
                <a:cubicBezTo>
                  <a:pt x="390" y="746"/>
                  <a:pt x="233" y="748"/>
                  <a:pt x="123" y="731"/>
                </a:cubicBezTo>
                <a:lnTo>
                  <a:pt x="94" y="681"/>
                </a:lnTo>
                <a:lnTo>
                  <a:pt x="81" y="724"/>
                </a:lnTo>
                <a:cubicBezTo>
                  <a:pt x="43" y="716"/>
                  <a:pt x="14" y="705"/>
                  <a:pt x="0" y="691"/>
                </a:cubicBezTo>
                <a:cubicBezTo>
                  <a:pt x="1" y="616"/>
                  <a:pt x="15" y="489"/>
                  <a:pt x="90" y="424"/>
                </a:cubicBezTo>
                <a:close/>
                <a:moveTo>
                  <a:pt x="185" y="289"/>
                </a:moveTo>
                <a:lnTo>
                  <a:pt x="185" y="289"/>
                </a:lnTo>
                <a:cubicBezTo>
                  <a:pt x="175" y="284"/>
                  <a:pt x="168" y="275"/>
                  <a:pt x="163" y="264"/>
                </a:cubicBezTo>
                <a:cubicBezTo>
                  <a:pt x="157" y="251"/>
                  <a:pt x="155" y="234"/>
                  <a:pt x="155" y="214"/>
                </a:cubicBezTo>
                <a:lnTo>
                  <a:pt x="155" y="207"/>
                </a:lnTo>
                <a:lnTo>
                  <a:pt x="160" y="204"/>
                </a:lnTo>
                <a:cubicBezTo>
                  <a:pt x="162" y="203"/>
                  <a:pt x="163" y="202"/>
                  <a:pt x="164" y="202"/>
                </a:cubicBezTo>
                <a:cubicBezTo>
                  <a:pt x="152" y="117"/>
                  <a:pt x="162" y="78"/>
                  <a:pt x="199" y="47"/>
                </a:cubicBezTo>
                <a:cubicBezTo>
                  <a:pt x="256" y="0"/>
                  <a:pt x="365" y="0"/>
                  <a:pt x="423" y="43"/>
                </a:cubicBezTo>
                <a:cubicBezTo>
                  <a:pt x="463" y="72"/>
                  <a:pt x="477" y="123"/>
                  <a:pt x="466" y="200"/>
                </a:cubicBezTo>
                <a:cubicBezTo>
                  <a:pt x="468" y="201"/>
                  <a:pt x="470" y="202"/>
                  <a:pt x="472" y="204"/>
                </a:cubicBezTo>
                <a:lnTo>
                  <a:pt x="478" y="207"/>
                </a:lnTo>
                <a:lnTo>
                  <a:pt x="478" y="214"/>
                </a:lnTo>
                <a:cubicBezTo>
                  <a:pt x="478" y="233"/>
                  <a:pt x="476" y="250"/>
                  <a:pt x="471" y="263"/>
                </a:cubicBezTo>
                <a:cubicBezTo>
                  <a:pt x="466" y="275"/>
                  <a:pt x="459" y="283"/>
                  <a:pt x="449" y="288"/>
                </a:cubicBezTo>
                <a:cubicBezTo>
                  <a:pt x="434" y="338"/>
                  <a:pt x="381" y="392"/>
                  <a:pt x="328" y="397"/>
                </a:cubicBezTo>
                <a:cubicBezTo>
                  <a:pt x="319" y="398"/>
                  <a:pt x="308" y="398"/>
                  <a:pt x="299" y="395"/>
                </a:cubicBezTo>
                <a:cubicBezTo>
                  <a:pt x="241" y="374"/>
                  <a:pt x="203" y="350"/>
                  <a:pt x="185" y="289"/>
                </a:cubicBezTo>
                <a:close/>
              </a:path>
            </a:pathLst>
          </a:custGeom>
          <a:solidFill>
            <a:srgbClr val="FFFFFF"/>
          </a:solidFill>
          <a:ln>
            <a:noFill/>
          </a:ln>
        </p:spPr>
        <p:txBody>
          <a:bodyPr vert="horz" wrap="square" lIns="91440" tIns="45720" rIns="91440" bIns="45720" numCol="1" anchor="t" anchorCtr="0" compatLnSpc="1"/>
          <a:lstStyle/>
          <a:p>
            <a:endParaRPr lang="zh-CN" altLang="en-US"/>
          </a:p>
        </p:txBody>
      </p:sp>
      <p:sp>
        <p:nvSpPr>
          <p:cNvPr id="8" name="文本框 7"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2577745" y="190865"/>
            <a:ext cx="4815742" cy="707886"/>
          </a:xfrm>
          <a:prstGeom prst="rect">
            <a:avLst/>
          </a:prstGeom>
          <a:noFill/>
          <a:effectLst/>
        </p:spPr>
        <p:txBody>
          <a:bodyPr wrap="none" rtlCol="0">
            <a:spAutoFit/>
          </a:bodyPr>
          <a:lstStyle/>
          <a:p>
            <a:r>
              <a:rPr lang="zh-CN" altLang="en-US" sz="4000" b="1" dirty="0" smtClean="0">
                <a:solidFill>
                  <a:schemeClr val="tx1">
                    <a:lumMod val="75000"/>
                    <a:lumOff val="25000"/>
                  </a:schemeClr>
                </a:solidFill>
                <a:latin typeface="幼圆" panose="02010509060101010101" pitchFamily="49" charset="-122"/>
                <a:ea typeface="幼圆" panose="02010509060101010101" pitchFamily="49" charset="-122"/>
                <a:cs typeface="Kartika" panose="02020503030404060203" pitchFamily="18" charset="0"/>
              </a:rPr>
              <a:t>请在此输入您的标题</a:t>
            </a:r>
            <a:endParaRPr lang="en-US" altLang="zh-CN" sz="4000" b="1" dirty="0">
              <a:solidFill>
                <a:schemeClr val="tx1">
                  <a:lumMod val="75000"/>
                  <a:lumOff val="25000"/>
                </a:schemeClr>
              </a:solidFill>
              <a:latin typeface="幼圆" panose="02010509060101010101" pitchFamily="49" charset="-122"/>
              <a:ea typeface="幼圆" panose="02010509060101010101" pitchFamily="49" charset="-122"/>
              <a:cs typeface="Kartika" panose="02020503030404060203" pitchFamily="18" charset="0"/>
            </a:endParaRPr>
          </a:p>
        </p:txBody>
      </p:sp>
      <p:sp>
        <p:nvSpPr>
          <p:cNvPr id="7" name="Rectangle 68"/>
          <p:cNvSpPr/>
          <p:nvPr/>
        </p:nvSpPr>
        <p:spPr>
          <a:xfrm>
            <a:off x="8514289" y="3127610"/>
            <a:ext cx="2889977" cy="2191668"/>
          </a:xfrm>
          <a:prstGeom prst="rect">
            <a:avLst/>
          </a:prstGeom>
          <a:solidFill>
            <a:srgbClr val="9BC225"/>
          </a:solidFill>
          <a:ln>
            <a:noFill/>
          </a:ln>
          <a:effectLst>
            <a:outerShdw blurRad="76200" dir="18900000" sy="23000" kx="-1200000" algn="bl" rotWithShape="0">
              <a:srgbClr val="58595B">
                <a:alpha val="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noFill/>
              <a:latin typeface="Agency FB" panose="020B0503020202020204" pitchFamily="34" charset="0"/>
            </a:endParaRPr>
          </a:p>
        </p:txBody>
      </p:sp>
      <p:sp>
        <p:nvSpPr>
          <p:cNvPr id="9" name="Oval 63"/>
          <p:cNvSpPr/>
          <p:nvPr/>
        </p:nvSpPr>
        <p:spPr>
          <a:xfrm>
            <a:off x="9091115" y="2291250"/>
            <a:ext cx="1736323" cy="1736323"/>
          </a:xfrm>
          <a:prstGeom prst="ellipse">
            <a:avLst/>
          </a:prstGeom>
          <a:solidFill>
            <a:srgbClr val="9BC2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Agency FB" panose="020B0503020202020204" pitchFamily="34" charset="0"/>
            </a:endParaRPr>
          </a:p>
        </p:txBody>
      </p:sp>
      <p:sp>
        <p:nvSpPr>
          <p:cNvPr id="10" name="Oval 2"/>
          <p:cNvSpPr/>
          <p:nvPr/>
        </p:nvSpPr>
        <p:spPr>
          <a:xfrm>
            <a:off x="1359283" y="2291250"/>
            <a:ext cx="1736323" cy="1736323"/>
          </a:xfrm>
          <a:prstGeom prst="ellipse">
            <a:avLst/>
          </a:prstGeom>
          <a:solidFill>
            <a:srgbClr val="9BC2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Agency FB" panose="020B0503020202020204" pitchFamily="34" charset="0"/>
            </a:endParaRPr>
          </a:p>
        </p:txBody>
      </p:sp>
      <p:sp>
        <p:nvSpPr>
          <p:cNvPr id="11" name="Rectangle 1"/>
          <p:cNvSpPr/>
          <p:nvPr/>
        </p:nvSpPr>
        <p:spPr>
          <a:xfrm>
            <a:off x="782457" y="3127610"/>
            <a:ext cx="2889977" cy="2191668"/>
          </a:xfrm>
          <a:prstGeom prst="rect">
            <a:avLst/>
          </a:prstGeom>
          <a:solidFill>
            <a:srgbClr val="9BC225"/>
          </a:solidFill>
          <a:ln>
            <a:noFill/>
          </a:ln>
          <a:effectLst>
            <a:outerShdw blurRad="76200" dir="18900000" sy="23000" kx="-1200000" algn="bl" rotWithShape="0">
              <a:srgbClr val="58595B">
                <a:alpha val="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noFill/>
              <a:latin typeface="Agency FB" panose="020B0503020202020204" pitchFamily="34" charset="0"/>
            </a:endParaRPr>
          </a:p>
        </p:txBody>
      </p:sp>
      <p:sp>
        <p:nvSpPr>
          <p:cNvPr id="14" name="Oval 55"/>
          <p:cNvSpPr/>
          <p:nvPr/>
        </p:nvSpPr>
        <p:spPr>
          <a:xfrm>
            <a:off x="5225199" y="2291250"/>
            <a:ext cx="1736323" cy="1736323"/>
          </a:xfrm>
          <a:prstGeom prst="ellipse">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Agency FB" panose="020B0503020202020204" pitchFamily="34" charset="0"/>
            </a:endParaRPr>
          </a:p>
        </p:txBody>
      </p:sp>
      <p:sp>
        <p:nvSpPr>
          <p:cNvPr id="15" name="Rectangle 60"/>
          <p:cNvSpPr/>
          <p:nvPr/>
        </p:nvSpPr>
        <p:spPr>
          <a:xfrm>
            <a:off x="4648373" y="3127610"/>
            <a:ext cx="2889977" cy="2191668"/>
          </a:xfrm>
          <a:prstGeom prst="rect">
            <a:avLst/>
          </a:prstGeom>
          <a:solidFill>
            <a:srgbClr val="333333"/>
          </a:solidFill>
          <a:ln>
            <a:noFill/>
          </a:ln>
          <a:effectLst>
            <a:outerShdw blurRad="76200" dir="18900000" sy="23000" kx="-1200000" algn="bl" rotWithShape="0">
              <a:srgbClr val="58595B">
                <a:alpha val="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noFill/>
              <a:latin typeface="Agency FB" panose="020B0503020202020204" pitchFamily="34" charset="0"/>
            </a:endParaRPr>
          </a:p>
        </p:txBody>
      </p:sp>
      <p:grpSp>
        <p:nvGrpSpPr>
          <p:cNvPr id="16" name="Group 5"/>
          <p:cNvGrpSpPr/>
          <p:nvPr/>
        </p:nvGrpSpPr>
        <p:grpSpPr>
          <a:xfrm>
            <a:off x="5342329" y="2424675"/>
            <a:ext cx="1502013" cy="1504937"/>
            <a:chOff x="8191619" y="4717819"/>
            <a:chExt cx="1907720" cy="1911434"/>
          </a:xfrm>
        </p:grpSpPr>
        <p:sp>
          <p:nvSpPr>
            <p:cNvPr id="19" name="Oval 15"/>
            <p:cNvSpPr>
              <a:spLocks noChangeArrowheads="1"/>
            </p:cNvSpPr>
            <p:nvPr/>
          </p:nvSpPr>
          <p:spPr bwMode="auto">
            <a:xfrm>
              <a:off x="8191619" y="4717819"/>
              <a:ext cx="1907720" cy="1911434"/>
            </a:xfrm>
            <a:prstGeom prst="ellipse">
              <a:avLst/>
            </a:prstGeom>
            <a:solidFill>
              <a:srgbClr val="FFFFFF"/>
            </a:solidFill>
            <a:ln>
              <a:noFill/>
            </a:ln>
          </p:spPr>
          <p:txBody>
            <a:bodyPr vert="horz" wrap="square" lIns="60960" tIns="30480" rIns="60960" bIns="30480" numCol="1" anchor="t" anchorCtr="0" compatLnSpc="1"/>
            <a:lstStyle/>
            <a:p>
              <a:endParaRPr lang="en-US" sz="1200">
                <a:latin typeface="Agency FB" panose="020B0503020202020204" pitchFamily="34" charset="0"/>
              </a:endParaRPr>
            </a:p>
          </p:txBody>
        </p:sp>
        <p:sp>
          <p:nvSpPr>
            <p:cNvPr id="20" name="Freeform 5"/>
            <p:cNvSpPr>
              <a:spLocks noEditPoints="1"/>
            </p:cNvSpPr>
            <p:nvPr/>
          </p:nvSpPr>
          <p:spPr bwMode="auto">
            <a:xfrm>
              <a:off x="8718735" y="5174485"/>
              <a:ext cx="1010339" cy="1033618"/>
            </a:xfrm>
            <a:custGeom>
              <a:avLst/>
              <a:gdLst>
                <a:gd name="T0" fmla="*/ 51 w 273"/>
                <a:gd name="T1" fmla="*/ 119 h 279"/>
                <a:gd name="T2" fmla="*/ 51 w 273"/>
                <a:gd name="T3" fmla="*/ 129 h 279"/>
                <a:gd name="T4" fmla="*/ 158 w 273"/>
                <a:gd name="T5" fmla="*/ 124 h 279"/>
                <a:gd name="T6" fmla="*/ 154 w 273"/>
                <a:gd name="T7" fmla="*/ 80 h 279"/>
                <a:gd name="T8" fmla="*/ 46 w 273"/>
                <a:gd name="T9" fmla="*/ 85 h 279"/>
                <a:gd name="T10" fmla="*/ 154 w 273"/>
                <a:gd name="T11" fmla="*/ 90 h 279"/>
                <a:gd name="T12" fmla="*/ 154 w 273"/>
                <a:gd name="T13" fmla="*/ 80 h 279"/>
                <a:gd name="T14" fmla="*/ 189 w 273"/>
                <a:gd name="T15" fmla="*/ 264 h 279"/>
                <a:gd name="T16" fmla="*/ 85 w 273"/>
                <a:gd name="T17" fmla="*/ 266 h 279"/>
                <a:gd name="T18" fmla="*/ 70 w 273"/>
                <a:gd name="T19" fmla="*/ 264 h 279"/>
                <a:gd name="T20" fmla="*/ 15 w 273"/>
                <a:gd name="T21" fmla="*/ 258 h 279"/>
                <a:gd name="T22" fmla="*/ 21 w 273"/>
                <a:gd name="T23" fmla="*/ 33 h 279"/>
                <a:gd name="T24" fmla="*/ 40 w 273"/>
                <a:gd name="T25" fmla="*/ 42 h 279"/>
                <a:gd name="T26" fmla="*/ 51 w 273"/>
                <a:gd name="T27" fmla="*/ 42 h 279"/>
                <a:gd name="T28" fmla="*/ 81 w 273"/>
                <a:gd name="T29" fmla="*/ 33 h 279"/>
                <a:gd name="T30" fmla="*/ 86 w 273"/>
                <a:gd name="T31" fmla="*/ 47 h 279"/>
                <a:gd name="T32" fmla="*/ 91 w 273"/>
                <a:gd name="T33" fmla="*/ 33 h 279"/>
                <a:gd name="T34" fmla="*/ 117 w 273"/>
                <a:gd name="T35" fmla="*/ 42 h 279"/>
                <a:gd name="T36" fmla="*/ 128 w 273"/>
                <a:gd name="T37" fmla="*/ 42 h 279"/>
                <a:gd name="T38" fmla="*/ 157 w 273"/>
                <a:gd name="T39" fmla="*/ 33 h 279"/>
                <a:gd name="T40" fmla="*/ 162 w 273"/>
                <a:gd name="T41" fmla="*/ 47 h 279"/>
                <a:gd name="T42" fmla="*/ 167 w 273"/>
                <a:gd name="T43" fmla="*/ 33 h 279"/>
                <a:gd name="T44" fmla="*/ 195 w 273"/>
                <a:gd name="T45" fmla="*/ 39 h 279"/>
                <a:gd name="T46" fmla="*/ 210 w 273"/>
                <a:gd name="T47" fmla="*/ 59 h 279"/>
                <a:gd name="T48" fmla="*/ 189 w 273"/>
                <a:gd name="T49" fmla="*/ 18 h 279"/>
                <a:gd name="T50" fmla="*/ 167 w 273"/>
                <a:gd name="T51" fmla="*/ 5 h 279"/>
                <a:gd name="T52" fmla="*/ 157 w 273"/>
                <a:gd name="T53" fmla="*/ 5 h 279"/>
                <a:gd name="T54" fmla="*/ 128 w 273"/>
                <a:gd name="T55" fmla="*/ 18 h 279"/>
                <a:gd name="T56" fmla="*/ 123 w 273"/>
                <a:gd name="T57" fmla="*/ 0 h 279"/>
                <a:gd name="T58" fmla="*/ 117 w 273"/>
                <a:gd name="T59" fmla="*/ 18 h 279"/>
                <a:gd name="T60" fmla="*/ 91 w 273"/>
                <a:gd name="T61" fmla="*/ 5 h 279"/>
                <a:gd name="T62" fmla="*/ 81 w 273"/>
                <a:gd name="T63" fmla="*/ 5 h 279"/>
                <a:gd name="T64" fmla="*/ 51 w 273"/>
                <a:gd name="T65" fmla="*/ 18 h 279"/>
                <a:gd name="T66" fmla="*/ 45 w 273"/>
                <a:gd name="T67" fmla="*/ 0 h 279"/>
                <a:gd name="T68" fmla="*/ 40 w 273"/>
                <a:gd name="T69" fmla="*/ 18 h 279"/>
                <a:gd name="T70" fmla="*/ 0 w 273"/>
                <a:gd name="T71" fmla="*/ 39 h 279"/>
                <a:gd name="T72" fmla="*/ 21 w 273"/>
                <a:gd name="T73" fmla="*/ 279 h 279"/>
                <a:gd name="T74" fmla="*/ 210 w 273"/>
                <a:gd name="T75" fmla="*/ 258 h 279"/>
                <a:gd name="T76" fmla="*/ 195 w 273"/>
                <a:gd name="T77" fmla="*/ 198 h 279"/>
                <a:gd name="T78" fmla="*/ 127 w 273"/>
                <a:gd name="T79" fmla="*/ 162 h 279"/>
                <a:gd name="T80" fmla="*/ 46 w 273"/>
                <a:gd name="T81" fmla="*/ 167 h 279"/>
                <a:gd name="T82" fmla="*/ 117 w 273"/>
                <a:gd name="T83" fmla="*/ 172 h 279"/>
                <a:gd name="T84" fmla="*/ 95 w 273"/>
                <a:gd name="T85" fmla="*/ 195 h 279"/>
                <a:gd name="T86" fmla="*/ 78 w 273"/>
                <a:gd name="T87" fmla="*/ 249 h 279"/>
                <a:gd name="T88" fmla="*/ 83 w 273"/>
                <a:gd name="T89" fmla="*/ 254 h 279"/>
                <a:gd name="T90" fmla="*/ 137 w 273"/>
                <a:gd name="T91" fmla="*/ 237 h 279"/>
                <a:gd name="T92" fmla="*/ 245 w 273"/>
                <a:gd name="T93" fmla="*/ 131 h 279"/>
                <a:gd name="T94" fmla="*/ 127 w 273"/>
                <a:gd name="T95" fmla="*/ 162 h 279"/>
                <a:gd name="T96" fmla="*/ 94 w 273"/>
                <a:gd name="T97" fmla="*/ 227 h 279"/>
                <a:gd name="T98" fmla="*/ 128 w 273"/>
                <a:gd name="T99" fmla="*/ 231 h 279"/>
                <a:gd name="T100" fmla="*/ 269 w 273"/>
                <a:gd name="T101" fmla="*/ 92 h 279"/>
                <a:gd name="T102" fmla="*/ 224 w 273"/>
                <a:gd name="T103" fmla="*/ 65 h 279"/>
                <a:gd name="T104" fmla="*/ 252 w 273"/>
                <a:gd name="T105" fmla="*/ 124 h 279"/>
                <a:gd name="T106" fmla="*/ 269 w 273"/>
                <a:gd name="T107" fmla="*/ 92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3" h="279">
                  <a:moveTo>
                    <a:pt x="154" y="119"/>
                  </a:moveTo>
                  <a:cubicBezTo>
                    <a:pt x="51" y="119"/>
                    <a:pt x="51" y="119"/>
                    <a:pt x="51" y="119"/>
                  </a:cubicBezTo>
                  <a:cubicBezTo>
                    <a:pt x="49" y="119"/>
                    <a:pt x="46" y="121"/>
                    <a:pt x="46" y="124"/>
                  </a:cubicBezTo>
                  <a:cubicBezTo>
                    <a:pt x="46" y="127"/>
                    <a:pt x="49" y="129"/>
                    <a:pt x="51" y="129"/>
                  </a:cubicBezTo>
                  <a:cubicBezTo>
                    <a:pt x="154" y="129"/>
                    <a:pt x="154" y="129"/>
                    <a:pt x="154" y="129"/>
                  </a:cubicBezTo>
                  <a:cubicBezTo>
                    <a:pt x="156" y="129"/>
                    <a:pt x="158" y="127"/>
                    <a:pt x="158" y="124"/>
                  </a:cubicBezTo>
                  <a:cubicBezTo>
                    <a:pt x="158" y="121"/>
                    <a:pt x="156" y="119"/>
                    <a:pt x="154" y="119"/>
                  </a:cubicBezTo>
                  <a:close/>
                  <a:moveTo>
                    <a:pt x="154" y="80"/>
                  </a:moveTo>
                  <a:cubicBezTo>
                    <a:pt x="51" y="80"/>
                    <a:pt x="51" y="80"/>
                    <a:pt x="51" y="80"/>
                  </a:cubicBezTo>
                  <a:cubicBezTo>
                    <a:pt x="49" y="80"/>
                    <a:pt x="46" y="83"/>
                    <a:pt x="46" y="85"/>
                  </a:cubicBezTo>
                  <a:cubicBezTo>
                    <a:pt x="46" y="88"/>
                    <a:pt x="49" y="90"/>
                    <a:pt x="51" y="90"/>
                  </a:cubicBezTo>
                  <a:cubicBezTo>
                    <a:pt x="154" y="90"/>
                    <a:pt x="154" y="90"/>
                    <a:pt x="154" y="90"/>
                  </a:cubicBezTo>
                  <a:cubicBezTo>
                    <a:pt x="156" y="90"/>
                    <a:pt x="158" y="88"/>
                    <a:pt x="158" y="85"/>
                  </a:cubicBezTo>
                  <a:cubicBezTo>
                    <a:pt x="158" y="83"/>
                    <a:pt x="156" y="80"/>
                    <a:pt x="154" y="80"/>
                  </a:cubicBezTo>
                  <a:close/>
                  <a:moveTo>
                    <a:pt x="195" y="258"/>
                  </a:moveTo>
                  <a:cubicBezTo>
                    <a:pt x="195" y="261"/>
                    <a:pt x="192" y="264"/>
                    <a:pt x="189" y="264"/>
                  </a:cubicBezTo>
                  <a:cubicBezTo>
                    <a:pt x="94" y="264"/>
                    <a:pt x="94" y="264"/>
                    <a:pt x="94" y="264"/>
                  </a:cubicBezTo>
                  <a:cubicBezTo>
                    <a:pt x="85" y="266"/>
                    <a:pt x="85" y="266"/>
                    <a:pt x="85" y="266"/>
                  </a:cubicBezTo>
                  <a:cubicBezTo>
                    <a:pt x="84" y="267"/>
                    <a:pt x="82" y="267"/>
                    <a:pt x="80" y="267"/>
                  </a:cubicBezTo>
                  <a:cubicBezTo>
                    <a:pt x="76" y="267"/>
                    <a:pt x="73" y="266"/>
                    <a:pt x="70" y="264"/>
                  </a:cubicBezTo>
                  <a:cubicBezTo>
                    <a:pt x="21" y="264"/>
                    <a:pt x="21" y="264"/>
                    <a:pt x="21" y="264"/>
                  </a:cubicBezTo>
                  <a:cubicBezTo>
                    <a:pt x="18" y="264"/>
                    <a:pt x="15" y="261"/>
                    <a:pt x="15" y="258"/>
                  </a:cubicBezTo>
                  <a:cubicBezTo>
                    <a:pt x="15" y="39"/>
                    <a:pt x="15" y="39"/>
                    <a:pt x="15" y="39"/>
                  </a:cubicBezTo>
                  <a:cubicBezTo>
                    <a:pt x="15" y="36"/>
                    <a:pt x="18" y="33"/>
                    <a:pt x="21" y="33"/>
                  </a:cubicBezTo>
                  <a:cubicBezTo>
                    <a:pt x="40" y="33"/>
                    <a:pt x="40" y="33"/>
                    <a:pt x="40" y="33"/>
                  </a:cubicBezTo>
                  <a:cubicBezTo>
                    <a:pt x="40" y="42"/>
                    <a:pt x="40" y="42"/>
                    <a:pt x="40" y="42"/>
                  </a:cubicBezTo>
                  <a:cubicBezTo>
                    <a:pt x="40" y="45"/>
                    <a:pt x="42" y="47"/>
                    <a:pt x="45" y="47"/>
                  </a:cubicBezTo>
                  <a:cubicBezTo>
                    <a:pt x="48" y="47"/>
                    <a:pt x="51" y="45"/>
                    <a:pt x="51" y="42"/>
                  </a:cubicBezTo>
                  <a:cubicBezTo>
                    <a:pt x="51" y="33"/>
                    <a:pt x="51" y="33"/>
                    <a:pt x="51" y="33"/>
                  </a:cubicBezTo>
                  <a:cubicBezTo>
                    <a:pt x="81" y="33"/>
                    <a:pt x="81" y="33"/>
                    <a:pt x="81" y="33"/>
                  </a:cubicBezTo>
                  <a:cubicBezTo>
                    <a:pt x="81" y="42"/>
                    <a:pt x="81" y="42"/>
                    <a:pt x="81" y="42"/>
                  </a:cubicBezTo>
                  <a:cubicBezTo>
                    <a:pt x="81" y="45"/>
                    <a:pt x="83" y="47"/>
                    <a:pt x="86" y="47"/>
                  </a:cubicBezTo>
                  <a:cubicBezTo>
                    <a:pt x="89" y="47"/>
                    <a:pt x="91" y="45"/>
                    <a:pt x="91" y="42"/>
                  </a:cubicBezTo>
                  <a:cubicBezTo>
                    <a:pt x="91" y="33"/>
                    <a:pt x="91" y="33"/>
                    <a:pt x="91" y="33"/>
                  </a:cubicBezTo>
                  <a:cubicBezTo>
                    <a:pt x="117" y="33"/>
                    <a:pt x="117" y="33"/>
                    <a:pt x="117" y="33"/>
                  </a:cubicBezTo>
                  <a:cubicBezTo>
                    <a:pt x="117" y="42"/>
                    <a:pt x="117" y="42"/>
                    <a:pt x="117" y="42"/>
                  </a:cubicBezTo>
                  <a:cubicBezTo>
                    <a:pt x="117" y="45"/>
                    <a:pt x="120" y="47"/>
                    <a:pt x="123" y="47"/>
                  </a:cubicBezTo>
                  <a:cubicBezTo>
                    <a:pt x="125" y="47"/>
                    <a:pt x="128" y="45"/>
                    <a:pt x="128" y="42"/>
                  </a:cubicBezTo>
                  <a:cubicBezTo>
                    <a:pt x="128" y="33"/>
                    <a:pt x="128" y="33"/>
                    <a:pt x="128" y="33"/>
                  </a:cubicBezTo>
                  <a:cubicBezTo>
                    <a:pt x="157" y="33"/>
                    <a:pt x="157" y="33"/>
                    <a:pt x="157" y="33"/>
                  </a:cubicBezTo>
                  <a:cubicBezTo>
                    <a:pt x="157" y="42"/>
                    <a:pt x="157" y="42"/>
                    <a:pt x="157" y="42"/>
                  </a:cubicBezTo>
                  <a:cubicBezTo>
                    <a:pt x="157" y="45"/>
                    <a:pt x="159" y="47"/>
                    <a:pt x="162" y="47"/>
                  </a:cubicBezTo>
                  <a:cubicBezTo>
                    <a:pt x="165" y="47"/>
                    <a:pt x="167" y="45"/>
                    <a:pt x="167" y="42"/>
                  </a:cubicBezTo>
                  <a:cubicBezTo>
                    <a:pt x="167" y="33"/>
                    <a:pt x="167" y="33"/>
                    <a:pt x="167" y="33"/>
                  </a:cubicBezTo>
                  <a:cubicBezTo>
                    <a:pt x="189" y="33"/>
                    <a:pt x="189" y="33"/>
                    <a:pt x="189" y="33"/>
                  </a:cubicBezTo>
                  <a:cubicBezTo>
                    <a:pt x="192" y="33"/>
                    <a:pt x="195" y="36"/>
                    <a:pt x="195" y="39"/>
                  </a:cubicBezTo>
                  <a:cubicBezTo>
                    <a:pt x="195" y="75"/>
                    <a:pt x="195" y="75"/>
                    <a:pt x="195" y="75"/>
                  </a:cubicBezTo>
                  <a:cubicBezTo>
                    <a:pt x="210" y="59"/>
                    <a:pt x="210" y="59"/>
                    <a:pt x="210" y="59"/>
                  </a:cubicBezTo>
                  <a:cubicBezTo>
                    <a:pt x="210" y="39"/>
                    <a:pt x="210" y="39"/>
                    <a:pt x="210" y="39"/>
                  </a:cubicBezTo>
                  <a:cubicBezTo>
                    <a:pt x="210" y="27"/>
                    <a:pt x="201" y="18"/>
                    <a:pt x="189" y="18"/>
                  </a:cubicBezTo>
                  <a:cubicBezTo>
                    <a:pt x="167" y="18"/>
                    <a:pt x="167" y="18"/>
                    <a:pt x="167" y="18"/>
                  </a:cubicBezTo>
                  <a:cubicBezTo>
                    <a:pt x="167" y="5"/>
                    <a:pt x="167" y="5"/>
                    <a:pt x="167" y="5"/>
                  </a:cubicBezTo>
                  <a:cubicBezTo>
                    <a:pt x="167" y="2"/>
                    <a:pt x="165" y="0"/>
                    <a:pt x="162" y="0"/>
                  </a:cubicBezTo>
                  <a:cubicBezTo>
                    <a:pt x="159" y="0"/>
                    <a:pt x="157" y="2"/>
                    <a:pt x="157" y="5"/>
                  </a:cubicBezTo>
                  <a:cubicBezTo>
                    <a:pt x="157" y="18"/>
                    <a:pt x="157" y="18"/>
                    <a:pt x="157" y="18"/>
                  </a:cubicBezTo>
                  <a:cubicBezTo>
                    <a:pt x="128" y="18"/>
                    <a:pt x="128" y="18"/>
                    <a:pt x="128" y="18"/>
                  </a:cubicBezTo>
                  <a:cubicBezTo>
                    <a:pt x="128" y="5"/>
                    <a:pt x="128" y="5"/>
                    <a:pt x="128" y="5"/>
                  </a:cubicBezTo>
                  <a:cubicBezTo>
                    <a:pt x="128" y="2"/>
                    <a:pt x="125" y="0"/>
                    <a:pt x="123" y="0"/>
                  </a:cubicBezTo>
                  <a:cubicBezTo>
                    <a:pt x="120" y="0"/>
                    <a:pt x="117" y="2"/>
                    <a:pt x="117" y="5"/>
                  </a:cubicBezTo>
                  <a:cubicBezTo>
                    <a:pt x="117" y="18"/>
                    <a:pt x="117" y="18"/>
                    <a:pt x="117" y="18"/>
                  </a:cubicBezTo>
                  <a:cubicBezTo>
                    <a:pt x="91" y="18"/>
                    <a:pt x="91" y="18"/>
                    <a:pt x="91" y="18"/>
                  </a:cubicBezTo>
                  <a:cubicBezTo>
                    <a:pt x="91" y="5"/>
                    <a:pt x="91" y="5"/>
                    <a:pt x="91" y="5"/>
                  </a:cubicBezTo>
                  <a:cubicBezTo>
                    <a:pt x="91" y="2"/>
                    <a:pt x="89" y="0"/>
                    <a:pt x="86" y="0"/>
                  </a:cubicBezTo>
                  <a:cubicBezTo>
                    <a:pt x="83" y="0"/>
                    <a:pt x="81" y="2"/>
                    <a:pt x="81" y="5"/>
                  </a:cubicBezTo>
                  <a:cubicBezTo>
                    <a:pt x="81" y="18"/>
                    <a:pt x="81" y="18"/>
                    <a:pt x="81" y="18"/>
                  </a:cubicBezTo>
                  <a:cubicBezTo>
                    <a:pt x="51" y="18"/>
                    <a:pt x="51" y="18"/>
                    <a:pt x="51" y="18"/>
                  </a:cubicBezTo>
                  <a:cubicBezTo>
                    <a:pt x="51" y="5"/>
                    <a:pt x="51" y="5"/>
                    <a:pt x="51" y="5"/>
                  </a:cubicBezTo>
                  <a:cubicBezTo>
                    <a:pt x="51" y="2"/>
                    <a:pt x="48" y="0"/>
                    <a:pt x="45" y="0"/>
                  </a:cubicBezTo>
                  <a:cubicBezTo>
                    <a:pt x="42" y="0"/>
                    <a:pt x="40" y="2"/>
                    <a:pt x="40" y="5"/>
                  </a:cubicBezTo>
                  <a:cubicBezTo>
                    <a:pt x="40" y="18"/>
                    <a:pt x="40" y="18"/>
                    <a:pt x="40" y="18"/>
                  </a:cubicBezTo>
                  <a:cubicBezTo>
                    <a:pt x="21" y="18"/>
                    <a:pt x="21" y="18"/>
                    <a:pt x="21" y="18"/>
                  </a:cubicBezTo>
                  <a:cubicBezTo>
                    <a:pt x="9" y="18"/>
                    <a:pt x="0" y="27"/>
                    <a:pt x="0" y="39"/>
                  </a:cubicBezTo>
                  <a:cubicBezTo>
                    <a:pt x="0" y="258"/>
                    <a:pt x="0" y="258"/>
                    <a:pt x="0" y="258"/>
                  </a:cubicBezTo>
                  <a:cubicBezTo>
                    <a:pt x="0" y="270"/>
                    <a:pt x="9" y="279"/>
                    <a:pt x="21" y="279"/>
                  </a:cubicBezTo>
                  <a:cubicBezTo>
                    <a:pt x="189" y="279"/>
                    <a:pt x="189" y="279"/>
                    <a:pt x="189" y="279"/>
                  </a:cubicBezTo>
                  <a:cubicBezTo>
                    <a:pt x="201" y="279"/>
                    <a:pt x="210" y="270"/>
                    <a:pt x="210" y="258"/>
                  </a:cubicBezTo>
                  <a:cubicBezTo>
                    <a:pt x="210" y="182"/>
                    <a:pt x="210" y="182"/>
                    <a:pt x="210" y="182"/>
                  </a:cubicBezTo>
                  <a:cubicBezTo>
                    <a:pt x="195" y="198"/>
                    <a:pt x="195" y="198"/>
                    <a:pt x="195" y="198"/>
                  </a:cubicBezTo>
                  <a:lnTo>
                    <a:pt x="195" y="258"/>
                  </a:lnTo>
                  <a:close/>
                  <a:moveTo>
                    <a:pt x="127" y="162"/>
                  </a:moveTo>
                  <a:cubicBezTo>
                    <a:pt x="51" y="162"/>
                    <a:pt x="51" y="162"/>
                    <a:pt x="51" y="162"/>
                  </a:cubicBezTo>
                  <a:cubicBezTo>
                    <a:pt x="49" y="162"/>
                    <a:pt x="46" y="164"/>
                    <a:pt x="46" y="167"/>
                  </a:cubicBezTo>
                  <a:cubicBezTo>
                    <a:pt x="46" y="169"/>
                    <a:pt x="49" y="172"/>
                    <a:pt x="51" y="172"/>
                  </a:cubicBezTo>
                  <a:cubicBezTo>
                    <a:pt x="117" y="172"/>
                    <a:pt x="117" y="172"/>
                    <a:pt x="117" y="172"/>
                  </a:cubicBezTo>
                  <a:cubicBezTo>
                    <a:pt x="98" y="191"/>
                    <a:pt x="98" y="191"/>
                    <a:pt x="98" y="191"/>
                  </a:cubicBezTo>
                  <a:cubicBezTo>
                    <a:pt x="97" y="192"/>
                    <a:pt x="96" y="193"/>
                    <a:pt x="95" y="195"/>
                  </a:cubicBezTo>
                  <a:cubicBezTo>
                    <a:pt x="95" y="195"/>
                    <a:pt x="95" y="195"/>
                    <a:pt x="95" y="195"/>
                  </a:cubicBezTo>
                  <a:cubicBezTo>
                    <a:pt x="78" y="249"/>
                    <a:pt x="78" y="249"/>
                    <a:pt x="78" y="249"/>
                  </a:cubicBezTo>
                  <a:cubicBezTo>
                    <a:pt x="77" y="251"/>
                    <a:pt x="78" y="252"/>
                    <a:pt x="79" y="253"/>
                  </a:cubicBezTo>
                  <a:cubicBezTo>
                    <a:pt x="80" y="254"/>
                    <a:pt x="81" y="255"/>
                    <a:pt x="83" y="254"/>
                  </a:cubicBezTo>
                  <a:cubicBezTo>
                    <a:pt x="137" y="237"/>
                    <a:pt x="137" y="237"/>
                    <a:pt x="137" y="237"/>
                  </a:cubicBezTo>
                  <a:cubicBezTo>
                    <a:pt x="137" y="237"/>
                    <a:pt x="137" y="237"/>
                    <a:pt x="137" y="237"/>
                  </a:cubicBezTo>
                  <a:cubicBezTo>
                    <a:pt x="139" y="236"/>
                    <a:pt x="140" y="235"/>
                    <a:pt x="141" y="235"/>
                  </a:cubicBezTo>
                  <a:cubicBezTo>
                    <a:pt x="245" y="131"/>
                    <a:pt x="245" y="131"/>
                    <a:pt x="245" y="131"/>
                  </a:cubicBezTo>
                  <a:cubicBezTo>
                    <a:pt x="201" y="88"/>
                    <a:pt x="201" y="88"/>
                    <a:pt x="201" y="88"/>
                  </a:cubicBezTo>
                  <a:lnTo>
                    <a:pt x="127" y="162"/>
                  </a:lnTo>
                  <a:close/>
                  <a:moveTo>
                    <a:pt x="105" y="238"/>
                  </a:moveTo>
                  <a:cubicBezTo>
                    <a:pt x="94" y="227"/>
                    <a:pt x="94" y="227"/>
                    <a:pt x="94" y="227"/>
                  </a:cubicBezTo>
                  <a:cubicBezTo>
                    <a:pt x="101" y="204"/>
                    <a:pt x="101" y="204"/>
                    <a:pt x="101" y="204"/>
                  </a:cubicBezTo>
                  <a:cubicBezTo>
                    <a:pt x="128" y="231"/>
                    <a:pt x="128" y="231"/>
                    <a:pt x="128" y="231"/>
                  </a:cubicBezTo>
                  <a:lnTo>
                    <a:pt x="105" y="238"/>
                  </a:lnTo>
                  <a:close/>
                  <a:moveTo>
                    <a:pt x="269" y="92"/>
                  </a:moveTo>
                  <a:cubicBezTo>
                    <a:pt x="240" y="63"/>
                    <a:pt x="240" y="63"/>
                    <a:pt x="240" y="63"/>
                  </a:cubicBezTo>
                  <a:cubicBezTo>
                    <a:pt x="236" y="59"/>
                    <a:pt x="229" y="60"/>
                    <a:pt x="224" y="65"/>
                  </a:cubicBezTo>
                  <a:cubicBezTo>
                    <a:pt x="208" y="80"/>
                    <a:pt x="208" y="80"/>
                    <a:pt x="208" y="80"/>
                  </a:cubicBezTo>
                  <a:cubicBezTo>
                    <a:pt x="252" y="124"/>
                    <a:pt x="252" y="124"/>
                    <a:pt x="252" y="124"/>
                  </a:cubicBezTo>
                  <a:cubicBezTo>
                    <a:pt x="267" y="108"/>
                    <a:pt x="267" y="108"/>
                    <a:pt x="267" y="108"/>
                  </a:cubicBezTo>
                  <a:cubicBezTo>
                    <a:pt x="272" y="103"/>
                    <a:pt x="273" y="96"/>
                    <a:pt x="269" y="92"/>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60960" tIns="30480" rIns="60960" bIns="30480" numCol="1" anchor="t" anchorCtr="0" compatLnSpc="1"/>
            <a:lstStyle/>
            <a:p>
              <a:endParaRPr lang="en-US" sz="1200">
                <a:latin typeface="Agency FB" panose="020B0503020202020204" pitchFamily="34" charset="0"/>
              </a:endParaRPr>
            </a:p>
          </p:txBody>
        </p:sp>
      </p:grpSp>
      <p:grpSp>
        <p:nvGrpSpPr>
          <p:cNvPr id="21" name="Group 4"/>
          <p:cNvGrpSpPr/>
          <p:nvPr/>
        </p:nvGrpSpPr>
        <p:grpSpPr>
          <a:xfrm>
            <a:off x="1458484" y="2424675"/>
            <a:ext cx="1502013" cy="1504937"/>
            <a:chOff x="2392745" y="4717819"/>
            <a:chExt cx="1907720" cy="1911434"/>
          </a:xfrm>
        </p:grpSpPr>
        <p:sp>
          <p:nvSpPr>
            <p:cNvPr id="22" name="Oval 15"/>
            <p:cNvSpPr>
              <a:spLocks noChangeArrowheads="1"/>
            </p:cNvSpPr>
            <p:nvPr/>
          </p:nvSpPr>
          <p:spPr bwMode="auto">
            <a:xfrm>
              <a:off x="2392745" y="4717819"/>
              <a:ext cx="1907720" cy="1911434"/>
            </a:xfrm>
            <a:prstGeom prst="ellipse">
              <a:avLst/>
            </a:prstGeom>
            <a:solidFill>
              <a:srgbClr val="FFFFFF"/>
            </a:solidFill>
            <a:ln>
              <a:noFill/>
            </a:ln>
          </p:spPr>
          <p:txBody>
            <a:bodyPr vert="horz" wrap="square" lIns="60960" tIns="30480" rIns="60960" bIns="30480" numCol="1" anchor="t" anchorCtr="0" compatLnSpc="1"/>
            <a:lstStyle/>
            <a:p>
              <a:endParaRPr lang="en-US" sz="1200">
                <a:latin typeface="Agency FB" panose="020B0503020202020204" pitchFamily="34" charset="0"/>
              </a:endParaRPr>
            </a:p>
          </p:txBody>
        </p:sp>
        <p:sp>
          <p:nvSpPr>
            <p:cNvPr id="23" name="Freeform 13"/>
            <p:cNvSpPr>
              <a:spLocks noEditPoints="1"/>
            </p:cNvSpPr>
            <p:nvPr/>
          </p:nvSpPr>
          <p:spPr bwMode="auto">
            <a:xfrm>
              <a:off x="2733422" y="5267023"/>
              <a:ext cx="1205920" cy="930564"/>
            </a:xfrm>
            <a:custGeom>
              <a:avLst/>
              <a:gdLst>
                <a:gd name="T0" fmla="*/ 288 w 358"/>
                <a:gd name="T1" fmla="*/ 46 h 276"/>
                <a:gd name="T2" fmla="*/ 216 w 358"/>
                <a:gd name="T3" fmla="*/ 7 h 276"/>
                <a:gd name="T4" fmla="*/ 118 w 358"/>
                <a:gd name="T5" fmla="*/ 77 h 276"/>
                <a:gd name="T6" fmla="*/ 150 w 358"/>
                <a:gd name="T7" fmla="*/ 95 h 276"/>
                <a:gd name="T8" fmla="*/ 224 w 358"/>
                <a:gd name="T9" fmla="*/ 71 h 276"/>
                <a:gd name="T10" fmla="*/ 330 w 358"/>
                <a:gd name="T11" fmla="*/ 154 h 276"/>
                <a:gd name="T12" fmla="*/ 358 w 358"/>
                <a:gd name="T13" fmla="*/ 36 h 276"/>
                <a:gd name="T14" fmla="*/ 122 w 358"/>
                <a:gd name="T15" fmla="*/ 227 h 276"/>
                <a:gd name="T16" fmla="*/ 99 w 358"/>
                <a:gd name="T17" fmla="*/ 200 h 276"/>
                <a:gd name="T18" fmla="*/ 76 w 358"/>
                <a:gd name="T19" fmla="*/ 175 h 276"/>
                <a:gd name="T20" fmla="*/ 41 w 358"/>
                <a:gd name="T21" fmla="*/ 156 h 276"/>
                <a:gd name="T22" fmla="*/ 58 w 358"/>
                <a:gd name="T23" fmla="*/ 192 h 276"/>
                <a:gd name="T24" fmla="*/ 82 w 358"/>
                <a:gd name="T25" fmla="*/ 217 h 276"/>
                <a:gd name="T26" fmla="*/ 107 w 358"/>
                <a:gd name="T27" fmla="*/ 241 h 276"/>
                <a:gd name="T28" fmla="*/ 140 w 358"/>
                <a:gd name="T29" fmla="*/ 263 h 276"/>
                <a:gd name="T30" fmla="*/ 122 w 358"/>
                <a:gd name="T31" fmla="*/ 227 h 276"/>
                <a:gd name="T32" fmla="*/ 215 w 358"/>
                <a:gd name="T33" fmla="*/ 97 h 276"/>
                <a:gd name="T34" fmla="*/ 160 w 358"/>
                <a:gd name="T35" fmla="*/ 108 h 276"/>
                <a:gd name="T36" fmla="*/ 103 w 358"/>
                <a:gd name="T37" fmla="*/ 78 h 276"/>
                <a:gd name="T38" fmla="*/ 167 w 358"/>
                <a:gd name="T39" fmla="*/ 18 h 276"/>
                <a:gd name="T40" fmla="*/ 67 w 358"/>
                <a:gd name="T41" fmla="*/ 36 h 276"/>
                <a:gd name="T42" fmla="*/ 0 w 358"/>
                <a:gd name="T43" fmla="*/ 24 h 276"/>
                <a:gd name="T44" fmla="*/ 19 w 358"/>
                <a:gd name="T45" fmla="*/ 159 h 276"/>
                <a:gd name="T46" fmla="*/ 84 w 358"/>
                <a:gd name="T47" fmla="*/ 143 h 276"/>
                <a:gd name="T48" fmla="*/ 107 w 358"/>
                <a:gd name="T49" fmla="*/ 168 h 276"/>
                <a:gd name="T50" fmla="*/ 130 w 358"/>
                <a:gd name="T51" fmla="*/ 193 h 276"/>
                <a:gd name="T52" fmla="*/ 155 w 358"/>
                <a:gd name="T53" fmla="*/ 220 h 276"/>
                <a:gd name="T54" fmla="*/ 164 w 358"/>
                <a:gd name="T55" fmla="*/ 252 h 276"/>
                <a:gd name="T56" fmla="*/ 172 w 358"/>
                <a:gd name="T57" fmla="*/ 261 h 276"/>
                <a:gd name="T58" fmla="*/ 195 w 358"/>
                <a:gd name="T59" fmla="*/ 238 h 276"/>
                <a:gd name="T60" fmla="*/ 194 w 358"/>
                <a:gd name="T61" fmla="*/ 237 h 276"/>
                <a:gd name="T62" fmla="*/ 202 w 358"/>
                <a:gd name="T63" fmla="*/ 239 h 276"/>
                <a:gd name="T64" fmla="*/ 204 w 358"/>
                <a:gd name="T65" fmla="*/ 241 h 276"/>
                <a:gd name="T66" fmla="*/ 227 w 358"/>
                <a:gd name="T67" fmla="*/ 218 h 276"/>
                <a:gd name="T68" fmla="*/ 225 w 358"/>
                <a:gd name="T69" fmla="*/ 216 h 276"/>
                <a:gd name="T70" fmla="*/ 235 w 358"/>
                <a:gd name="T71" fmla="*/ 219 h 276"/>
                <a:gd name="T72" fmla="*/ 257 w 358"/>
                <a:gd name="T73" fmla="*/ 219 h 276"/>
                <a:gd name="T74" fmla="*/ 258 w 358"/>
                <a:gd name="T75" fmla="*/ 196 h 276"/>
                <a:gd name="T76" fmla="*/ 262 w 358"/>
                <a:gd name="T77" fmla="*/ 191 h 276"/>
                <a:gd name="T78" fmla="*/ 284 w 358"/>
                <a:gd name="T79" fmla="*/ 192 h 276"/>
                <a:gd name="T80" fmla="*/ 284 w 358"/>
                <a:gd name="T81" fmla="*/ 168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58" h="276">
                  <a:moveTo>
                    <a:pt x="302" y="49"/>
                  </a:moveTo>
                  <a:cubicBezTo>
                    <a:pt x="296" y="50"/>
                    <a:pt x="288" y="46"/>
                    <a:pt x="288" y="46"/>
                  </a:cubicBezTo>
                  <a:cubicBezTo>
                    <a:pt x="288" y="46"/>
                    <a:pt x="271" y="31"/>
                    <a:pt x="251" y="14"/>
                  </a:cubicBezTo>
                  <a:cubicBezTo>
                    <a:pt x="236" y="0"/>
                    <a:pt x="227" y="1"/>
                    <a:pt x="216" y="7"/>
                  </a:cubicBezTo>
                  <a:cubicBezTo>
                    <a:pt x="197" y="18"/>
                    <a:pt x="153" y="44"/>
                    <a:pt x="131" y="57"/>
                  </a:cubicBezTo>
                  <a:cubicBezTo>
                    <a:pt x="123" y="60"/>
                    <a:pt x="118" y="68"/>
                    <a:pt x="118" y="77"/>
                  </a:cubicBezTo>
                  <a:cubicBezTo>
                    <a:pt x="118" y="89"/>
                    <a:pt x="127" y="99"/>
                    <a:pt x="138" y="99"/>
                  </a:cubicBezTo>
                  <a:cubicBezTo>
                    <a:pt x="143" y="99"/>
                    <a:pt x="147" y="97"/>
                    <a:pt x="150" y="95"/>
                  </a:cubicBezTo>
                  <a:cubicBezTo>
                    <a:pt x="159" y="90"/>
                    <a:pt x="182" y="78"/>
                    <a:pt x="197" y="70"/>
                  </a:cubicBezTo>
                  <a:cubicBezTo>
                    <a:pt x="213" y="61"/>
                    <a:pt x="224" y="71"/>
                    <a:pt x="224" y="71"/>
                  </a:cubicBezTo>
                  <a:cubicBezTo>
                    <a:pt x="224" y="71"/>
                    <a:pt x="283" y="132"/>
                    <a:pt x="300" y="149"/>
                  </a:cubicBezTo>
                  <a:cubicBezTo>
                    <a:pt x="311" y="160"/>
                    <a:pt x="326" y="155"/>
                    <a:pt x="330" y="154"/>
                  </a:cubicBezTo>
                  <a:cubicBezTo>
                    <a:pt x="335" y="154"/>
                    <a:pt x="358" y="149"/>
                    <a:pt x="358" y="149"/>
                  </a:cubicBezTo>
                  <a:cubicBezTo>
                    <a:pt x="358" y="36"/>
                    <a:pt x="358" y="36"/>
                    <a:pt x="358" y="36"/>
                  </a:cubicBezTo>
                  <a:cubicBezTo>
                    <a:pt x="358" y="36"/>
                    <a:pt x="316" y="47"/>
                    <a:pt x="302" y="49"/>
                  </a:cubicBezTo>
                  <a:close/>
                  <a:moveTo>
                    <a:pt x="122" y="227"/>
                  </a:moveTo>
                  <a:cubicBezTo>
                    <a:pt x="124" y="219"/>
                    <a:pt x="123" y="211"/>
                    <a:pt x="118" y="205"/>
                  </a:cubicBezTo>
                  <a:cubicBezTo>
                    <a:pt x="113" y="200"/>
                    <a:pt x="106" y="198"/>
                    <a:pt x="99" y="200"/>
                  </a:cubicBezTo>
                  <a:cubicBezTo>
                    <a:pt x="101" y="193"/>
                    <a:pt x="100" y="185"/>
                    <a:pt x="95" y="180"/>
                  </a:cubicBezTo>
                  <a:cubicBezTo>
                    <a:pt x="90" y="175"/>
                    <a:pt x="83" y="173"/>
                    <a:pt x="76" y="175"/>
                  </a:cubicBezTo>
                  <a:cubicBezTo>
                    <a:pt x="77" y="168"/>
                    <a:pt x="76" y="160"/>
                    <a:pt x="71" y="155"/>
                  </a:cubicBezTo>
                  <a:cubicBezTo>
                    <a:pt x="64" y="146"/>
                    <a:pt x="50" y="147"/>
                    <a:pt x="41" y="156"/>
                  </a:cubicBezTo>
                  <a:cubicBezTo>
                    <a:pt x="32" y="164"/>
                    <a:pt x="27" y="180"/>
                    <a:pt x="35" y="190"/>
                  </a:cubicBezTo>
                  <a:cubicBezTo>
                    <a:pt x="42" y="199"/>
                    <a:pt x="52" y="193"/>
                    <a:pt x="58" y="192"/>
                  </a:cubicBezTo>
                  <a:cubicBezTo>
                    <a:pt x="57" y="199"/>
                    <a:pt x="51" y="205"/>
                    <a:pt x="58" y="215"/>
                  </a:cubicBezTo>
                  <a:cubicBezTo>
                    <a:pt x="65" y="224"/>
                    <a:pt x="75" y="218"/>
                    <a:pt x="82" y="217"/>
                  </a:cubicBezTo>
                  <a:cubicBezTo>
                    <a:pt x="80" y="224"/>
                    <a:pt x="74" y="231"/>
                    <a:pt x="81" y="240"/>
                  </a:cubicBezTo>
                  <a:cubicBezTo>
                    <a:pt x="88" y="248"/>
                    <a:pt x="99" y="244"/>
                    <a:pt x="107" y="241"/>
                  </a:cubicBezTo>
                  <a:cubicBezTo>
                    <a:pt x="104" y="249"/>
                    <a:pt x="98" y="257"/>
                    <a:pt x="105" y="267"/>
                  </a:cubicBezTo>
                  <a:cubicBezTo>
                    <a:pt x="113" y="276"/>
                    <a:pt x="132" y="272"/>
                    <a:pt x="140" y="263"/>
                  </a:cubicBezTo>
                  <a:cubicBezTo>
                    <a:pt x="149" y="254"/>
                    <a:pt x="150" y="240"/>
                    <a:pt x="142" y="232"/>
                  </a:cubicBezTo>
                  <a:cubicBezTo>
                    <a:pt x="137" y="226"/>
                    <a:pt x="129" y="225"/>
                    <a:pt x="122" y="227"/>
                  </a:cubicBezTo>
                  <a:close/>
                  <a:moveTo>
                    <a:pt x="284" y="168"/>
                  </a:moveTo>
                  <a:cubicBezTo>
                    <a:pt x="220" y="102"/>
                    <a:pt x="250" y="133"/>
                    <a:pt x="215" y="97"/>
                  </a:cubicBezTo>
                  <a:cubicBezTo>
                    <a:pt x="215" y="97"/>
                    <a:pt x="205" y="86"/>
                    <a:pt x="191" y="93"/>
                  </a:cubicBezTo>
                  <a:cubicBezTo>
                    <a:pt x="181" y="97"/>
                    <a:pt x="169" y="103"/>
                    <a:pt x="160" y="108"/>
                  </a:cubicBezTo>
                  <a:cubicBezTo>
                    <a:pt x="149" y="113"/>
                    <a:pt x="141" y="115"/>
                    <a:pt x="139" y="115"/>
                  </a:cubicBezTo>
                  <a:cubicBezTo>
                    <a:pt x="119" y="115"/>
                    <a:pt x="103" y="98"/>
                    <a:pt x="103" y="78"/>
                  </a:cubicBezTo>
                  <a:cubicBezTo>
                    <a:pt x="103" y="64"/>
                    <a:pt x="110" y="53"/>
                    <a:pt x="120" y="46"/>
                  </a:cubicBezTo>
                  <a:cubicBezTo>
                    <a:pt x="134" y="36"/>
                    <a:pt x="167" y="18"/>
                    <a:pt x="167" y="18"/>
                  </a:cubicBezTo>
                  <a:cubicBezTo>
                    <a:pt x="167" y="18"/>
                    <a:pt x="157" y="5"/>
                    <a:pt x="135" y="5"/>
                  </a:cubicBezTo>
                  <a:cubicBezTo>
                    <a:pt x="113" y="5"/>
                    <a:pt x="67" y="36"/>
                    <a:pt x="67" y="36"/>
                  </a:cubicBezTo>
                  <a:cubicBezTo>
                    <a:pt x="67" y="36"/>
                    <a:pt x="54" y="44"/>
                    <a:pt x="36" y="37"/>
                  </a:cubicBezTo>
                  <a:cubicBezTo>
                    <a:pt x="0" y="24"/>
                    <a:pt x="0" y="24"/>
                    <a:pt x="0" y="24"/>
                  </a:cubicBezTo>
                  <a:cubicBezTo>
                    <a:pt x="0" y="153"/>
                    <a:pt x="0" y="153"/>
                    <a:pt x="0" y="153"/>
                  </a:cubicBezTo>
                  <a:cubicBezTo>
                    <a:pt x="0" y="153"/>
                    <a:pt x="10" y="156"/>
                    <a:pt x="19" y="159"/>
                  </a:cubicBezTo>
                  <a:cubicBezTo>
                    <a:pt x="21" y="153"/>
                    <a:pt x="25" y="148"/>
                    <a:pt x="29" y="143"/>
                  </a:cubicBezTo>
                  <a:cubicBezTo>
                    <a:pt x="45" y="128"/>
                    <a:pt x="70" y="128"/>
                    <a:pt x="84" y="143"/>
                  </a:cubicBezTo>
                  <a:cubicBezTo>
                    <a:pt x="88" y="147"/>
                    <a:pt x="91" y="152"/>
                    <a:pt x="92" y="158"/>
                  </a:cubicBezTo>
                  <a:cubicBezTo>
                    <a:pt x="98" y="160"/>
                    <a:pt x="103" y="163"/>
                    <a:pt x="107" y="168"/>
                  </a:cubicBezTo>
                  <a:cubicBezTo>
                    <a:pt x="111" y="172"/>
                    <a:pt x="114" y="178"/>
                    <a:pt x="115" y="183"/>
                  </a:cubicBezTo>
                  <a:cubicBezTo>
                    <a:pt x="121" y="185"/>
                    <a:pt x="126" y="188"/>
                    <a:pt x="130" y="193"/>
                  </a:cubicBezTo>
                  <a:cubicBezTo>
                    <a:pt x="135" y="198"/>
                    <a:pt x="138" y="204"/>
                    <a:pt x="139" y="210"/>
                  </a:cubicBezTo>
                  <a:cubicBezTo>
                    <a:pt x="145" y="212"/>
                    <a:pt x="150" y="215"/>
                    <a:pt x="155" y="220"/>
                  </a:cubicBezTo>
                  <a:cubicBezTo>
                    <a:pt x="163" y="228"/>
                    <a:pt x="166" y="240"/>
                    <a:pt x="164" y="252"/>
                  </a:cubicBezTo>
                  <a:cubicBezTo>
                    <a:pt x="164" y="252"/>
                    <a:pt x="164" y="252"/>
                    <a:pt x="164" y="252"/>
                  </a:cubicBezTo>
                  <a:cubicBezTo>
                    <a:pt x="164" y="252"/>
                    <a:pt x="164" y="252"/>
                    <a:pt x="164" y="252"/>
                  </a:cubicBezTo>
                  <a:cubicBezTo>
                    <a:pt x="164" y="252"/>
                    <a:pt x="169" y="258"/>
                    <a:pt x="172" y="261"/>
                  </a:cubicBezTo>
                  <a:cubicBezTo>
                    <a:pt x="178" y="268"/>
                    <a:pt x="188" y="268"/>
                    <a:pt x="195" y="261"/>
                  </a:cubicBezTo>
                  <a:cubicBezTo>
                    <a:pt x="201" y="255"/>
                    <a:pt x="201" y="245"/>
                    <a:pt x="195" y="238"/>
                  </a:cubicBezTo>
                  <a:cubicBezTo>
                    <a:pt x="194" y="238"/>
                    <a:pt x="194" y="238"/>
                    <a:pt x="194" y="238"/>
                  </a:cubicBezTo>
                  <a:cubicBezTo>
                    <a:pt x="194" y="238"/>
                    <a:pt x="194" y="238"/>
                    <a:pt x="194" y="237"/>
                  </a:cubicBezTo>
                  <a:cubicBezTo>
                    <a:pt x="173" y="216"/>
                    <a:pt x="172" y="214"/>
                    <a:pt x="174" y="212"/>
                  </a:cubicBezTo>
                  <a:cubicBezTo>
                    <a:pt x="176" y="210"/>
                    <a:pt x="179" y="215"/>
                    <a:pt x="202" y="239"/>
                  </a:cubicBezTo>
                  <a:cubicBezTo>
                    <a:pt x="203" y="239"/>
                    <a:pt x="203" y="239"/>
                    <a:pt x="203" y="239"/>
                  </a:cubicBezTo>
                  <a:cubicBezTo>
                    <a:pt x="203" y="240"/>
                    <a:pt x="204" y="241"/>
                    <a:pt x="204" y="241"/>
                  </a:cubicBezTo>
                  <a:cubicBezTo>
                    <a:pt x="211" y="248"/>
                    <a:pt x="221" y="248"/>
                    <a:pt x="227" y="241"/>
                  </a:cubicBezTo>
                  <a:cubicBezTo>
                    <a:pt x="233" y="235"/>
                    <a:pt x="233" y="224"/>
                    <a:pt x="227" y="218"/>
                  </a:cubicBezTo>
                  <a:cubicBezTo>
                    <a:pt x="226" y="218"/>
                    <a:pt x="226" y="217"/>
                    <a:pt x="226" y="217"/>
                  </a:cubicBezTo>
                  <a:cubicBezTo>
                    <a:pt x="225" y="217"/>
                    <a:pt x="225" y="216"/>
                    <a:pt x="225" y="216"/>
                  </a:cubicBezTo>
                  <a:cubicBezTo>
                    <a:pt x="204" y="194"/>
                    <a:pt x="201" y="190"/>
                    <a:pt x="203" y="188"/>
                  </a:cubicBezTo>
                  <a:cubicBezTo>
                    <a:pt x="205" y="186"/>
                    <a:pt x="214" y="198"/>
                    <a:pt x="235" y="219"/>
                  </a:cubicBezTo>
                  <a:cubicBezTo>
                    <a:pt x="236" y="219"/>
                    <a:pt x="236" y="219"/>
                    <a:pt x="236" y="219"/>
                  </a:cubicBezTo>
                  <a:cubicBezTo>
                    <a:pt x="242" y="225"/>
                    <a:pt x="251" y="225"/>
                    <a:pt x="257" y="219"/>
                  </a:cubicBezTo>
                  <a:cubicBezTo>
                    <a:pt x="263" y="213"/>
                    <a:pt x="263" y="204"/>
                    <a:pt x="258" y="197"/>
                  </a:cubicBezTo>
                  <a:cubicBezTo>
                    <a:pt x="258" y="197"/>
                    <a:pt x="258" y="196"/>
                    <a:pt x="258" y="196"/>
                  </a:cubicBezTo>
                  <a:cubicBezTo>
                    <a:pt x="231" y="168"/>
                    <a:pt x="232" y="168"/>
                    <a:pt x="234" y="166"/>
                  </a:cubicBezTo>
                  <a:cubicBezTo>
                    <a:pt x="236" y="165"/>
                    <a:pt x="236" y="165"/>
                    <a:pt x="262" y="191"/>
                  </a:cubicBezTo>
                  <a:cubicBezTo>
                    <a:pt x="262" y="192"/>
                    <a:pt x="262" y="192"/>
                    <a:pt x="262" y="192"/>
                  </a:cubicBezTo>
                  <a:cubicBezTo>
                    <a:pt x="268" y="198"/>
                    <a:pt x="278" y="198"/>
                    <a:pt x="284" y="192"/>
                  </a:cubicBezTo>
                  <a:cubicBezTo>
                    <a:pt x="290" y="185"/>
                    <a:pt x="290" y="175"/>
                    <a:pt x="284" y="169"/>
                  </a:cubicBezTo>
                  <a:cubicBezTo>
                    <a:pt x="284" y="168"/>
                    <a:pt x="284" y="168"/>
                    <a:pt x="284" y="168"/>
                  </a:cubicBezTo>
                  <a:close/>
                </a:path>
              </a:pathLst>
            </a:custGeom>
            <a:solidFill>
              <a:srgbClr val="9BC225"/>
            </a:solidFill>
            <a:ln>
              <a:noFill/>
            </a:ln>
            <a:extLst>
              <a:ext uri="{91240B29-F687-4F45-9708-019B960494DF}">
                <a14:hiddenLine xmlns:a14="http://schemas.microsoft.com/office/drawing/2010/main" w="9525">
                  <a:solidFill>
                    <a:srgbClr val="000000"/>
                  </a:solidFill>
                  <a:round/>
                </a14:hiddenLine>
              </a:ext>
            </a:extLst>
          </p:spPr>
          <p:txBody>
            <a:bodyPr vert="horz" wrap="square" lIns="60960" tIns="30480" rIns="60960" bIns="30480" numCol="1" anchor="t" anchorCtr="0" compatLnSpc="1"/>
            <a:lstStyle/>
            <a:p>
              <a:endParaRPr lang="en-US" sz="1200">
                <a:latin typeface="Agency FB" panose="020B0503020202020204" pitchFamily="34" charset="0"/>
              </a:endParaRPr>
            </a:p>
          </p:txBody>
        </p:sp>
      </p:grpSp>
      <p:grpSp>
        <p:nvGrpSpPr>
          <p:cNvPr id="24" name="Group 9"/>
          <p:cNvGrpSpPr/>
          <p:nvPr/>
        </p:nvGrpSpPr>
        <p:grpSpPr>
          <a:xfrm>
            <a:off x="9208245" y="2424675"/>
            <a:ext cx="1502013" cy="1504937"/>
            <a:chOff x="13990493" y="4717819"/>
            <a:chExt cx="1907720" cy="1911434"/>
          </a:xfrm>
        </p:grpSpPr>
        <p:sp>
          <p:nvSpPr>
            <p:cNvPr id="25" name="Oval 15"/>
            <p:cNvSpPr>
              <a:spLocks noChangeArrowheads="1"/>
            </p:cNvSpPr>
            <p:nvPr/>
          </p:nvSpPr>
          <p:spPr bwMode="auto">
            <a:xfrm>
              <a:off x="13990493" y="4717819"/>
              <a:ext cx="1907720" cy="1911434"/>
            </a:xfrm>
            <a:prstGeom prst="ellipse">
              <a:avLst/>
            </a:prstGeom>
            <a:solidFill>
              <a:srgbClr val="FFFFFF"/>
            </a:solidFill>
            <a:ln>
              <a:noFill/>
            </a:ln>
          </p:spPr>
          <p:txBody>
            <a:bodyPr vert="horz" wrap="square" lIns="60960" tIns="30480" rIns="60960" bIns="30480" numCol="1" anchor="t" anchorCtr="0" compatLnSpc="1"/>
            <a:lstStyle/>
            <a:p>
              <a:endParaRPr lang="en-US" sz="1200">
                <a:latin typeface="Agency FB" panose="020B0503020202020204" pitchFamily="34" charset="0"/>
              </a:endParaRPr>
            </a:p>
          </p:txBody>
        </p:sp>
        <p:sp>
          <p:nvSpPr>
            <p:cNvPr id="26" name="Freeform 5"/>
            <p:cNvSpPr>
              <a:spLocks noEditPoints="1"/>
            </p:cNvSpPr>
            <p:nvPr/>
          </p:nvSpPr>
          <p:spPr bwMode="auto">
            <a:xfrm>
              <a:off x="14460538" y="5018088"/>
              <a:ext cx="1127125" cy="1130300"/>
            </a:xfrm>
            <a:custGeom>
              <a:avLst/>
              <a:gdLst>
                <a:gd name="T0" fmla="*/ 121 w 288"/>
                <a:gd name="T1" fmla="*/ 137 h 289"/>
                <a:gd name="T2" fmla="*/ 126 w 288"/>
                <a:gd name="T3" fmla="*/ 138 h 289"/>
                <a:gd name="T4" fmla="*/ 151 w 288"/>
                <a:gd name="T5" fmla="*/ 113 h 289"/>
                <a:gd name="T6" fmla="*/ 121 w 288"/>
                <a:gd name="T7" fmla="*/ 105 h 289"/>
                <a:gd name="T8" fmla="*/ 58 w 288"/>
                <a:gd name="T9" fmla="*/ 169 h 289"/>
                <a:gd name="T10" fmla="*/ 121 w 288"/>
                <a:gd name="T11" fmla="*/ 232 h 289"/>
                <a:gd name="T12" fmla="*/ 184 w 288"/>
                <a:gd name="T13" fmla="*/ 169 h 289"/>
                <a:gd name="T14" fmla="*/ 177 w 288"/>
                <a:gd name="T15" fmla="*/ 139 h 289"/>
                <a:gd name="T16" fmla="*/ 152 w 288"/>
                <a:gd name="T17" fmla="*/ 164 h 289"/>
                <a:gd name="T18" fmla="*/ 152 w 288"/>
                <a:gd name="T19" fmla="*/ 169 h 289"/>
                <a:gd name="T20" fmla="*/ 121 w 288"/>
                <a:gd name="T21" fmla="*/ 200 h 289"/>
                <a:gd name="T22" fmla="*/ 90 w 288"/>
                <a:gd name="T23" fmla="*/ 169 h 289"/>
                <a:gd name="T24" fmla="*/ 121 w 288"/>
                <a:gd name="T25" fmla="*/ 137 h 289"/>
                <a:gd name="T26" fmla="*/ 196 w 288"/>
                <a:gd name="T27" fmla="*/ 120 h 289"/>
                <a:gd name="T28" fmla="*/ 210 w 288"/>
                <a:gd name="T29" fmla="*/ 169 h 289"/>
                <a:gd name="T30" fmla="*/ 121 w 288"/>
                <a:gd name="T31" fmla="*/ 258 h 289"/>
                <a:gd name="T32" fmla="*/ 32 w 288"/>
                <a:gd name="T33" fmla="*/ 169 h 289"/>
                <a:gd name="T34" fmla="*/ 121 w 288"/>
                <a:gd name="T35" fmla="*/ 80 h 289"/>
                <a:gd name="T36" fmla="*/ 169 w 288"/>
                <a:gd name="T37" fmla="*/ 94 h 289"/>
                <a:gd name="T38" fmla="*/ 192 w 288"/>
                <a:gd name="T39" fmla="*/ 71 h 289"/>
                <a:gd name="T40" fmla="*/ 121 w 288"/>
                <a:gd name="T41" fmla="*/ 48 h 289"/>
                <a:gd name="T42" fmla="*/ 0 w 288"/>
                <a:gd name="T43" fmla="*/ 169 h 289"/>
                <a:gd name="T44" fmla="*/ 121 w 288"/>
                <a:gd name="T45" fmla="*/ 289 h 289"/>
                <a:gd name="T46" fmla="*/ 242 w 288"/>
                <a:gd name="T47" fmla="*/ 169 h 289"/>
                <a:gd name="T48" fmla="*/ 219 w 288"/>
                <a:gd name="T49" fmla="*/ 97 h 289"/>
                <a:gd name="T50" fmla="*/ 196 w 288"/>
                <a:gd name="T51" fmla="*/ 120 h 289"/>
                <a:gd name="T52" fmla="*/ 253 w 288"/>
                <a:gd name="T53" fmla="*/ 50 h 289"/>
                <a:gd name="T54" fmla="*/ 260 w 288"/>
                <a:gd name="T55" fmla="*/ 43 h 289"/>
                <a:gd name="T56" fmla="*/ 244 w 288"/>
                <a:gd name="T57" fmla="*/ 29 h 289"/>
                <a:gd name="T58" fmla="*/ 238 w 288"/>
                <a:gd name="T59" fmla="*/ 35 h 289"/>
                <a:gd name="T60" fmla="*/ 230 w 288"/>
                <a:gd name="T61" fmla="*/ 0 h 289"/>
                <a:gd name="T62" fmla="*/ 206 w 288"/>
                <a:gd name="T63" fmla="*/ 46 h 289"/>
                <a:gd name="T64" fmla="*/ 206 w 288"/>
                <a:gd name="T65" fmla="*/ 48 h 289"/>
                <a:gd name="T66" fmla="*/ 206 w 288"/>
                <a:gd name="T67" fmla="*/ 49 h 289"/>
                <a:gd name="T68" fmla="*/ 206 w 288"/>
                <a:gd name="T69" fmla="*/ 70 h 289"/>
                <a:gd name="T70" fmla="*/ 134 w 288"/>
                <a:gd name="T71" fmla="*/ 151 h 289"/>
                <a:gd name="T72" fmla="*/ 131 w 288"/>
                <a:gd name="T73" fmla="*/ 141 h 289"/>
                <a:gd name="T74" fmla="*/ 131 w 288"/>
                <a:gd name="T75" fmla="*/ 141 h 289"/>
                <a:gd name="T76" fmla="*/ 131 w 288"/>
                <a:gd name="T77" fmla="*/ 141 h 289"/>
                <a:gd name="T78" fmla="*/ 110 w 288"/>
                <a:gd name="T79" fmla="*/ 184 h 289"/>
                <a:gd name="T80" fmla="*/ 150 w 288"/>
                <a:gd name="T81" fmla="*/ 158 h 289"/>
                <a:gd name="T82" fmla="*/ 140 w 288"/>
                <a:gd name="T83" fmla="*/ 157 h 289"/>
                <a:gd name="T84" fmla="*/ 218 w 288"/>
                <a:gd name="T85" fmla="*/ 83 h 289"/>
                <a:gd name="T86" fmla="*/ 240 w 288"/>
                <a:gd name="T87" fmla="*/ 83 h 289"/>
                <a:gd name="T88" fmla="*/ 241 w 288"/>
                <a:gd name="T89" fmla="*/ 82 h 289"/>
                <a:gd name="T90" fmla="*/ 242 w 288"/>
                <a:gd name="T91" fmla="*/ 82 h 289"/>
                <a:gd name="T92" fmla="*/ 288 w 288"/>
                <a:gd name="T93" fmla="*/ 57 h 289"/>
                <a:gd name="T94" fmla="*/ 253 w 288"/>
                <a:gd name="T95" fmla="*/ 5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8" h="289">
                  <a:moveTo>
                    <a:pt x="121" y="137"/>
                  </a:moveTo>
                  <a:cubicBezTo>
                    <a:pt x="123" y="137"/>
                    <a:pt x="124" y="137"/>
                    <a:pt x="126" y="138"/>
                  </a:cubicBezTo>
                  <a:cubicBezTo>
                    <a:pt x="151" y="113"/>
                    <a:pt x="151" y="113"/>
                    <a:pt x="151" y="113"/>
                  </a:cubicBezTo>
                  <a:cubicBezTo>
                    <a:pt x="142" y="108"/>
                    <a:pt x="132" y="105"/>
                    <a:pt x="121" y="105"/>
                  </a:cubicBezTo>
                  <a:cubicBezTo>
                    <a:pt x="86" y="105"/>
                    <a:pt x="58" y="134"/>
                    <a:pt x="58" y="169"/>
                  </a:cubicBezTo>
                  <a:cubicBezTo>
                    <a:pt x="58" y="204"/>
                    <a:pt x="86" y="232"/>
                    <a:pt x="121" y="232"/>
                  </a:cubicBezTo>
                  <a:cubicBezTo>
                    <a:pt x="156" y="232"/>
                    <a:pt x="184" y="204"/>
                    <a:pt x="184" y="169"/>
                  </a:cubicBezTo>
                  <a:cubicBezTo>
                    <a:pt x="184" y="158"/>
                    <a:pt x="182" y="148"/>
                    <a:pt x="177" y="139"/>
                  </a:cubicBezTo>
                  <a:cubicBezTo>
                    <a:pt x="152" y="164"/>
                    <a:pt x="152" y="164"/>
                    <a:pt x="152" y="164"/>
                  </a:cubicBezTo>
                  <a:cubicBezTo>
                    <a:pt x="152" y="165"/>
                    <a:pt x="152" y="167"/>
                    <a:pt x="152" y="169"/>
                  </a:cubicBezTo>
                  <a:cubicBezTo>
                    <a:pt x="152" y="186"/>
                    <a:pt x="138" y="200"/>
                    <a:pt x="121" y="200"/>
                  </a:cubicBezTo>
                  <a:cubicBezTo>
                    <a:pt x="104" y="200"/>
                    <a:pt x="90" y="186"/>
                    <a:pt x="90" y="169"/>
                  </a:cubicBezTo>
                  <a:cubicBezTo>
                    <a:pt x="90" y="151"/>
                    <a:pt x="104" y="137"/>
                    <a:pt x="121" y="137"/>
                  </a:cubicBezTo>
                  <a:close/>
                  <a:moveTo>
                    <a:pt x="196" y="120"/>
                  </a:moveTo>
                  <a:cubicBezTo>
                    <a:pt x="205" y="134"/>
                    <a:pt x="210" y="151"/>
                    <a:pt x="210" y="169"/>
                  </a:cubicBezTo>
                  <a:cubicBezTo>
                    <a:pt x="210" y="218"/>
                    <a:pt x="170" y="258"/>
                    <a:pt x="121" y="258"/>
                  </a:cubicBezTo>
                  <a:cubicBezTo>
                    <a:pt x="72" y="258"/>
                    <a:pt x="32" y="218"/>
                    <a:pt x="32" y="169"/>
                  </a:cubicBezTo>
                  <a:cubicBezTo>
                    <a:pt x="32" y="120"/>
                    <a:pt x="72" y="80"/>
                    <a:pt x="121" y="80"/>
                  </a:cubicBezTo>
                  <a:cubicBezTo>
                    <a:pt x="139" y="80"/>
                    <a:pt x="156" y="85"/>
                    <a:pt x="169" y="94"/>
                  </a:cubicBezTo>
                  <a:cubicBezTo>
                    <a:pt x="192" y="71"/>
                    <a:pt x="192" y="71"/>
                    <a:pt x="192" y="71"/>
                  </a:cubicBezTo>
                  <a:cubicBezTo>
                    <a:pt x="172" y="57"/>
                    <a:pt x="148" y="48"/>
                    <a:pt x="121" y="48"/>
                  </a:cubicBezTo>
                  <a:cubicBezTo>
                    <a:pt x="54" y="48"/>
                    <a:pt x="0" y="102"/>
                    <a:pt x="0" y="169"/>
                  </a:cubicBezTo>
                  <a:cubicBezTo>
                    <a:pt x="0" y="235"/>
                    <a:pt x="54" y="289"/>
                    <a:pt x="121" y="289"/>
                  </a:cubicBezTo>
                  <a:cubicBezTo>
                    <a:pt x="188" y="289"/>
                    <a:pt x="242" y="235"/>
                    <a:pt x="242" y="169"/>
                  </a:cubicBezTo>
                  <a:cubicBezTo>
                    <a:pt x="242" y="142"/>
                    <a:pt x="233" y="117"/>
                    <a:pt x="219" y="97"/>
                  </a:cubicBezTo>
                  <a:lnTo>
                    <a:pt x="196" y="120"/>
                  </a:lnTo>
                  <a:close/>
                  <a:moveTo>
                    <a:pt x="253" y="50"/>
                  </a:moveTo>
                  <a:cubicBezTo>
                    <a:pt x="260" y="43"/>
                    <a:pt x="260" y="43"/>
                    <a:pt x="260" y="43"/>
                  </a:cubicBezTo>
                  <a:cubicBezTo>
                    <a:pt x="244" y="29"/>
                    <a:pt x="244" y="29"/>
                    <a:pt x="244" y="29"/>
                  </a:cubicBezTo>
                  <a:cubicBezTo>
                    <a:pt x="238" y="35"/>
                    <a:pt x="238" y="35"/>
                    <a:pt x="238" y="35"/>
                  </a:cubicBezTo>
                  <a:cubicBezTo>
                    <a:pt x="230" y="0"/>
                    <a:pt x="230" y="0"/>
                    <a:pt x="230" y="0"/>
                  </a:cubicBezTo>
                  <a:cubicBezTo>
                    <a:pt x="206" y="46"/>
                    <a:pt x="206" y="46"/>
                    <a:pt x="206" y="46"/>
                  </a:cubicBezTo>
                  <a:cubicBezTo>
                    <a:pt x="206" y="48"/>
                    <a:pt x="206" y="48"/>
                    <a:pt x="206" y="48"/>
                  </a:cubicBezTo>
                  <a:cubicBezTo>
                    <a:pt x="206" y="49"/>
                    <a:pt x="206" y="49"/>
                    <a:pt x="206" y="49"/>
                  </a:cubicBezTo>
                  <a:cubicBezTo>
                    <a:pt x="206" y="70"/>
                    <a:pt x="206" y="70"/>
                    <a:pt x="206" y="70"/>
                  </a:cubicBezTo>
                  <a:cubicBezTo>
                    <a:pt x="134" y="151"/>
                    <a:pt x="134" y="151"/>
                    <a:pt x="134" y="151"/>
                  </a:cubicBezTo>
                  <a:cubicBezTo>
                    <a:pt x="131" y="141"/>
                    <a:pt x="131" y="141"/>
                    <a:pt x="131" y="141"/>
                  </a:cubicBezTo>
                  <a:cubicBezTo>
                    <a:pt x="131" y="141"/>
                    <a:pt x="131" y="141"/>
                    <a:pt x="131" y="141"/>
                  </a:cubicBezTo>
                  <a:cubicBezTo>
                    <a:pt x="131" y="141"/>
                    <a:pt x="131" y="141"/>
                    <a:pt x="131" y="141"/>
                  </a:cubicBezTo>
                  <a:cubicBezTo>
                    <a:pt x="110" y="184"/>
                    <a:pt x="110" y="184"/>
                    <a:pt x="110" y="184"/>
                  </a:cubicBezTo>
                  <a:cubicBezTo>
                    <a:pt x="150" y="158"/>
                    <a:pt x="150" y="158"/>
                    <a:pt x="150" y="158"/>
                  </a:cubicBezTo>
                  <a:cubicBezTo>
                    <a:pt x="140" y="157"/>
                    <a:pt x="140" y="157"/>
                    <a:pt x="140" y="157"/>
                  </a:cubicBezTo>
                  <a:cubicBezTo>
                    <a:pt x="218" y="83"/>
                    <a:pt x="218" y="83"/>
                    <a:pt x="218" y="83"/>
                  </a:cubicBezTo>
                  <a:cubicBezTo>
                    <a:pt x="240" y="83"/>
                    <a:pt x="240" y="83"/>
                    <a:pt x="240" y="83"/>
                  </a:cubicBezTo>
                  <a:cubicBezTo>
                    <a:pt x="241" y="82"/>
                    <a:pt x="241" y="82"/>
                    <a:pt x="241" y="82"/>
                  </a:cubicBezTo>
                  <a:cubicBezTo>
                    <a:pt x="242" y="82"/>
                    <a:pt x="242" y="82"/>
                    <a:pt x="242" y="82"/>
                  </a:cubicBezTo>
                  <a:cubicBezTo>
                    <a:pt x="288" y="57"/>
                    <a:pt x="288" y="57"/>
                    <a:pt x="288" y="57"/>
                  </a:cubicBezTo>
                  <a:lnTo>
                    <a:pt x="253" y="50"/>
                  </a:lnTo>
                  <a:close/>
                </a:path>
              </a:pathLst>
            </a:custGeom>
            <a:solidFill>
              <a:srgbClr val="9BC225"/>
            </a:solidFill>
            <a:ln>
              <a:noFill/>
            </a:ln>
          </p:spPr>
          <p:txBody>
            <a:bodyPr vert="horz" wrap="square" lIns="60960" tIns="30480" rIns="60960" bIns="30480" numCol="1" anchor="t" anchorCtr="0" compatLnSpc="1"/>
            <a:lstStyle/>
            <a:p>
              <a:endParaRPr lang="en-US" sz="1200">
                <a:latin typeface="Agency FB" panose="020B0503020202020204" pitchFamily="34" charset="0"/>
              </a:endParaRPr>
            </a:p>
          </p:txBody>
        </p:sp>
      </p:grpSp>
      <p:sp>
        <p:nvSpPr>
          <p:cNvPr id="27" name="文本框 26"/>
          <p:cNvSpPr txBox="1"/>
          <p:nvPr/>
        </p:nvSpPr>
        <p:spPr>
          <a:xfrm>
            <a:off x="869540" y="4063037"/>
            <a:ext cx="2715808" cy="1446550"/>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400" dirty="0" smtClean="0">
                <a:solidFill>
                  <a:srgbClr val="FFFFFF"/>
                </a:solidFill>
                <a:latin typeface="微软雅黑" panose="020B0503020204020204" pitchFamily="34" charset="-122"/>
                <a:ea typeface="微软雅黑" panose="020B0503020204020204" pitchFamily="34" charset="-122"/>
              </a:rPr>
              <a:t>单击</a:t>
            </a:r>
            <a:r>
              <a:rPr lang="zh-CN" altLang="en-US" sz="2400" dirty="0">
                <a:solidFill>
                  <a:srgbClr val="FFFFFF"/>
                </a:solidFill>
                <a:latin typeface="微软雅黑" panose="020B0503020204020204" pitchFamily="34" charset="-122"/>
                <a:ea typeface="微软雅黑" panose="020B0503020204020204" pitchFamily="34" charset="-122"/>
              </a:rPr>
              <a:t>此处输入标题</a:t>
            </a:r>
            <a:endParaRPr lang="en-US" altLang="zh-CN" sz="2400" dirty="0">
              <a:solidFill>
                <a:srgbClr val="FFFFFF"/>
              </a:solidFill>
              <a:latin typeface="微软雅黑" panose="020B0503020204020204" pitchFamily="34" charset="-122"/>
              <a:ea typeface="微软雅黑" panose="020B0503020204020204" pitchFamily="34" charset="-122"/>
            </a:endParaRPr>
          </a:p>
          <a:p>
            <a:r>
              <a:rPr lang="zh-CN" altLang="en-US" sz="1400" dirty="0">
                <a:solidFill>
                  <a:srgbClr val="FFFFFF"/>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rgbClr val="FFFFFF"/>
              </a:solidFill>
              <a:latin typeface="微软雅黑" panose="020B0503020204020204" pitchFamily="34" charset="-122"/>
              <a:ea typeface="微软雅黑" panose="020B0503020204020204" pitchFamily="34" charset="-122"/>
            </a:endParaRPr>
          </a:p>
          <a:p>
            <a:r>
              <a:rPr lang="zh-CN" altLang="en-US" sz="1400" dirty="0">
                <a:solidFill>
                  <a:srgbClr val="FFFFFF"/>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rgbClr val="FFFFFF"/>
              </a:solidFill>
              <a:latin typeface="微软雅黑" panose="020B0503020204020204" pitchFamily="34" charset="-122"/>
              <a:ea typeface="微软雅黑" panose="020B0503020204020204" pitchFamily="34" charset="-122"/>
            </a:endParaRPr>
          </a:p>
          <a:p>
            <a:endParaRPr lang="en-US" altLang="zh-CN" sz="3600" dirty="0">
              <a:solidFill>
                <a:srgbClr val="FFFFFF"/>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4735431" y="4063037"/>
            <a:ext cx="2715808" cy="1446550"/>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400" dirty="0" smtClean="0">
                <a:solidFill>
                  <a:srgbClr val="FFFFFF"/>
                </a:solidFill>
                <a:latin typeface="微软雅黑" panose="020B0503020204020204" pitchFamily="34" charset="-122"/>
                <a:ea typeface="微软雅黑" panose="020B0503020204020204" pitchFamily="34" charset="-122"/>
              </a:rPr>
              <a:t>单击</a:t>
            </a:r>
            <a:r>
              <a:rPr lang="zh-CN" altLang="en-US" sz="2400" dirty="0">
                <a:solidFill>
                  <a:srgbClr val="FFFFFF"/>
                </a:solidFill>
                <a:latin typeface="微软雅黑" panose="020B0503020204020204" pitchFamily="34" charset="-122"/>
                <a:ea typeface="微软雅黑" panose="020B0503020204020204" pitchFamily="34" charset="-122"/>
              </a:rPr>
              <a:t>此处输入标题</a:t>
            </a:r>
            <a:endParaRPr lang="en-US" altLang="zh-CN" sz="2400" dirty="0">
              <a:solidFill>
                <a:srgbClr val="FFFFFF"/>
              </a:solidFill>
              <a:latin typeface="微软雅黑" panose="020B0503020204020204" pitchFamily="34" charset="-122"/>
              <a:ea typeface="微软雅黑" panose="020B0503020204020204" pitchFamily="34" charset="-122"/>
            </a:endParaRPr>
          </a:p>
          <a:p>
            <a:r>
              <a:rPr lang="zh-CN" altLang="en-US" sz="1400" dirty="0">
                <a:solidFill>
                  <a:srgbClr val="FFFFFF"/>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rgbClr val="FFFFFF"/>
              </a:solidFill>
              <a:latin typeface="微软雅黑" panose="020B0503020204020204" pitchFamily="34" charset="-122"/>
              <a:ea typeface="微软雅黑" panose="020B0503020204020204" pitchFamily="34" charset="-122"/>
            </a:endParaRPr>
          </a:p>
          <a:p>
            <a:r>
              <a:rPr lang="zh-CN" altLang="en-US" sz="1400" dirty="0">
                <a:solidFill>
                  <a:srgbClr val="FFFFFF"/>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rgbClr val="FFFFFF"/>
              </a:solidFill>
              <a:latin typeface="微软雅黑" panose="020B0503020204020204" pitchFamily="34" charset="-122"/>
              <a:ea typeface="微软雅黑" panose="020B0503020204020204" pitchFamily="34" charset="-122"/>
            </a:endParaRPr>
          </a:p>
          <a:p>
            <a:endParaRPr lang="en-US" altLang="zh-CN" sz="3600" dirty="0">
              <a:solidFill>
                <a:srgbClr val="FFFFFF"/>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8599695" y="4063037"/>
            <a:ext cx="2715808" cy="1446550"/>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400" dirty="0" smtClean="0">
                <a:solidFill>
                  <a:srgbClr val="FFFFFF"/>
                </a:solidFill>
                <a:latin typeface="微软雅黑" panose="020B0503020204020204" pitchFamily="34" charset="-122"/>
                <a:ea typeface="微软雅黑" panose="020B0503020204020204" pitchFamily="34" charset="-122"/>
              </a:rPr>
              <a:t>单击</a:t>
            </a:r>
            <a:r>
              <a:rPr lang="zh-CN" altLang="en-US" sz="2400" dirty="0">
                <a:solidFill>
                  <a:srgbClr val="FFFFFF"/>
                </a:solidFill>
                <a:latin typeface="微软雅黑" panose="020B0503020204020204" pitchFamily="34" charset="-122"/>
                <a:ea typeface="微软雅黑" panose="020B0503020204020204" pitchFamily="34" charset="-122"/>
              </a:rPr>
              <a:t>此处输入标题</a:t>
            </a:r>
            <a:endParaRPr lang="en-US" altLang="zh-CN" sz="2400" dirty="0">
              <a:solidFill>
                <a:srgbClr val="FFFFFF"/>
              </a:solidFill>
              <a:latin typeface="微软雅黑" panose="020B0503020204020204" pitchFamily="34" charset="-122"/>
              <a:ea typeface="微软雅黑" panose="020B0503020204020204" pitchFamily="34" charset="-122"/>
            </a:endParaRPr>
          </a:p>
          <a:p>
            <a:r>
              <a:rPr lang="zh-CN" altLang="en-US" sz="1400" dirty="0">
                <a:solidFill>
                  <a:srgbClr val="FFFFFF"/>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rgbClr val="FFFFFF"/>
              </a:solidFill>
              <a:latin typeface="微软雅黑" panose="020B0503020204020204" pitchFamily="34" charset="-122"/>
              <a:ea typeface="微软雅黑" panose="020B0503020204020204" pitchFamily="34" charset="-122"/>
            </a:endParaRPr>
          </a:p>
          <a:p>
            <a:r>
              <a:rPr lang="zh-CN" altLang="en-US" sz="1400" dirty="0">
                <a:solidFill>
                  <a:srgbClr val="FFFFFF"/>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rgbClr val="FFFFFF"/>
              </a:solidFill>
              <a:latin typeface="微软雅黑" panose="020B0503020204020204" pitchFamily="34" charset="-122"/>
              <a:ea typeface="微软雅黑" panose="020B0503020204020204" pitchFamily="34" charset="-122"/>
            </a:endParaRPr>
          </a:p>
          <a:p>
            <a:endParaRPr lang="en-US" altLang="zh-CN" sz="3600" dirty="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14:switch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childTnLst>
                          </p:cTn>
                        </p:par>
                        <p:par>
                          <p:cTn id="24" fill="hold">
                            <p:stCondLst>
                              <p:cond delay="2000"/>
                            </p:stCondLst>
                            <p:childTnLst>
                              <p:par>
                                <p:cTn id="25" presetID="2" presetClass="entr" presetSubtype="1"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0-#ppt_h/2"/>
                                          </p:val>
                                        </p:tav>
                                        <p:tav tm="100000">
                                          <p:val>
                                            <p:strVal val="#ppt_y"/>
                                          </p:val>
                                        </p:tav>
                                      </p:tavLst>
                                    </p:anim>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500" fill="hold"/>
                                        <p:tgtEl>
                                          <p:spTgt spid="16"/>
                                        </p:tgtEl>
                                        <p:attrNameLst>
                                          <p:attrName>ppt_w</p:attrName>
                                        </p:attrNameLst>
                                      </p:cBhvr>
                                      <p:tavLst>
                                        <p:tav tm="0">
                                          <p:val>
                                            <p:fltVal val="0"/>
                                          </p:val>
                                        </p:tav>
                                        <p:tav tm="100000">
                                          <p:val>
                                            <p:strVal val="#ppt_w"/>
                                          </p:val>
                                        </p:tav>
                                      </p:tavLst>
                                    </p:anim>
                                    <p:anim calcmode="lin" valueType="num">
                                      <p:cBhvr>
                                        <p:cTn id="33" dur="500" fill="hold"/>
                                        <p:tgtEl>
                                          <p:spTgt spid="16"/>
                                        </p:tgtEl>
                                        <p:attrNameLst>
                                          <p:attrName>ppt_h</p:attrName>
                                        </p:attrNameLst>
                                      </p:cBhvr>
                                      <p:tavLst>
                                        <p:tav tm="0">
                                          <p:val>
                                            <p:fltVal val="0"/>
                                          </p:val>
                                        </p:tav>
                                        <p:tav tm="100000">
                                          <p:val>
                                            <p:strVal val="#ppt_h"/>
                                          </p:val>
                                        </p:tav>
                                      </p:tavLst>
                                    </p:anim>
                                    <p:animEffect transition="in" filter="fade">
                                      <p:cBhvr>
                                        <p:cTn id="34" dur="500"/>
                                        <p:tgtEl>
                                          <p:spTgt spid="16"/>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fill="hold"/>
                                        <p:tgtEl>
                                          <p:spTgt spid="15"/>
                                        </p:tgtEl>
                                        <p:attrNameLst>
                                          <p:attrName>ppt_x</p:attrName>
                                        </p:attrNameLst>
                                      </p:cBhvr>
                                      <p:tavLst>
                                        <p:tav tm="0">
                                          <p:val>
                                            <p:strVal val="#ppt_x"/>
                                          </p:val>
                                        </p:tav>
                                        <p:tav tm="100000">
                                          <p:val>
                                            <p:strVal val="#ppt_x"/>
                                          </p:val>
                                        </p:tav>
                                      </p:tavLst>
                                    </p:anim>
                                    <p:anim calcmode="lin" valueType="num">
                                      <p:cBhvr additive="base">
                                        <p:cTn id="39" dur="500" fill="hold"/>
                                        <p:tgtEl>
                                          <p:spTgt spid="15"/>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10" presetClass="entr" presetSubtype="0"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childTnLst>
                                </p:cTn>
                              </p:par>
                            </p:childTnLst>
                          </p:cTn>
                        </p:par>
                        <p:par>
                          <p:cTn id="44" fill="hold">
                            <p:stCondLst>
                              <p:cond delay="4000"/>
                            </p:stCondLst>
                            <p:childTnLst>
                              <p:par>
                                <p:cTn id="45" presetID="2" presetClass="entr" presetSubtype="1"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ppt_x"/>
                                          </p:val>
                                        </p:tav>
                                        <p:tav tm="100000">
                                          <p:val>
                                            <p:strVal val="#ppt_x"/>
                                          </p:val>
                                        </p:tav>
                                      </p:tavLst>
                                    </p:anim>
                                    <p:anim calcmode="lin" valueType="num">
                                      <p:cBhvr additive="base">
                                        <p:cTn id="48" dur="500" fill="hold"/>
                                        <p:tgtEl>
                                          <p:spTgt spid="9"/>
                                        </p:tgtEl>
                                        <p:attrNameLst>
                                          <p:attrName>ppt_y</p:attrName>
                                        </p:attrNameLst>
                                      </p:cBhvr>
                                      <p:tavLst>
                                        <p:tav tm="0">
                                          <p:val>
                                            <p:strVal val="0-#ppt_h/2"/>
                                          </p:val>
                                        </p:tav>
                                        <p:tav tm="100000">
                                          <p:val>
                                            <p:strVal val="#ppt_y"/>
                                          </p:val>
                                        </p:tav>
                                      </p:tavLst>
                                    </p:anim>
                                  </p:childTnLst>
                                </p:cTn>
                              </p:par>
                            </p:childTnLst>
                          </p:cTn>
                        </p:par>
                        <p:par>
                          <p:cTn id="49" fill="hold">
                            <p:stCondLst>
                              <p:cond delay="4500"/>
                            </p:stCondLst>
                            <p:childTnLst>
                              <p:par>
                                <p:cTn id="50" presetID="53" presetClass="entr" presetSubtype="16" fill="hold" nodeType="afterEffect">
                                  <p:stCondLst>
                                    <p:cond delay="0"/>
                                  </p:stCondLst>
                                  <p:childTnLst>
                                    <p:set>
                                      <p:cBhvr>
                                        <p:cTn id="51" dur="1" fill="hold">
                                          <p:stCondLst>
                                            <p:cond delay="0"/>
                                          </p:stCondLst>
                                        </p:cTn>
                                        <p:tgtEl>
                                          <p:spTgt spid="24"/>
                                        </p:tgtEl>
                                        <p:attrNameLst>
                                          <p:attrName>style.visibility</p:attrName>
                                        </p:attrNameLst>
                                      </p:cBhvr>
                                      <p:to>
                                        <p:strVal val="visible"/>
                                      </p:to>
                                    </p:set>
                                    <p:anim calcmode="lin" valueType="num">
                                      <p:cBhvr>
                                        <p:cTn id="52" dur="500" fill="hold"/>
                                        <p:tgtEl>
                                          <p:spTgt spid="24"/>
                                        </p:tgtEl>
                                        <p:attrNameLst>
                                          <p:attrName>ppt_w</p:attrName>
                                        </p:attrNameLst>
                                      </p:cBhvr>
                                      <p:tavLst>
                                        <p:tav tm="0">
                                          <p:val>
                                            <p:fltVal val="0"/>
                                          </p:val>
                                        </p:tav>
                                        <p:tav tm="100000">
                                          <p:val>
                                            <p:strVal val="#ppt_w"/>
                                          </p:val>
                                        </p:tav>
                                      </p:tavLst>
                                    </p:anim>
                                    <p:anim calcmode="lin" valueType="num">
                                      <p:cBhvr>
                                        <p:cTn id="53" dur="500" fill="hold"/>
                                        <p:tgtEl>
                                          <p:spTgt spid="24"/>
                                        </p:tgtEl>
                                        <p:attrNameLst>
                                          <p:attrName>ppt_h</p:attrName>
                                        </p:attrNameLst>
                                      </p:cBhvr>
                                      <p:tavLst>
                                        <p:tav tm="0">
                                          <p:val>
                                            <p:fltVal val="0"/>
                                          </p:val>
                                        </p:tav>
                                        <p:tav tm="100000">
                                          <p:val>
                                            <p:strVal val="#ppt_h"/>
                                          </p:val>
                                        </p:tav>
                                      </p:tavLst>
                                    </p:anim>
                                    <p:animEffect transition="in" filter="fade">
                                      <p:cBhvr>
                                        <p:cTn id="54" dur="500"/>
                                        <p:tgtEl>
                                          <p:spTgt spid="24"/>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ppt_x"/>
                                          </p:val>
                                        </p:tav>
                                        <p:tav tm="100000">
                                          <p:val>
                                            <p:strVal val="#ppt_x"/>
                                          </p:val>
                                        </p:tav>
                                      </p:tavLst>
                                    </p:anim>
                                    <p:anim calcmode="lin" valueType="num">
                                      <p:cBhvr additive="base">
                                        <p:cTn id="59" dur="500" fill="hold"/>
                                        <p:tgtEl>
                                          <p:spTgt spid="7"/>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10" presetClass="entr" presetSubtype="0" fill="hold" grpId="0"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4" grpId="0" animBg="1"/>
      <p:bldP spid="15" grpId="0" animBg="1"/>
      <p:bldP spid="27" grpId="0"/>
      <p:bldP spid="28"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flipH="1">
            <a:off x="0" y="1951828"/>
            <a:ext cx="3639447" cy="2884906"/>
            <a:chOff x="9658590" y="2383972"/>
            <a:chExt cx="2533411" cy="2008176"/>
          </a:xfrm>
          <a:solidFill>
            <a:srgbClr val="333333"/>
          </a:solidFill>
        </p:grpSpPr>
        <p:sp>
          <p:nvSpPr>
            <p:cNvPr id="5" name="任意多边形 4"/>
            <p:cNvSpPr/>
            <p:nvPr/>
          </p:nvSpPr>
          <p:spPr>
            <a:xfrm>
              <a:off x="11691258" y="2383972"/>
              <a:ext cx="500743" cy="751114"/>
            </a:xfrm>
            <a:custGeom>
              <a:avLst/>
              <a:gdLst>
                <a:gd name="connsiteX0" fmla="*/ 375557 w 500743"/>
                <a:gd name="connsiteY0" fmla="*/ 0 h 751114"/>
                <a:gd name="connsiteX1" fmla="*/ 500743 w 500743"/>
                <a:gd name="connsiteY1" fmla="*/ 25274 h 751114"/>
                <a:gd name="connsiteX2" fmla="*/ 500743 w 500743"/>
                <a:gd name="connsiteY2" fmla="*/ 725840 h 751114"/>
                <a:gd name="connsiteX3" fmla="*/ 375557 w 500743"/>
                <a:gd name="connsiteY3" fmla="*/ 751114 h 751114"/>
                <a:gd name="connsiteX4" fmla="*/ 0 w 500743"/>
                <a:gd name="connsiteY4" fmla="*/ 375557 h 751114"/>
                <a:gd name="connsiteX5" fmla="*/ 375557 w 500743"/>
                <a:gd name="connsiteY5" fmla="*/ 0 h 751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0743" h="751114">
                  <a:moveTo>
                    <a:pt x="375557" y="0"/>
                  </a:moveTo>
                  <a:lnTo>
                    <a:pt x="500743" y="25274"/>
                  </a:lnTo>
                  <a:lnTo>
                    <a:pt x="500743" y="725840"/>
                  </a:lnTo>
                  <a:lnTo>
                    <a:pt x="375557" y="751114"/>
                  </a:lnTo>
                  <a:cubicBezTo>
                    <a:pt x="168143" y="751114"/>
                    <a:pt x="0" y="582971"/>
                    <a:pt x="0" y="375557"/>
                  </a:cubicBezTo>
                  <a:cubicBezTo>
                    <a:pt x="0" y="168143"/>
                    <a:pt x="168143" y="0"/>
                    <a:pt x="37555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11173936" y="2438151"/>
              <a:ext cx="647949" cy="64794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10683336" y="2514351"/>
              <a:ext cx="495548" cy="49554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10187292" y="2628654"/>
              <a:ext cx="314700" cy="3147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a:spLocks noChangeAspect="1"/>
            </p:cNvSpPr>
            <p:nvPr/>
          </p:nvSpPr>
          <p:spPr>
            <a:xfrm>
              <a:off x="9658590" y="2666252"/>
              <a:ext cx="252000" cy="25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a:off x="11691258" y="3015592"/>
              <a:ext cx="500743" cy="751114"/>
            </a:xfrm>
            <a:custGeom>
              <a:avLst/>
              <a:gdLst>
                <a:gd name="connsiteX0" fmla="*/ 375557 w 500743"/>
                <a:gd name="connsiteY0" fmla="*/ 0 h 751114"/>
                <a:gd name="connsiteX1" fmla="*/ 500743 w 500743"/>
                <a:gd name="connsiteY1" fmla="*/ 25274 h 751114"/>
                <a:gd name="connsiteX2" fmla="*/ 500743 w 500743"/>
                <a:gd name="connsiteY2" fmla="*/ 725840 h 751114"/>
                <a:gd name="connsiteX3" fmla="*/ 375557 w 500743"/>
                <a:gd name="connsiteY3" fmla="*/ 751114 h 751114"/>
                <a:gd name="connsiteX4" fmla="*/ 0 w 500743"/>
                <a:gd name="connsiteY4" fmla="*/ 375557 h 751114"/>
                <a:gd name="connsiteX5" fmla="*/ 375557 w 500743"/>
                <a:gd name="connsiteY5" fmla="*/ 0 h 751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0743" h="751114">
                  <a:moveTo>
                    <a:pt x="375557" y="0"/>
                  </a:moveTo>
                  <a:lnTo>
                    <a:pt x="500743" y="25274"/>
                  </a:lnTo>
                  <a:lnTo>
                    <a:pt x="500743" y="725840"/>
                  </a:lnTo>
                  <a:lnTo>
                    <a:pt x="375557" y="751114"/>
                  </a:lnTo>
                  <a:cubicBezTo>
                    <a:pt x="168143" y="751114"/>
                    <a:pt x="0" y="582971"/>
                    <a:pt x="0" y="375557"/>
                  </a:cubicBezTo>
                  <a:cubicBezTo>
                    <a:pt x="0" y="168143"/>
                    <a:pt x="168143" y="0"/>
                    <a:pt x="37555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11173936" y="3069771"/>
              <a:ext cx="647949" cy="64794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10683336" y="3145971"/>
              <a:ext cx="495548" cy="49554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10187292" y="3260274"/>
              <a:ext cx="314700" cy="3147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a:spLocks noChangeAspect="1"/>
            </p:cNvSpPr>
            <p:nvPr/>
          </p:nvSpPr>
          <p:spPr>
            <a:xfrm>
              <a:off x="9658590" y="3297872"/>
              <a:ext cx="252000" cy="25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14"/>
            <p:cNvSpPr/>
            <p:nvPr/>
          </p:nvSpPr>
          <p:spPr>
            <a:xfrm>
              <a:off x="11691258" y="3641034"/>
              <a:ext cx="500743" cy="751114"/>
            </a:xfrm>
            <a:custGeom>
              <a:avLst/>
              <a:gdLst>
                <a:gd name="connsiteX0" fmla="*/ 375557 w 500743"/>
                <a:gd name="connsiteY0" fmla="*/ 0 h 751114"/>
                <a:gd name="connsiteX1" fmla="*/ 500743 w 500743"/>
                <a:gd name="connsiteY1" fmla="*/ 25274 h 751114"/>
                <a:gd name="connsiteX2" fmla="*/ 500743 w 500743"/>
                <a:gd name="connsiteY2" fmla="*/ 725840 h 751114"/>
                <a:gd name="connsiteX3" fmla="*/ 375557 w 500743"/>
                <a:gd name="connsiteY3" fmla="*/ 751114 h 751114"/>
                <a:gd name="connsiteX4" fmla="*/ 0 w 500743"/>
                <a:gd name="connsiteY4" fmla="*/ 375557 h 751114"/>
                <a:gd name="connsiteX5" fmla="*/ 375557 w 500743"/>
                <a:gd name="connsiteY5" fmla="*/ 0 h 751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0743" h="751114">
                  <a:moveTo>
                    <a:pt x="375557" y="0"/>
                  </a:moveTo>
                  <a:lnTo>
                    <a:pt x="500743" y="25274"/>
                  </a:lnTo>
                  <a:lnTo>
                    <a:pt x="500743" y="725840"/>
                  </a:lnTo>
                  <a:lnTo>
                    <a:pt x="375557" y="751114"/>
                  </a:lnTo>
                  <a:cubicBezTo>
                    <a:pt x="168143" y="751114"/>
                    <a:pt x="0" y="582971"/>
                    <a:pt x="0" y="375557"/>
                  </a:cubicBezTo>
                  <a:cubicBezTo>
                    <a:pt x="0" y="168143"/>
                    <a:pt x="168143" y="0"/>
                    <a:pt x="37555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11173936" y="3695213"/>
              <a:ext cx="647949" cy="64794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10683336" y="3771413"/>
              <a:ext cx="495548" cy="49554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10187292" y="3885716"/>
              <a:ext cx="314700" cy="3147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a:spLocks noChangeAspect="1"/>
            </p:cNvSpPr>
            <p:nvPr/>
          </p:nvSpPr>
          <p:spPr>
            <a:xfrm>
              <a:off x="9658590" y="3923314"/>
              <a:ext cx="252000" cy="25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2" name="圆角矩形 51"/>
          <p:cNvSpPr/>
          <p:nvPr/>
        </p:nvSpPr>
        <p:spPr>
          <a:xfrm>
            <a:off x="4036952" y="2029660"/>
            <a:ext cx="2808385" cy="2808385"/>
          </a:xfrm>
          <a:prstGeom prst="roundRect">
            <a:avLst>
              <a:gd name="adj" fmla="val 50000"/>
            </a:avLst>
          </a:prstGeom>
          <a:solidFill>
            <a:srgbClr val="9BC2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5" name="文本框 54" descr="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
          <p:cNvSpPr txBox="1"/>
          <p:nvPr/>
        </p:nvSpPr>
        <p:spPr>
          <a:xfrm>
            <a:off x="7446143" y="3025740"/>
            <a:ext cx="4515980" cy="830997"/>
          </a:xfrm>
          <a:prstGeom prst="rect">
            <a:avLst/>
          </a:prstGeom>
          <a:noFill/>
          <a:effectLst/>
        </p:spPr>
        <p:txBody>
          <a:bodyPr wrap="none" rtlCol="0">
            <a:spAutoFit/>
          </a:bodyPr>
          <a:lstStyle/>
          <a:p>
            <a:pPr algn="ctr"/>
            <a:r>
              <a:rPr lang="zh-CN" altLang="en-US" sz="4800" b="1" dirty="0">
                <a:solidFill>
                  <a:srgbClr val="333333"/>
                </a:solidFill>
                <a:latin typeface="幼圆" panose="02010509060101010101" pitchFamily="49" charset="-122"/>
                <a:ea typeface="幼圆" panose="02010509060101010101" pitchFamily="49" charset="-122"/>
              </a:rPr>
              <a:t>论文框架与内容</a:t>
            </a:r>
            <a:endParaRPr lang="zh-CN" altLang="en-US" sz="4800" b="1" dirty="0">
              <a:solidFill>
                <a:srgbClr val="333333"/>
              </a:solidFill>
              <a:latin typeface="幼圆" panose="02010509060101010101" pitchFamily="49" charset="-122"/>
              <a:ea typeface="幼圆" panose="02010509060101010101" pitchFamily="49" charset="-122"/>
            </a:endParaRPr>
          </a:p>
        </p:txBody>
      </p:sp>
      <p:sp>
        <p:nvSpPr>
          <p:cNvPr id="56" name="文本框 55" descr="e7d195523061f1c0deeec63e560781cfd59afb0ea006f2a87ABB68BF51EA6619813959095094C18C62A12F549504892A4AAA8C1554C6663626E05CA27F281A14E6983772AFC3FB97135759321DEA3D70CCCB10945EC5A0328596DD82A592BE62395600E7AE41709863136E5693E139E71C97B0505B6497F6EA0FFE905022212355C75CED024E8489CA1AE83B75F1FECE"/>
          <p:cNvSpPr txBox="1"/>
          <p:nvPr/>
        </p:nvSpPr>
        <p:spPr>
          <a:xfrm>
            <a:off x="4708097" y="2347334"/>
            <a:ext cx="1553630" cy="1815882"/>
          </a:xfrm>
          <a:prstGeom prst="rect">
            <a:avLst/>
          </a:prstGeom>
          <a:noFill/>
        </p:spPr>
        <p:txBody>
          <a:bodyPr wrap="none" rtlCol="0">
            <a:spAutoFit/>
          </a:bodyPr>
          <a:lstStyle/>
          <a:p>
            <a:pPr defTabSz="1218565">
              <a:defRPr/>
            </a:pPr>
            <a:r>
              <a:rPr lang="zh-CN" altLang="en-US" sz="3200" b="1" kern="0" dirty="0" smtClean="0">
                <a:solidFill>
                  <a:schemeClr val="tx1">
                    <a:lumMod val="85000"/>
                    <a:lumOff val="15000"/>
                  </a:schemeClr>
                </a:solidFill>
                <a:latin typeface="幼圆" panose="02010509060101010101" pitchFamily="49" charset="-122"/>
                <a:ea typeface="幼圆" panose="02010509060101010101" pitchFamily="49" charset="-122"/>
              </a:rPr>
              <a:t>  </a:t>
            </a:r>
            <a:endParaRPr lang="en-US" altLang="zh-CN" sz="3200" b="1" kern="0" dirty="0" smtClean="0">
              <a:solidFill>
                <a:schemeClr val="tx1">
                  <a:lumMod val="85000"/>
                  <a:lumOff val="15000"/>
                </a:schemeClr>
              </a:solidFill>
              <a:latin typeface="幼圆" panose="02010509060101010101" pitchFamily="49" charset="-122"/>
              <a:ea typeface="幼圆" panose="02010509060101010101" pitchFamily="49" charset="-122"/>
            </a:endParaRPr>
          </a:p>
          <a:p>
            <a:r>
              <a:rPr lang="en-US" altLang="zh-CN" sz="8000" dirty="0" smtClean="0">
                <a:solidFill>
                  <a:schemeClr val="bg1"/>
                </a:solidFill>
                <a:latin typeface="Arial Black" panose="020B0A04020102020204" pitchFamily="34" charset="0"/>
                <a:ea typeface="幼圆" panose="02010509060101010101" pitchFamily="49" charset="-122"/>
                <a:cs typeface="Kartika" panose="02020503030404060203" pitchFamily="18" charset="0"/>
              </a:rPr>
              <a:t>02</a:t>
            </a:r>
            <a:endParaRPr lang="en-US" altLang="zh-CN" sz="8000" dirty="0">
              <a:solidFill>
                <a:schemeClr val="bg1"/>
              </a:solidFill>
              <a:latin typeface="Arial Black" panose="020B0A04020102020204" pitchFamily="34" charset="0"/>
              <a:ea typeface="幼圆" panose="02010509060101010101" pitchFamily="49" charset="-122"/>
              <a:cs typeface="Kartika" panose="02020503030404060203"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blinds dir="vert"/>
      </p:transition>
    </mc:Choice>
    <mc:Fallback>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fade">
                                      <p:cBhvr>
                                        <p:cTn id="17" dur="500"/>
                                        <p:tgtEl>
                                          <p:spTgt spid="56"/>
                                        </p:tgtEl>
                                      </p:cBhvr>
                                    </p:animEffect>
                                  </p:childTnLst>
                                </p:cTn>
                              </p:par>
                            </p:childTnLst>
                          </p:cTn>
                        </p:par>
                        <p:par>
                          <p:cTn id="18" fill="hold">
                            <p:stCondLst>
                              <p:cond delay="2000"/>
                            </p:stCondLst>
                            <p:childTnLst>
                              <p:par>
                                <p:cTn id="19" presetID="37" presetClass="entr" presetSubtype="0"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900" decel="100000" fill="hold"/>
                                        <p:tgtEl>
                                          <p:spTgt spid="55"/>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5" grpId="0"/>
      <p:bldP spid="56"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2657</Words>
  <Application>WPS 演示</Application>
  <PresentationFormat>宽屏</PresentationFormat>
  <Paragraphs>477</Paragraphs>
  <Slides>23</Slides>
  <Notes>23</Notes>
  <HiddenSlides>0</HiddenSlides>
  <MMClips>2</MMClips>
  <ScaleCrop>false</ScaleCrop>
  <HeadingPairs>
    <vt:vector size="6" baseType="variant">
      <vt:variant>
        <vt:lpstr>已用的字体</vt:lpstr>
      </vt:variant>
      <vt:variant>
        <vt:i4>24</vt:i4>
      </vt:variant>
      <vt:variant>
        <vt:lpstr>主题</vt:lpstr>
      </vt:variant>
      <vt:variant>
        <vt:i4>1</vt:i4>
      </vt:variant>
      <vt:variant>
        <vt:lpstr>幻灯片标题</vt:lpstr>
      </vt:variant>
      <vt:variant>
        <vt:i4>23</vt:i4>
      </vt:variant>
    </vt:vector>
  </HeadingPairs>
  <TitlesOfParts>
    <vt:vector size="48" baseType="lpstr">
      <vt:lpstr>Arial</vt:lpstr>
      <vt:lpstr>宋体</vt:lpstr>
      <vt:lpstr>Wingdings</vt:lpstr>
      <vt:lpstr>幼圆</vt:lpstr>
      <vt:lpstr>微软雅黑</vt:lpstr>
      <vt:lpstr>Franklin Gothic Demi</vt:lpstr>
      <vt:lpstr>BrowalliaUPC</vt:lpstr>
      <vt:lpstr>Arial Black</vt:lpstr>
      <vt:lpstr>Kartika</vt:lpstr>
      <vt:lpstr>Agency FB</vt:lpstr>
      <vt:lpstr>Calibri</vt:lpstr>
      <vt:lpstr>等线</vt:lpstr>
      <vt:lpstr>GoodVibrationsROB</vt:lpstr>
      <vt:lpstr>等线 Light</vt:lpstr>
      <vt:lpstr>Raleway Light</vt:lpstr>
      <vt:lpstr>MS PGothic</vt:lpstr>
      <vt:lpstr>Lato Light</vt:lpstr>
      <vt:lpstr>方正姚体</vt:lpstr>
      <vt:lpstr>Bebas</vt:lpstr>
      <vt:lpstr>微软雅黑 Light</vt:lpstr>
      <vt:lpstr>Raleway</vt:lpstr>
      <vt:lpstr>Lato</vt:lpstr>
      <vt:lpstr>Bebas Neue</vt:lpstr>
      <vt:lpstr>黑体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蓝红岗位竞聘</dc:title>
  <dc:creator>PC</dc:creator>
  <cp:lastModifiedBy>Administrator</cp:lastModifiedBy>
  <cp:revision>99</cp:revision>
  <dcterms:created xsi:type="dcterms:W3CDTF">2017-05-02T07:23:00Z</dcterms:created>
  <dcterms:modified xsi:type="dcterms:W3CDTF">2017-06-06T03:06:37Z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2052-10.1.0.6490</vt:lpwstr>
  </property>
</Properties>
</file>