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6" r:id="rId7"/>
    <p:sldId id="267" r:id="rId8"/>
    <p:sldId id="268" r:id="rId9"/>
    <p:sldId id="269" r:id="rId10"/>
    <p:sldId id="260" r:id="rId11"/>
    <p:sldId id="271" r:id="rId12"/>
    <p:sldId id="272" r:id="rId13"/>
    <p:sldId id="273" r:id="rId14"/>
    <p:sldId id="274" r:id="rId15"/>
    <p:sldId id="261" r:id="rId16"/>
    <p:sldId id="275" r:id="rId17"/>
    <p:sldId id="276" r:id="rId18"/>
    <p:sldId id="277" r:id="rId19"/>
    <p:sldId id="278" r:id="rId20"/>
    <p:sldId id="262" r:id="rId21"/>
    <p:sldId id="279" r:id="rId22"/>
    <p:sldId id="280" r:id="rId23"/>
    <p:sldId id="281" r:id="rId24"/>
    <p:sldId id="282" r:id="rId25"/>
    <p:sldId id="263" r:id="rId26"/>
    <p:sldId id="283" r:id="rId27"/>
    <p:sldId id="284" r:id="rId28"/>
    <p:sldId id="285" r:id="rId29"/>
    <p:sldId id="286" r:id="rId30"/>
    <p:sldId id="25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404"/>
    <a:srgbClr val="767171"/>
    <a:srgbClr val="FFFFA3"/>
    <a:srgbClr val="544000"/>
    <a:srgbClr val="FFFFC1"/>
    <a:srgbClr val="FBF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>
        <p:scale>
          <a:sx n="50" d="100"/>
          <a:sy n="50" d="100"/>
        </p:scale>
        <p:origin x="150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DAF7-76C5-43DF-A26C-5B1E9807F6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7C61-048E-47D7-82C9-24EB190C2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8D05-6C8A-4312-ABD6-8BADBDCAA0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585C-F2F4-4E70-8653-564A2A2F5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-2559206" y="1879141"/>
            <a:ext cx="5118412" cy="3394688"/>
            <a:chOff x="4708525" y="2508250"/>
            <a:chExt cx="2771775" cy="1838326"/>
          </a:xfrm>
          <a:solidFill>
            <a:srgbClr val="00B050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95850" y="2859088"/>
              <a:ext cx="68263" cy="1192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24413" y="4100513"/>
              <a:ext cx="211138" cy="246063"/>
            </a:xfrm>
            <a:custGeom>
              <a:avLst/>
              <a:gdLst>
                <a:gd name="T0" fmla="*/ 56 w 56"/>
                <a:gd name="T1" fmla="*/ 62 h 65"/>
                <a:gd name="T2" fmla="*/ 52 w 56"/>
                <a:gd name="T3" fmla="*/ 65 h 65"/>
                <a:gd name="T4" fmla="*/ 3 w 56"/>
                <a:gd name="T5" fmla="*/ 65 h 65"/>
                <a:gd name="T6" fmla="*/ 0 w 56"/>
                <a:gd name="T7" fmla="*/ 62 h 65"/>
                <a:gd name="T8" fmla="*/ 10 w 56"/>
                <a:gd name="T9" fmla="*/ 3 h 65"/>
                <a:gd name="T10" fmla="*/ 13 w 56"/>
                <a:gd name="T11" fmla="*/ 0 h 65"/>
                <a:gd name="T12" fmla="*/ 42 w 56"/>
                <a:gd name="T13" fmla="*/ 0 h 65"/>
                <a:gd name="T14" fmla="*/ 45 w 56"/>
                <a:gd name="T15" fmla="*/ 3 h 65"/>
                <a:gd name="T16" fmla="*/ 56 w 56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5">
                  <a:moveTo>
                    <a:pt x="56" y="62"/>
                  </a:moveTo>
                  <a:cubicBezTo>
                    <a:pt x="56" y="64"/>
                    <a:pt x="54" y="65"/>
                    <a:pt x="5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62513" y="40020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295900" y="2968625"/>
              <a:ext cx="1597025" cy="901700"/>
            </a:xfrm>
            <a:custGeom>
              <a:avLst/>
              <a:gdLst>
                <a:gd name="T0" fmla="*/ 424 w 424"/>
                <a:gd name="T1" fmla="*/ 0 h 239"/>
                <a:gd name="T2" fmla="*/ 0 w 424"/>
                <a:gd name="T3" fmla="*/ 0 h 239"/>
                <a:gd name="T4" fmla="*/ 0 w 424"/>
                <a:gd name="T5" fmla="*/ 119 h 239"/>
                <a:gd name="T6" fmla="*/ 0 w 424"/>
                <a:gd name="T7" fmla="*/ 119 h 239"/>
                <a:gd name="T8" fmla="*/ 0 w 424"/>
                <a:gd name="T9" fmla="*/ 123 h 239"/>
                <a:gd name="T10" fmla="*/ 116 w 424"/>
                <a:gd name="T11" fmla="*/ 239 h 239"/>
                <a:gd name="T12" fmla="*/ 308 w 424"/>
                <a:gd name="T13" fmla="*/ 239 h 239"/>
                <a:gd name="T14" fmla="*/ 424 w 424"/>
                <a:gd name="T15" fmla="*/ 123 h 239"/>
                <a:gd name="T16" fmla="*/ 424 w 424"/>
                <a:gd name="T17" fmla="*/ 119 h 239"/>
                <a:gd name="T18" fmla="*/ 424 w 424"/>
                <a:gd name="T19" fmla="*/ 119 h 239"/>
                <a:gd name="T20" fmla="*/ 424 w 424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39">
                  <a:moveTo>
                    <a:pt x="4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2"/>
                    <a:pt x="0" y="123"/>
                  </a:cubicBezTo>
                  <a:cubicBezTo>
                    <a:pt x="0" y="187"/>
                    <a:pt x="52" y="239"/>
                    <a:pt x="116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72" y="239"/>
                    <a:pt x="424" y="187"/>
                    <a:pt x="424" y="123"/>
                  </a:cubicBezTo>
                  <a:cubicBezTo>
                    <a:pt x="424" y="122"/>
                    <a:pt x="424" y="121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094413" y="2968625"/>
              <a:ext cx="798513" cy="901700"/>
            </a:xfrm>
            <a:custGeom>
              <a:avLst/>
              <a:gdLst>
                <a:gd name="T0" fmla="*/ 212 w 212"/>
                <a:gd name="T1" fmla="*/ 0 h 239"/>
                <a:gd name="T2" fmla="*/ 0 w 212"/>
                <a:gd name="T3" fmla="*/ 0 h 239"/>
                <a:gd name="T4" fmla="*/ 0 w 212"/>
                <a:gd name="T5" fmla="*/ 239 h 239"/>
                <a:gd name="T6" fmla="*/ 96 w 212"/>
                <a:gd name="T7" fmla="*/ 239 h 239"/>
                <a:gd name="T8" fmla="*/ 212 w 212"/>
                <a:gd name="T9" fmla="*/ 123 h 239"/>
                <a:gd name="T10" fmla="*/ 212 w 212"/>
                <a:gd name="T11" fmla="*/ 119 h 239"/>
                <a:gd name="T12" fmla="*/ 212 w 212"/>
                <a:gd name="T13" fmla="*/ 119 h 239"/>
                <a:gd name="T14" fmla="*/ 212 w 212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39">
                  <a:moveTo>
                    <a:pt x="2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160" y="239"/>
                    <a:pt x="212" y="187"/>
                    <a:pt x="212" y="123"/>
                  </a:cubicBezTo>
                  <a:cubicBezTo>
                    <a:pt x="212" y="122"/>
                    <a:pt x="212" y="121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08525" y="2508250"/>
              <a:ext cx="2771775" cy="811213"/>
            </a:xfrm>
            <a:custGeom>
              <a:avLst/>
              <a:gdLst>
                <a:gd name="T0" fmla="*/ 873 w 1746"/>
                <a:gd name="T1" fmla="*/ 511 h 511"/>
                <a:gd name="T2" fmla="*/ 0 w 1746"/>
                <a:gd name="T3" fmla="*/ 254 h 511"/>
                <a:gd name="T4" fmla="*/ 873 w 1746"/>
                <a:gd name="T5" fmla="*/ 0 h 511"/>
                <a:gd name="T6" fmla="*/ 1746 w 1746"/>
                <a:gd name="T7" fmla="*/ 254 h 511"/>
                <a:gd name="T8" fmla="*/ 873 w 1746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511">
                  <a:moveTo>
                    <a:pt x="873" y="511"/>
                  </a:moveTo>
                  <a:lnTo>
                    <a:pt x="0" y="254"/>
                  </a:lnTo>
                  <a:lnTo>
                    <a:pt x="873" y="0"/>
                  </a:lnTo>
                  <a:lnTo>
                    <a:pt x="1746" y="254"/>
                  </a:lnTo>
                  <a:lnTo>
                    <a:pt x="873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353254" y="2171700"/>
            <a:ext cx="548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B050"/>
                </a:solidFill>
              </a:rPr>
              <a:t>毕业论文答辩</a:t>
            </a:r>
            <a:r>
              <a:rPr lang="en-US" altLang="zh-CN" sz="5400" b="1" dirty="0" smtClean="0">
                <a:solidFill>
                  <a:srgbClr val="00B050"/>
                </a:solidFill>
              </a:rPr>
              <a:t>PPT</a:t>
            </a:r>
            <a:endParaRPr lang="zh-CN" altLang="en-US" sz="5400" b="1" dirty="0">
              <a:solidFill>
                <a:srgbClr val="00B05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53435" y="3314700"/>
            <a:ext cx="5485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</a:rPr>
              <a:t>清新简约大气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PPT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模板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53435" y="4178300"/>
            <a:ext cx="54857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B050"/>
                </a:solidFill>
              </a:rPr>
              <a:t>导师：情缘素材   答辩人：情缘素材</a:t>
            </a:r>
            <a:endParaRPr lang="zh-CN" altLang="en-US" sz="2000" b="1" dirty="0" smtClean="0">
              <a:solidFill>
                <a:srgbClr val="00B050"/>
              </a:solidFill>
            </a:endParaRPr>
          </a:p>
        </p:txBody>
      </p:sp>
      <p:grpSp>
        <p:nvGrpSpPr>
          <p:cNvPr id="1191" name="组合 1190"/>
          <p:cNvGrpSpPr/>
          <p:nvPr/>
        </p:nvGrpSpPr>
        <p:grpSpPr>
          <a:xfrm>
            <a:off x="9448799" y="3962400"/>
            <a:ext cx="2002839" cy="2895600"/>
            <a:chOff x="9239249" y="3962400"/>
            <a:chExt cx="2002839" cy="2895600"/>
          </a:xfrm>
        </p:grpSpPr>
        <p:grpSp>
          <p:nvGrpSpPr>
            <p:cNvPr id="1166" name="组合 1165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715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90" name="任意多边形 1189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92" name="组合 1191"/>
          <p:cNvGrpSpPr/>
          <p:nvPr/>
        </p:nvGrpSpPr>
        <p:grpSpPr>
          <a:xfrm>
            <a:off x="8001000" y="5391150"/>
            <a:ext cx="1014596" cy="1466850"/>
            <a:chOff x="9239249" y="3962400"/>
            <a:chExt cx="2002839" cy="2895600"/>
          </a:xfrm>
        </p:grpSpPr>
        <p:grpSp>
          <p:nvGrpSpPr>
            <p:cNvPr id="1193" name="组合 1192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195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6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7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8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9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0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1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2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3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4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5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6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7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8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9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0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1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2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4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7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8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9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0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1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2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3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94" name="任意多边形 1193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24" name="组合 1223"/>
          <p:cNvGrpSpPr/>
          <p:nvPr/>
        </p:nvGrpSpPr>
        <p:grpSpPr>
          <a:xfrm>
            <a:off x="6438900" y="5949131"/>
            <a:ext cx="628650" cy="908869"/>
            <a:chOff x="9239249" y="3962400"/>
            <a:chExt cx="2002839" cy="2895600"/>
          </a:xfrm>
        </p:grpSpPr>
        <p:grpSp>
          <p:nvGrpSpPr>
            <p:cNvPr id="1225" name="组合 1224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227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8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9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0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1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2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3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4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5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6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7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8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9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0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1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2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3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4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5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6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7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8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9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0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1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2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3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4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5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26" name="任意多边形 1225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353505" y="1968029"/>
            <a:ext cx="1655640" cy="1398975"/>
            <a:chOff x="5353505" y="1968029"/>
            <a:chExt cx="1655640" cy="1398975"/>
          </a:xfrm>
        </p:grpSpPr>
        <p:sp>
          <p:nvSpPr>
            <p:cNvPr id="37" name="Right Arrow Callout 37"/>
            <p:cNvSpPr/>
            <p:nvPr/>
          </p:nvSpPr>
          <p:spPr>
            <a:xfrm>
              <a:off x="5353505" y="1968029"/>
              <a:ext cx="1655640" cy="1398975"/>
            </a:xfrm>
            <a:prstGeom prst="rightArrowCallout">
              <a:avLst>
                <a:gd name="adj1" fmla="val 3048"/>
                <a:gd name="adj2" fmla="val 6105"/>
                <a:gd name="adj3" fmla="val 8906"/>
                <a:gd name="adj4" fmla="val 91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735012" y="2113518"/>
              <a:ext cx="7474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smtClean="0">
                  <a:solidFill>
                    <a:schemeClr val="bg1"/>
                  </a:solidFill>
                </a:rPr>
                <a:t>S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205810" y="4737846"/>
            <a:ext cx="1670384" cy="1400354"/>
            <a:chOff x="5205810" y="4737846"/>
            <a:chExt cx="1670384" cy="1400354"/>
          </a:xfrm>
        </p:grpSpPr>
        <p:sp>
          <p:nvSpPr>
            <p:cNvPr id="40" name="Right Arrow Callout 40"/>
            <p:cNvSpPr/>
            <p:nvPr/>
          </p:nvSpPr>
          <p:spPr>
            <a:xfrm rot="10800000">
              <a:off x="5205810" y="4737846"/>
              <a:ext cx="1670384" cy="1400354"/>
            </a:xfrm>
            <a:prstGeom prst="rightArrowCallout">
              <a:avLst>
                <a:gd name="adj1" fmla="val 3048"/>
                <a:gd name="adj2" fmla="val 6105"/>
                <a:gd name="adj3" fmla="val 8906"/>
                <a:gd name="adj4" fmla="val 9183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735012" y="4900261"/>
              <a:ext cx="7474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smtClean="0">
                  <a:solidFill>
                    <a:schemeClr val="bg1"/>
                  </a:solidFill>
                </a:rPr>
                <a:t>O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876193" y="3357464"/>
            <a:ext cx="1506234" cy="1520224"/>
            <a:chOff x="6876193" y="3357464"/>
            <a:chExt cx="1506234" cy="1520224"/>
          </a:xfrm>
        </p:grpSpPr>
        <p:sp>
          <p:nvSpPr>
            <p:cNvPr id="43" name="Right Arrow Callout 43"/>
            <p:cNvSpPr/>
            <p:nvPr/>
          </p:nvSpPr>
          <p:spPr>
            <a:xfrm rot="5400000">
              <a:off x="6869198" y="3364459"/>
              <a:ext cx="1520224" cy="1506234"/>
            </a:xfrm>
            <a:prstGeom prst="rightArrowCallout">
              <a:avLst>
                <a:gd name="adj1" fmla="val 3048"/>
                <a:gd name="adj2" fmla="val 6105"/>
                <a:gd name="adj3" fmla="val 8906"/>
                <a:gd name="adj4" fmla="val 9183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244498" y="3551687"/>
              <a:ext cx="747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</a:rPr>
                <a:t>W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09573" y="3227160"/>
            <a:ext cx="1543932" cy="1520224"/>
            <a:chOff x="3809573" y="3227160"/>
            <a:chExt cx="1543932" cy="1520224"/>
          </a:xfrm>
        </p:grpSpPr>
        <p:sp>
          <p:nvSpPr>
            <p:cNvPr id="46" name="Right Arrow Callout 46"/>
            <p:cNvSpPr/>
            <p:nvPr/>
          </p:nvSpPr>
          <p:spPr>
            <a:xfrm rot="16200000">
              <a:off x="3821427" y="3215306"/>
              <a:ext cx="1520224" cy="1543932"/>
            </a:xfrm>
            <a:prstGeom prst="rightArrowCallout">
              <a:avLst>
                <a:gd name="adj1" fmla="val 3048"/>
                <a:gd name="adj2" fmla="val 6105"/>
                <a:gd name="adj3" fmla="val 8906"/>
                <a:gd name="adj4" fmla="val 9183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40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225527" y="3537173"/>
              <a:ext cx="7474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smtClean="0">
                  <a:solidFill>
                    <a:schemeClr val="bg1"/>
                  </a:solidFill>
                </a:rPr>
                <a:t>T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643165" y="211435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43165" y="491470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625115" y="211435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625115" y="491470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43 1.11111E-6 L 3.69713E-17 1.11111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20301 L -1.04167E-6 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6 -4.07407E-6 L -3.33333E-6 -4.07407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20139 L -1.25E-6 -4.0740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303466" y="4843928"/>
            <a:ext cx="3563873" cy="1048872"/>
            <a:chOff x="1265366" y="5009028"/>
            <a:chExt cx="3563873" cy="1048872"/>
          </a:xfrm>
        </p:grpSpPr>
        <p:sp>
          <p:nvSpPr>
            <p:cNvPr id="37" name="Freeform 10"/>
            <p:cNvSpPr/>
            <p:nvPr/>
          </p:nvSpPr>
          <p:spPr bwMode="auto">
            <a:xfrm>
              <a:off x="1265366" y="5072844"/>
              <a:ext cx="3563055" cy="985056"/>
            </a:xfrm>
            <a:custGeom>
              <a:avLst/>
              <a:gdLst>
                <a:gd name="T0" fmla="*/ 1304 w 2567"/>
                <a:gd name="T1" fmla="*/ 692 h 710"/>
                <a:gd name="T2" fmla="*/ 1133 w 2567"/>
                <a:gd name="T3" fmla="*/ 700 h 710"/>
                <a:gd name="T4" fmla="*/ 62 w 2567"/>
                <a:gd name="T5" fmla="*/ 493 h 710"/>
                <a:gd name="T6" fmla="*/ 41 w 2567"/>
                <a:gd name="T7" fmla="*/ 448 h 710"/>
                <a:gd name="T8" fmla="*/ 1263 w 2567"/>
                <a:gd name="T9" fmla="*/ 18 h 710"/>
                <a:gd name="T10" fmla="*/ 1433 w 2567"/>
                <a:gd name="T11" fmla="*/ 10 h 710"/>
                <a:gd name="T12" fmla="*/ 2505 w 2567"/>
                <a:gd name="T13" fmla="*/ 204 h 710"/>
                <a:gd name="T14" fmla="*/ 2526 w 2567"/>
                <a:gd name="T15" fmla="*/ 249 h 710"/>
                <a:gd name="T16" fmla="*/ 1304 w 2567"/>
                <a:gd name="T17" fmla="*/ 69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0">
                  <a:moveTo>
                    <a:pt x="1304" y="692"/>
                  </a:moveTo>
                  <a:cubicBezTo>
                    <a:pt x="1263" y="707"/>
                    <a:pt x="1186" y="710"/>
                    <a:pt x="1133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2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4" y="3"/>
                    <a:pt x="1380" y="0"/>
                    <a:pt x="1433" y="10"/>
                  </a:cubicBezTo>
                  <a:cubicBezTo>
                    <a:pt x="2505" y="204"/>
                    <a:pt x="2505" y="204"/>
                    <a:pt x="2505" y="204"/>
                  </a:cubicBezTo>
                  <a:cubicBezTo>
                    <a:pt x="2558" y="214"/>
                    <a:pt x="2567" y="234"/>
                    <a:pt x="2526" y="249"/>
                  </a:cubicBezTo>
                  <a:lnTo>
                    <a:pt x="1304" y="6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1285820" y="5346107"/>
              <a:ext cx="3522966" cy="699521"/>
            </a:xfrm>
            <a:custGeom>
              <a:avLst/>
              <a:gdLst>
                <a:gd name="T0" fmla="*/ 2538 w 2538"/>
                <a:gd name="T1" fmla="*/ 0 h 504"/>
                <a:gd name="T2" fmla="*/ 2536 w 2538"/>
                <a:gd name="T3" fmla="*/ 32 h 504"/>
                <a:gd name="T4" fmla="*/ 2464 w 2538"/>
                <a:gd name="T5" fmla="*/ 65 h 504"/>
                <a:gd name="T6" fmla="*/ 1186 w 2538"/>
                <a:gd name="T7" fmla="*/ 504 h 504"/>
                <a:gd name="T8" fmla="*/ 12 w 2538"/>
                <a:gd name="T9" fmla="*/ 284 h 504"/>
                <a:gd name="T10" fmla="*/ 0 w 2538"/>
                <a:gd name="T11" fmla="*/ 268 h 504"/>
                <a:gd name="T12" fmla="*/ 2 w 2538"/>
                <a:gd name="T13" fmla="*/ 225 h 504"/>
                <a:gd name="T14" fmla="*/ 2538 w 2538"/>
                <a:gd name="T1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8" h="504">
                  <a:moveTo>
                    <a:pt x="2538" y="0"/>
                  </a:moveTo>
                  <a:cubicBezTo>
                    <a:pt x="2536" y="32"/>
                    <a:pt x="2536" y="32"/>
                    <a:pt x="2536" y="32"/>
                  </a:cubicBezTo>
                  <a:cubicBezTo>
                    <a:pt x="2464" y="65"/>
                    <a:pt x="2464" y="65"/>
                    <a:pt x="2464" y="65"/>
                  </a:cubicBezTo>
                  <a:cubicBezTo>
                    <a:pt x="1186" y="504"/>
                    <a:pt x="1186" y="504"/>
                    <a:pt x="1186" y="50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1" y="225"/>
                    <a:pt x="2" y="225"/>
                  </a:cubicBezTo>
                  <a:cubicBezTo>
                    <a:pt x="2" y="225"/>
                    <a:pt x="2538" y="0"/>
                    <a:pt x="253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266184" y="5009028"/>
              <a:ext cx="3563055" cy="986693"/>
            </a:xfrm>
            <a:custGeom>
              <a:avLst/>
              <a:gdLst>
                <a:gd name="T0" fmla="*/ 1304 w 2567"/>
                <a:gd name="T1" fmla="*/ 693 h 711"/>
                <a:gd name="T2" fmla="*/ 1134 w 2567"/>
                <a:gd name="T3" fmla="*/ 700 h 711"/>
                <a:gd name="T4" fmla="*/ 62 w 2567"/>
                <a:gd name="T5" fmla="*/ 493 h 711"/>
                <a:gd name="T6" fmla="*/ 41 w 2567"/>
                <a:gd name="T7" fmla="*/ 448 h 711"/>
                <a:gd name="T8" fmla="*/ 1263 w 2567"/>
                <a:gd name="T9" fmla="*/ 18 h 711"/>
                <a:gd name="T10" fmla="*/ 1434 w 2567"/>
                <a:gd name="T11" fmla="*/ 10 h 711"/>
                <a:gd name="T12" fmla="*/ 2505 w 2567"/>
                <a:gd name="T13" fmla="*/ 218 h 711"/>
                <a:gd name="T14" fmla="*/ 2526 w 2567"/>
                <a:gd name="T15" fmla="*/ 263 h 711"/>
                <a:gd name="T16" fmla="*/ 1304 w 2567"/>
                <a:gd name="T17" fmla="*/ 69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1">
                  <a:moveTo>
                    <a:pt x="1304" y="693"/>
                  </a:moveTo>
                  <a:cubicBezTo>
                    <a:pt x="1263" y="707"/>
                    <a:pt x="1187" y="711"/>
                    <a:pt x="1134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3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5" y="3"/>
                    <a:pt x="1381" y="0"/>
                    <a:pt x="1434" y="10"/>
                  </a:cubicBezTo>
                  <a:cubicBezTo>
                    <a:pt x="2505" y="218"/>
                    <a:pt x="2505" y="218"/>
                    <a:pt x="2505" y="218"/>
                  </a:cubicBezTo>
                  <a:cubicBezTo>
                    <a:pt x="2558" y="228"/>
                    <a:pt x="2567" y="248"/>
                    <a:pt x="2526" y="263"/>
                  </a:cubicBezTo>
                  <a:lnTo>
                    <a:pt x="1304" y="6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1514903" y="5052390"/>
              <a:ext cx="3149070" cy="871333"/>
            </a:xfrm>
            <a:custGeom>
              <a:avLst/>
              <a:gdLst>
                <a:gd name="T0" fmla="*/ 0 w 3849"/>
                <a:gd name="T1" fmla="*/ 710 h 1065"/>
                <a:gd name="T2" fmla="*/ 2019 w 3849"/>
                <a:gd name="T3" fmla="*/ 0 h 1065"/>
                <a:gd name="T4" fmla="*/ 3849 w 3849"/>
                <a:gd name="T5" fmla="*/ 354 h 1065"/>
                <a:gd name="T6" fmla="*/ 1829 w 3849"/>
                <a:gd name="T7" fmla="*/ 1065 h 1065"/>
                <a:gd name="T8" fmla="*/ 0 w 3849"/>
                <a:gd name="T9" fmla="*/ 71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9" h="1065">
                  <a:moveTo>
                    <a:pt x="0" y="710"/>
                  </a:moveTo>
                  <a:lnTo>
                    <a:pt x="2019" y="0"/>
                  </a:lnTo>
                  <a:lnTo>
                    <a:pt x="3849" y="354"/>
                  </a:lnTo>
                  <a:lnTo>
                    <a:pt x="1829" y="1065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3011304" y="5052390"/>
              <a:ext cx="1652669" cy="871333"/>
            </a:xfrm>
            <a:custGeom>
              <a:avLst/>
              <a:gdLst>
                <a:gd name="T0" fmla="*/ 0 w 2020"/>
                <a:gd name="T1" fmla="*/ 1065 h 1065"/>
                <a:gd name="T2" fmla="*/ 2020 w 2020"/>
                <a:gd name="T3" fmla="*/ 354 h 1065"/>
                <a:gd name="T4" fmla="*/ 190 w 2020"/>
                <a:gd name="T5" fmla="*/ 0 h 1065"/>
                <a:gd name="T6" fmla="*/ 0 w 2020"/>
                <a:gd name="T7" fmla="*/ 1065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1065">
                  <a:moveTo>
                    <a:pt x="0" y="1065"/>
                  </a:moveTo>
                  <a:lnTo>
                    <a:pt x="2020" y="354"/>
                  </a:lnTo>
                  <a:lnTo>
                    <a:pt x="190" y="0"/>
                  </a:lnTo>
                  <a:lnTo>
                    <a:pt x="0" y="106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2094973" y="5786273"/>
              <a:ext cx="166903" cy="44180"/>
            </a:xfrm>
            <a:custGeom>
              <a:avLst/>
              <a:gdLst>
                <a:gd name="T0" fmla="*/ 27 w 120"/>
                <a:gd name="T1" fmla="*/ 27 h 32"/>
                <a:gd name="T2" fmla="*/ 102 w 120"/>
                <a:gd name="T3" fmla="*/ 24 h 32"/>
                <a:gd name="T4" fmla="*/ 93 w 120"/>
                <a:gd name="T5" fmla="*/ 4 h 32"/>
                <a:gd name="T6" fmla="*/ 18 w 120"/>
                <a:gd name="T7" fmla="*/ 8 h 32"/>
                <a:gd name="T8" fmla="*/ 27 w 120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2">
                  <a:moveTo>
                    <a:pt x="27" y="27"/>
                  </a:moveTo>
                  <a:cubicBezTo>
                    <a:pt x="51" y="32"/>
                    <a:pt x="84" y="30"/>
                    <a:pt x="102" y="24"/>
                  </a:cubicBezTo>
                  <a:cubicBezTo>
                    <a:pt x="120" y="18"/>
                    <a:pt x="116" y="9"/>
                    <a:pt x="93" y="4"/>
                  </a:cubicBezTo>
                  <a:cubicBezTo>
                    <a:pt x="70" y="0"/>
                    <a:pt x="36" y="1"/>
                    <a:pt x="18" y="8"/>
                  </a:cubicBezTo>
                  <a:cubicBezTo>
                    <a:pt x="0" y="14"/>
                    <a:pt x="4" y="23"/>
                    <a:pt x="27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6"/>
            <p:cNvSpPr/>
            <p:nvPr/>
          </p:nvSpPr>
          <p:spPr bwMode="auto">
            <a:xfrm>
              <a:off x="3822912" y="5157932"/>
              <a:ext cx="260991" cy="52362"/>
            </a:xfrm>
            <a:custGeom>
              <a:avLst/>
              <a:gdLst>
                <a:gd name="T0" fmla="*/ 5 w 188"/>
                <a:gd name="T1" fmla="*/ 4 h 38"/>
                <a:gd name="T2" fmla="*/ 3 w 188"/>
                <a:gd name="T3" fmla="*/ 1 h 38"/>
                <a:gd name="T4" fmla="*/ 3 w 188"/>
                <a:gd name="T5" fmla="*/ 1 h 38"/>
                <a:gd name="T6" fmla="*/ 16 w 188"/>
                <a:gd name="T7" fmla="*/ 0 h 38"/>
                <a:gd name="T8" fmla="*/ 183 w 188"/>
                <a:gd name="T9" fmla="*/ 33 h 38"/>
                <a:gd name="T10" fmla="*/ 185 w 188"/>
                <a:gd name="T11" fmla="*/ 36 h 38"/>
                <a:gd name="T12" fmla="*/ 185 w 188"/>
                <a:gd name="T13" fmla="*/ 36 h 38"/>
                <a:gd name="T14" fmla="*/ 172 w 188"/>
                <a:gd name="T15" fmla="*/ 37 h 38"/>
                <a:gd name="T16" fmla="*/ 5 w 188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8">
                  <a:moveTo>
                    <a:pt x="5" y="4"/>
                  </a:moveTo>
                  <a:cubicBezTo>
                    <a:pt x="1" y="4"/>
                    <a:pt x="0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12" y="0"/>
                    <a:pt x="16" y="0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7" y="34"/>
                    <a:pt x="188" y="35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37"/>
                    <a:pt x="176" y="38"/>
                    <a:pt x="172" y="37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68100" y="2515884"/>
            <a:ext cx="3542811" cy="2868025"/>
            <a:chOff x="1330000" y="2477784"/>
            <a:chExt cx="3542811" cy="2868025"/>
          </a:xfrm>
        </p:grpSpPr>
        <p:grpSp>
          <p:nvGrpSpPr>
            <p:cNvPr id="45" name="组合 44"/>
            <p:cNvGrpSpPr/>
            <p:nvPr/>
          </p:nvGrpSpPr>
          <p:grpSpPr>
            <a:xfrm>
              <a:off x="2774858" y="4498202"/>
              <a:ext cx="904059" cy="847607"/>
              <a:chOff x="2774858" y="4701402"/>
              <a:chExt cx="904059" cy="847607"/>
            </a:xfrm>
          </p:grpSpPr>
          <p:sp>
            <p:nvSpPr>
              <p:cNvPr id="100" name="Freeform 30"/>
              <p:cNvSpPr/>
              <p:nvPr/>
            </p:nvSpPr>
            <p:spPr bwMode="auto">
              <a:xfrm>
                <a:off x="2774858" y="4701402"/>
                <a:ext cx="904059" cy="847607"/>
              </a:xfrm>
              <a:custGeom>
                <a:avLst/>
                <a:gdLst>
                  <a:gd name="T0" fmla="*/ 611 w 651"/>
                  <a:gd name="T1" fmla="*/ 0 h 611"/>
                  <a:gd name="T2" fmla="*/ 40 w 651"/>
                  <a:gd name="T3" fmla="*/ 0 h 611"/>
                  <a:gd name="T4" fmla="*/ 0 w 651"/>
                  <a:gd name="T5" fmla="*/ 40 h 611"/>
                  <a:gd name="T6" fmla="*/ 0 w 651"/>
                  <a:gd name="T7" fmla="*/ 436 h 611"/>
                  <a:gd name="T8" fmla="*/ 40 w 651"/>
                  <a:gd name="T9" fmla="*/ 477 h 611"/>
                  <a:gd name="T10" fmla="*/ 86 w 651"/>
                  <a:gd name="T11" fmla="*/ 477 h 611"/>
                  <a:gd name="T12" fmla="*/ 86 w 651"/>
                  <a:gd name="T13" fmla="*/ 611 h 611"/>
                  <a:gd name="T14" fmla="*/ 230 w 651"/>
                  <a:gd name="T15" fmla="*/ 477 h 611"/>
                  <a:gd name="T16" fmla="*/ 611 w 651"/>
                  <a:gd name="T17" fmla="*/ 477 h 611"/>
                  <a:gd name="T18" fmla="*/ 651 w 651"/>
                  <a:gd name="T19" fmla="*/ 436 h 611"/>
                  <a:gd name="T20" fmla="*/ 651 w 651"/>
                  <a:gd name="T21" fmla="*/ 40 h 611"/>
                  <a:gd name="T22" fmla="*/ 611 w 651"/>
                  <a:gd name="T23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1" h="611">
                    <a:moveTo>
                      <a:pt x="611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0" y="459"/>
                      <a:pt x="18" y="477"/>
                      <a:pt x="40" y="477"/>
                    </a:cubicBezTo>
                    <a:cubicBezTo>
                      <a:pt x="86" y="477"/>
                      <a:pt x="86" y="477"/>
                      <a:pt x="86" y="477"/>
                    </a:cubicBezTo>
                    <a:cubicBezTo>
                      <a:pt x="86" y="611"/>
                      <a:pt x="86" y="611"/>
                      <a:pt x="86" y="611"/>
                    </a:cubicBezTo>
                    <a:cubicBezTo>
                      <a:pt x="230" y="477"/>
                      <a:pt x="230" y="477"/>
                      <a:pt x="230" y="477"/>
                    </a:cubicBezTo>
                    <a:cubicBezTo>
                      <a:pt x="611" y="477"/>
                      <a:pt x="611" y="477"/>
                      <a:pt x="611" y="477"/>
                    </a:cubicBezTo>
                    <a:cubicBezTo>
                      <a:pt x="633" y="477"/>
                      <a:pt x="651" y="459"/>
                      <a:pt x="651" y="436"/>
                    </a:cubicBezTo>
                    <a:cubicBezTo>
                      <a:pt x="651" y="40"/>
                      <a:pt x="651" y="40"/>
                      <a:pt x="651" y="40"/>
                    </a:cubicBezTo>
                    <a:cubicBezTo>
                      <a:pt x="651" y="18"/>
                      <a:pt x="633" y="0"/>
                      <a:pt x="61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Freeform 31"/>
              <p:cNvSpPr/>
              <p:nvPr/>
            </p:nvSpPr>
            <p:spPr bwMode="auto">
              <a:xfrm>
                <a:off x="2904126" y="4803671"/>
                <a:ext cx="566162" cy="253627"/>
              </a:xfrm>
              <a:custGeom>
                <a:avLst/>
                <a:gdLst>
                  <a:gd name="T0" fmla="*/ 345 w 692"/>
                  <a:gd name="T1" fmla="*/ 310 h 310"/>
                  <a:gd name="T2" fmla="*/ 0 w 692"/>
                  <a:gd name="T3" fmla="*/ 156 h 310"/>
                  <a:gd name="T4" fmla="*/ 353 w 692"/>
                  <a:gd name="T5" fmla="*/ 0 h 310"/>
                  <a:gd name="T6" fmla="*/ 692 w 692"/>
                  <a:gd name="T7" fmla="*/ 151 h 310"/>
                  <a:gd name="T8" fmla="*/ 345 w 692"/>
                  <a:gd name="T9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2" h="310">
                    <a:moveTo>
                      <a:pt x="345" y="310"/>
                    </a:moveTo>
                    <a:lnTo>
                      <a:pt x="0" y="156"/>
                    </a:lnTo>
                    <a:lnTo>
                      <a:pt x="353" y="0"/>
                    </a:lnTo>
                    <a:lnTo>
                      <a:pt x="692" y="151"/>
                    </a:lnTo>
                    <a:lnTo>
                      <a:pt x="345" y="31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Rectangle 32"/>
              <p:cNvSpPr>
                <a:spLocks noChangeArrowheads="1"/>
              </p:cNvSpPr>
              <p:nvPr/>
            </p:nvSpPr>
            <p:spPr bwMode="auto">
              <a:xfrm>
                <a:off x="3448198" y="4923122"/>
                <a:ext cx="17181" cy="187357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Oval 33"/>
              <p:cNvSpPr>
                <a:spLocks noChangeArrowheads="1"/>
              </p:cNvSpPr>
              <p:nvPr/>
            </p:nvSpPr>
            <p:spPr bwMode="auto">
              <a:xfrm>
                <a:off x="3429380" y="5088389"/>
                <a:ext cx="54816" cy="56453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34"/>
              <p:cNvSpPr/>
              <p:nvPr/>
            </p:nvSpPr>
            <p:spPr bwMode="auto">
              <a:xfrm>
                <a:off x="3422017" y="5118660"/>
                <a:ext cx="40089" cy="125177"/>
              </a:xfrm>
              <a:custGeom>
                <a:avLst/>
                <a:gdLst>
                  <a:gd name="T0" fmla="*/ 16 w 29"/>
                  <a:gd name="T1" fmla="*/ 5 h 90"/>
                  <a:gd name="T2" fmla="*/ 6 w 29"/>
                  <a:gd name="T3" fmla="*/ 90 h 90"/>
                  <a:gd name="T4" fmla="*/ 29 w 29"/>
                  <a:gd name="T5" fmla="*/ 90 h 90"/>
                  <a:gd name="T6" fmla="*/ 29 w 29"/>
                  <a:gd name="T7" fmla="*/ 0 h 90"/>
                  <a:gd name="T8" fmla="*/ 16 w 29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0">
                    <a:moveTo>
                      <a:pt x="16" y="5"/>
                    </a:moveTo>
                    <a:cubicBezTo>
                      <a:pt x="16" y="5"/>
                      <a:pt x="0" y="38"/>
                      <a:pt x="6" y="90"/>
                    </a:cubicBezTo>
                    <a:cubicBezTo>
                      <a:pt x="29" y="90"/>
                      <a:pt x="29" y="90"/>
                      <a:pt x="29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16" y="7"/>
                      <a:pt x="16" y="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5" name="Freeform 35"/>
              <p:cNvSpPr/>
              <p:nvPr/>
            </p:nvSpPr>
            <p:spPr bwMode="auto">
              <a:xfrm>
                <a:off x="3452289" y="5118660"/>
                <a:ext cx="41726" cy="125177"/>
              </a:xfrm>
              <a:custGeom>
                <a:avLst/>
                <a:gdLst>
                  <a:gd name="T0" fmla="*/ 14 w 30"/>
                  <a:gd name="T1" fmla="*/ 5 h 90"/>
                  <a:gd name="T2" fmla="*/ 24 w 30"/>
                  <a:gd name="T3" fmla="*/ 90 h 90"/>
                  <a:gd name="T4" fmla="*/ 0 w 30"/>
                  <a:gd name="T5" fmla="*/ 90 h 90"/>
                  <a:gd name="T6" fmla="*/ 0 w 30"/>
                  <a:gd name="T7" fmla="*/ 0 h 90"/>
                  <a:gd name="T8" fmla="*/ 14 w 30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0">
                    <a:moveTo>
                      <a:pt x="14" y="5"/>
                    </a:moveTo>
                    <a:cubicBezTo>
                      <a:pt x="14" y="5"/>
                      <a:pt x="30" y="38"/>
                      <a:pt x="24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4" y="7"/>
                      <a:pt x="14" y="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36"/>
              <p:cNvSpPr/>
              <p:nvPr/>
            </p:nvSpPr>
            <p:spPr bwMode="auto">
              <a:xfrm>
                <a:off x="3017031" y="5006573"/>
                <a:ext cx="328897" cy="245446"/>
              </a:xfrm>
              <a:custGeom>
                <a:avLst/>
                <a:gdLst>
                  <a:gd name="T0" fmla="*/ 237 w 237"/>
                  <a:gd name="T1" fmla="*/ 0 h 177"/>
                  <a:gd name="T2" fmla="*/ 118 w 237"/>
                  <a:gd name="T3" fmla="*/ 56 h 177"/>
                  <a:gd name="T4" fmla="*/ 0 w 237"/>
                  <a:gd name="T5" fmla="*/ 0 h 177"/>
                  <a:gd name="T6" fmla="*/ 0 w 237"/>
                  <a:gd name="T7" fmla="*/ 136 h 177"/>
                  <a:gd name="T8" fmla="*/ 115 w 237"/>
                  <a:gd name="T9" fmla="*/ 177 h 177"/>
                  <a:gd name="T10" fmla="*/ 115 w 237"/>
                  <a:gd name="T11" fmla="*/ 177 h 177"/>
                  <a:gd name="T12" fmla="*/ 118 w 237"/>
                  <a:gd name="T13" fmla="*/ 177 h 177"/>
                  <a:gd name="T14" fmla="*/ 122 w 237"/>
                  <a:gd name="T15" fmla="*/ 177 h 177"/>
                  <a:gd name="T16" fmla="*/ 122 w 237"/>
                  <a:gd name="T17" fmla="*/ 177 h 177"/>
                  <a:gd name="T18" fmla="*/ 237 w 237"/>
                  <a:gd name="T19" fmla="*/ 136 h 177"/>
                  <a:gd name="T20" fmla="*/ 237 w 237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77">
                    <a:moveTo>
                      <a:pt x="237" y="0"/>
                    </a:moveTo>
                    <a:cubicBezTo>
                      <a:pt x="237" y="1"/>
                      <a:pt x="138" y="47"/>
                      <a:pt x="118" y="56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6"/>
                      <a:pt x="115" y="177"/>
                    </a:cubicBezTo>
                    <a:cubicBezTo>
                      <a:pt x="115" y="177"/>
                      <a:pt x="115" y="177"/>
                      <a:pt x="115" y="177"/>
                    </a:cubicBezTo>
                    <a:cubicBezTo>
                      <a:pt x="115" y="177"/>
                      <a:pt x="116" y="177"/>
                      <a:pt x="118" y="177"/>
                    </a:cubicBezTo>
                    <a:cubicBezTo>
                      <a:pt x="120" y="177"/>
                      <a:pt x="122" y="177"/>
                      <a:pt x="122" y="177"/>
                    </a:cubicBezTo>
                    <a:cubicBezTo>
                      <a:pt x="122" y="177"/>
                      <a:pt x="122" y="177"/>
                      <a:pt x="122" y="177"/>
                    </a:cubicBezTo>
                    <a:cubicBezTo>
                      <a:pt x="142" y="176"/>
                      <a:pt x="205" y="170"/>
                      <a:pt x="237" y="136"/>
                    </a:cubicBez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834366" y="4251938"/>
              <a:ext cx="532617" cy="501528"/>
              <a:chOff x="3834366" y="4455138"/>
              <a:chExt cx="532617" cy="501528"/>
            </a:xfrm>
          </p:grpSpPr>
          <p:sp>
            <p:nvSpPr>
              <p:cNvPr id="98" name="Freeform 27"/>
              <p:cNvSpPr/>
              <p:nvPr/>
            </p:nvSpPr>
            <p:spPr bwMode="auto">
              <a:xfrm>
                <a:off x="3834366" y="4455138"/>
                <a:ext cx="532617" cy="501528"/>
              </a:xfrm>
              <a:custGeom>
                <a:avLst/>
                <a:gdLst>
                  <a:gd name="T0" fmla="*/ 360 w 384"/>
                  <a:gd name="T1" fmla="*/ 0 h 361"/>
                  <a:gd name="T2" fmla="*/ 24 w 384"/>
                  <a:gd name="T3" fmla="*/ 0 h 361"/>
                  <a:gd name="T4" fmla="*/ 0 w 384"/>
                  <a:gd name="T5" fmla="*/ 24 h 361"/>
                  <a:gd name="T6" fmla="*/ 0 w 384"/>
                  <a:gd name="T7" fmla="*/ 257 h 361"/>
                  <a:gd name="T8" fmla="*/ 24 w 384"/>
                  <a:gd name="T9" fmla="*/ 281 h 361"/>
                  <a:gd name="T10" fmla="*/ 51 w 384"/>
                  <a:gd name="T11" fmla="*/ 281 h 361"/>
                  <a:gd name="T12" fmla="*/ 51 w 384"/>
                  <a:gd name="T13" fmla="*/ 361 h 361"/>
                  <a:gd name="T14" fmla="*/ 136 w 384"/>
                  <a:gd name="T15" fmla="*/ 281 h 361"/>
                  <a:gd name="T16" fmla="*/ 360 w 384"/>
                  <a:gd name="T17" fmla="*/ 281 h 361"/>
                  <a:gd name="T18" fmla="*/ 384 w 384"/>
                  <a:gd name="T19" fmla="*/ 257 h 361"/>
                  <a:gd name="T20" fmla="*/ 384 w 384"/>
                  <a:gd name="T21" fmla="*/ 24 h 361"/>
                  <a:gd name="T22" fmla="*/ 360 w 384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361">
                    <a:moveTo>
                      <a:pt x="36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70"/>
                      <a:pt x="11" y="281"/>
                      <a:pt x="24" y="281"/>
                    </a:cubicBezTo>
                    <a:cubicBezTo>
                      <a:pt x="51" y="281"/>
                      <a:pt x="51" y="281"/>
                      <a:pt x="51" y="281"/>
                    </a:cubicBezTo>
                    <a:cubicBezTo>
                      <a:pt x="51" y="361"/>
                      <a:pt x="51" y="361"/>
                      <a:pt x="51" y="361"/>
                    </a:cubicBezTo>
                    <a:cubicBezTo>
                      <a:pt x="136" y="281"/>
                      <a:pt x="136" y="281"/>
                      <a:pt x="136" y="281"/>
                    </a:cubicBezTo>
                    <a:cubicBezTo>
                      <a:pt x="360" y="281"/>
                      <a:pt x="360" y="281"/>
                      <a:pt x="360" y="281"/>
                    </a:cubicBezTo>
                    <a:cubicBezTo>
                      <a:pt x="373" y="281"/>
                      <a:pt x="384" y="270"/>
                      <a:pt x="384" y="257"/>
                    </a:cubicBezTo>
                    <a:cubicBezTo>
                      <a:pt x="384" y="24"/>
                      <a:pt x="384" y="24"/>
                      <a:pt x="384" y="24"/>
                    </a:cubicBezTo>
                    <a:cubicBezTo>
                      <a:pt x="384" y="11"/>
                      <a:pt x="373" y="0"/>
                      <a:pt x="36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37"/>
              <p:cNvSpPr>
                <a:spLocks noEditPoints="1"/>
              </p:cNvSpPr>
              <p:nvPr/>
            </p:nvSpPr>
            <p:spPr bwMode="auto">
              <a:xfrm>
                <a:off x="3936635" y="4488683"/>
                <a:ext cx="319898" cy="320716"/>
              </a:xfrm>
              <a:custGeom>
                <a:avLst/>
                <a:gdLst>
                  <a:gd name="T0" fmla="*/ 147 w 230"/>
                  <a:gd name="T1" fmla="*/ 111 h 231"/>
                  <a:gd name="T2" fmla="*/ 142 w 230"/>
                  <a:gd name="T3" fmla="*/ 98 h 231"/>
                  <a:gd name="T4" fmla="*/ 142 w 230"/>
                  <a:gd name="T5" fmla="*/ 44 h 231"/>
                  <a:gd name="T6" fmla="*/ 148 w 230"/>
                  <a:gd name="T7" fmla="*/ 37 h 231"/>
                  <a:gd name="T8" fmla="*/ 149 w 230"/>
                  <a:gd name="T9" fmla="*/ 37 h 231"/>
                  <a:gd name="T10" fmla="*/ 149 w 230"/>
                  <a:gd name="T11" fmla="*/ 13 h 231"/>
                  <a:gd name="T12" fmla="*/ 148 w 230"/>
                  <a:gd name="T13" fmla="*/ 13 h 231"/>
                  <a:gd name="T14" fmla="*/ 148 w 230"/>
                  <a:gd name="T15" fmla="*/ 12 h 231"/>
                  <a:gd name="T16" fmla="*/ 115 w 230"/>
                  <a:gd name="T17" fmla="*/ 0 h 231"/>
                  <a:gd name="T18" fmla="*/ 82 w 230"/>
                  <a:gd name="T19" fmla="*/ 12 h 231"/>
                  <a:gd name="T20" fmla="*/ 82 w 230"/>
                  <a:gd name="T21" fmla="*/ 13 h 231"/>
                  <a:gd name="T22" fmla="*/ 81 w 230"/>
                  <a:gd name="T23" fmla="*/ 13 h 231"/>
                  <a:gd name="T24" fmla="*/ 81 w 230"/>
                  <a:gd name="T25" fmla="*/ 37 h 231"/>
                  <a:gd name="T26" fmla="*/ 82 w 230"/>
                  <a:gd name="T27" fmla="*/ 37 h 231"/>
                  <a:gd name="T28" fmla="*/ 91 w 230"/>
                  <a:gd name="T29" fmla="*/ 44 h 231"/>
                  <a:gd name="T30" fmla="*/ 91 w 230"/>
                  <a:gd name="T31" fmla="*/ 98 h 231"/>
                  <a:gd name="T32" fmla="*/ 84 w 230"/>
                  <a:gd name="T33" fmla="*/ 111 h 231"/>
                  <a:gd name="T34" fmla="*/ 31 w 230"/>
                  <a:gd name="T35" fmla="*/ 212 h 231"/>
                  <a:gd name="T36" fmla="*/ 115 w 230"/>
                  <a:gd name="T37" fmla="*/ 230 h 231"/>
                  <a:gd name="T38" fmla="*/ 199 w 230"/>
                  <a:gd name="T39" fmla="*/ 212 h 231"/>
                  <a:gd name="T40" fmla="*/ 147 w 230"/>
                  <a:gd name="T41" fmla="*/ 111 h 231"/>
                  <a:gd name="T42" fmla="*/ 145 w 230"/>
                  <a:gd name="T43" fmla="*/ 213 h 231"/>
                  <a:gd name="T44" fmla="*/ 182 w 230"/>
                  <a:gd name="T45" fmla="*/ 187 h 231"/>
                  <a:gd name="T46" fmla="*/ 150 w 230"/>
                  <a:gd name="T47" fmla="*/ 134 h 231"/>
                  <a:gd name="T48" fmla="*/ 194 w 230"/>
                  <a:gd name="T49" fmla="*/ 190 h 231"/>
                  <a:gd name="T50" fmla="*/ 145 w 230"/>
                  <a:gd name="T51" fmla="*/ 21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231">
                    <a:moveTo>
                      <a:pt x="147" y="111"/>
                    </a:moveTo>
                    <a:cubicBezTo>
                      <a:pt x="147" y="111"/>
                      <a:pt x="142" y="109"/>
                      <a:pt x="142" y="98"/>
                    </a:cubicBezTo>
                    <a:cubicBezTo>
                      <a:pt x="142" y="89"/>
                      <a:pt x="142" y="55"/>
                      <a:pt x="142" y="44"/>
                    </a:cubicBezTo>
                    <a:cubicBezTo>
                      <a:pt x="145" y="42"/>
                      <a:pt x="147" y="40"/>
                      <a:pt x="148" y="37"/>
                    </a:cubicBezTo>
                    <a:cubicBezTo>
                      <a:pt x="149" y="37"/>
                      <a:pt x="149" y="37"/>
                      <a:pt x="149" y="37"/>
                    </a:cubicBezTo>
                    <a:cubicBezTo>
                      <a:pt x="149" y="13"/>
                      <a:pt x="149" y="13"/>
                      <a:pt x="149" y="13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8" y="13"/>
                      <a:pt x="148" y="13"/>
                      <a:pt x="148" y="12"/>
                    </a:cubicBezTo>
                    <a:cubicBezTo>
                      <a:pt x="148" y="5"/>
                      <a:pt x="133" y="0"/>
                      <a:pt x="115" y="0"/>
                    </a:cubicBezTo>
                    <a:cubicBezTo>
                      <a:pt x="96" y="0"/>
                      <a:pt x="82" y="5"/>
                      <a:pt x="82" y="12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4" y="111"/>
                      <a:pt x="84" y="111"/>
                    </a:cubicBezTo>
                    <a:cubicBezTo>
                      <a:pt x="72" y="119"/>
                      <a:pt x="0" y="190"/>
                      <a:pt x="31" y="212"/>
                    </a:cubicBezTo>
                    <a:cubicBezTo>
                      <a:pt x="59" y="231"/>
                      <a:pt x="106" y="231"/>
                      <a:pt x="115" y="230"/>
                    </a:cubicBezTo>
                    <a:cubicBezTo>
                      <a:pt x="124" y="231"/>
                      <a:pt x="171" y="231"/>
                      <a:pt x="199" y="212"/>
                    </a:cubicBezTo>
                    <a:cubicBezTo>
                      <a:pt x="230" y="190"/>
                      <a:pt x="159" y="119"/>
                      <a:pt x="147" y="111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1" y="206"/>
                      <a:pt x="182" y="187"/>
                    </a:cubicBezTo>
                    <a:cubicBezTo>
                      <a:pt x="184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4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049324" y="2477784"/>
              <a:ext cx="533436" cy="500710"/>
              <a:chOff x="1672806" y="2788561"/>
              <a:chExt cx="533436" cy="500710"/>
            </a:xfrm>
          </p:grpSpPr>
          <p:sp>
            <p:nvSpPr>
              <p:cNvPr id="96" name="Freeform 25"/>
              <p:cNvSpPr/>
              <p:nvPr/>
            </p:nvSpPr>
            <p:spPr bwMode="auto">
              <a:xfrm>
                <a:off x="1672806" y="2788561"/>
                <a:ext cx="533436" cy="500710"/>
              </a:xfrm>
              <a:custGeom>
                <a:avLst/>
                <a:gdLst>
                  <a:gd name="T0" fmla="*/ 24 w 384"/>
                  <a:gd name="T1" fmla="*/ 0 h 361"/>
                  <a:gd name="T2" fmla="*/ 360 w 384"/>
                  <a:gd name="T3" fmla="*/ 0 h 361"/>
                  <a:gd name="T4" fmla="*/ 384 w 384"/>
                  <a:gd name="T5" fmla="*/ 24 h 361"/>
                  <a:gd name="T6" fmla="*/ 384 w 384"/>
                  <a:gd name="T7" fmla="*/ 257 h 361"/>
                  <a:gd name="T8" fmla="*/ 360 w 384"/>
                  <a:gd name="T9" fmla="*/ 281 h 361"/>
                  <a:gd name="T10" fmla="*/ 333 w 384"/>
                  <a:gd name="T11" fmla="*/ 281 h 361"/>
                  <a:gd name="T12" fmla="*/ 333 w 384"/>
                  <a:gd name="T13" fmla="*/ 361 h 361"/>
                  <a:gd name="T14" fmla="*/ 248 w 384"/>
                  <a:gd name="T15" fmla="*/ 281 h 361"/>
                  <a:gd name="T16" fmla="*/ 24 w 384"/>
                  <a:gd name="T17" fmla="*/ 281 h 361"/>
                  <a:gd name="T18" fmla="*/ 0 w 384"/>
                  <a:gd name="T19" fmla="*/ 257 h 361"/>
                  <a:gd name="T20" fmla="*/ 0 w 384"/>
                  <a:gd name="T21" fmla="*/ 24 h 361"/>
                  <a:gd name="T22" fmla="*/ 24 w 384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361">
                    <a:moveTo>
                      <a:pt x="24" y="0"/>
                    </a:moveTo>
                    <a:cubicBezTo>
                      <a:pt x="360" y="0"/>
                      <a:pt x="360" y="0"/>
                      <a:pt x="360" y="0"/>
                    </a:cubicBezTo>
                    <a:cubicBezTo>
                      <a:pt x="373" y="0"/>
                      <a:pt x="384" y="11"/>
                      <a:pt x="384" y="24"/>
                    </a:cubicBezTo>
                    <a:cubicBezTo>
                      <a:pt x="384" y="257"/>
                      <a:pt x="384" y="257"/>
                      <a:pt x="384" y="257"/>
                    </a:cubicBezTo>
                    <a:cubicBezTo>
                      <a:pt x="384" y="270"/>
                      <a:pt x="373" y="281"/>
                      <a:pt x="360" y="281"/>
                    </a:cubicBezTo>
                    <a:cubicBezTo>
                      <a:pt x="333" y="281"/>
                      <a:pt x="333" y="281"/>
                      <a:pt x="333" y="281"/>
                    </a:cubicBezTo>
                    <a:cubicBezTo>
                      <a:pt x="333" y="361"/>
                      <a:pt x="333" y="361"/>
                      <a:pt x="333" y="361"/>
                    </a:cubicBezTo>
                    <a:cubicBezTo>
                      <a:pt x="248" y="281"/>
                      <a:pt x="248" y="281"/>
                      <a:pt x="248" y="281"/>
                    </a:cubicBezTo>
                    <a:cubicBezTo>
                      <a:pt x="24" y="281"/>
                      <a:pt x="24" y="281"/>
                      <a:pt x="24" y="281"/>
                    </a:cubicBezTo>
                    <a:cubicBezTo>
                      <a:pt x="11" y="281"/>
                      <a:pt x="0" y="270"/>
                      <a:pt x="0" y="25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38"/>
              <p:cNvSpPr>
                <a:spLocks noEditPoints="1"/>
              </p:cNvSpPr>
              <p:nvPr/>
            </p:nvSpPr>
            <p:spPr bwMode="auto">
              <a:xfrm>
                <a:off x="1784075" y="2824559"/>
                <a:ext cx="301080" cy="304353"/>
              </a:xfrm>
              <a:custGeom>
                <a:avLst/>
                <a:gdLst>
                  <a:gd name="T0" fmla="*/ 139 w 217"/>
                  <a:gd name="T1" fmla="*/ 105 h 219"/>
                  <a:gd name="T2" fmla="*/ 134 w 217"/>
                  <a:gd name="T3" fmla="*/ 93 h 219"/>
                  <a:gd name="T4" fmla="*/ 134 w 217"/>
                  <a:gd name="T5" fmla="*/ 42 h 219"/>
                  <a:gd name="T6" fmla="*/ 139 w 217"/>
                  <a:gd name="T7" fmla="*/ 35 h 219"/>
                  <a:gd name="T8" fmla="*/ 141 w 217"/>
                  <a:gd name="T9" fmla="*/ 35 h 219"/>
                  <a:gd name="T10" fmla="*/ 141 w 217"/>
                  <a:gd name="T11" fmla="*/ 12 h 219"/>
                  <a:gd name="T12" fmla="*/ 139 w 217"/>
                  <a:gd name="T13" fmla="*/ 12 h 219"/>
                  <a:gd name="T14" fmla="*/ 139 w 217"/>
                  <a:gd name="T15" fmla="*/ 12 h 219"/>
                  <a:gd name="T16" fmla="*/ 108 w 217"/>
                  <a:gd name="T17" fmla="*/ 0 h 219"/>
                  <a:gd name="T18" fmla="*/ 77 w 217"/>
                  <a:gd name="T19" fmla="*/ 12 h 219"/>
                  <a:gd name="T20" fmla="*/ 77 w 217"/>
                  <a:gd name="T21" fmla="*/ 12 h 219"/>
                  <a:gd name="T22" fmla="*/ 77 w 217"/>
                  <a:gd name="T23" fmla="*/ 12 h 219"/>
                  <a:gd name="T24" fmla="*/ 77 w 217"/>
                  <a:gd name="T25" fmla="*/ 35 h 219"/>
                  <a:gd name="T26" fmla="*/ 77 w 217"/>
                  <a:gd name="T27" fmla="*/ 35 h 219"/>
                  <a:gd name="T28" fmla="*/ 86 w 217"/>
                  <a:gd name="T29" fmla="*/ 42 h 219"/>
                  <a:gd name="T30" fmla="*/ 86 w 217"/>
                  <a:gd name="T31" fmla="*/ 93 h 219"/>
                  <a:gd name="T32" fmla="*/ 79 w 217"/>
                  <a:gd name="T33" fmla="*/ 105 h 219"/>
                  <a:gd name="T34" fmla="*/ 30 w 217"/>
                  <a:gd name="T35" fmla="*/ 200 h 219"/>
                  <a:gd name="T36" fmla="*/ 109 w 217"/>
                  <a:gd name="T37" fmla="*/ 218 h 219"/>
                  <a:gd name="T38" fmla="*/ 188 w 217"/>
                  <a:gd name="T39" fmla="*/ 200 h 219"/>
                  <a:gd name="T40" fmla="*/ 139 w 217"/>
                  <a:gd name="T41" fmla="*/ 105 h 219"/>
                  <a:gd name="T42" fmla="*/ 137 w 217"/>
                  <a:gd name="T43" fmla="*/ 201 h 219"/>
                  <a:gd name="T44" fmla="*/ 172 w 217"/>
                  <a:gd name="T45" fmla="*/ 177 h 219"/>
                  <a:gd name="T46" fmla="*/ 142 w 217"/>
                  <a:gd name="T47" fmla="*/ 126 h 219"/>
                  <a:gd name="T48" fmla="*/ 183 w 217"/>
                  <a:gd name="T49" fmla="*/ 179 h 219"/>
                  <a:gd name="T50" fmla="*/ 137 w 217"/>
                  <a:gd name="T51" fmla="*/ 20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1" y="35"/>
                      <a:pt x="141" y="35"/>
                      <a:pt x="141" y="35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6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8" y="38"/>
                      <a:pt x="80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8" y="112"/>
                      <a:pt x="0" y="180"/>
                      <a:pt x="30" y="200"/>
                    </a:cubicBezTo>
                    <a:cubicBezTo>
                      <a:pt x="56" y="219"/>
                      <a:pt x="100" y="218"/>
                      <a:pt x="109" y="218"/>
                    </a:cubicBezTo>
                    <a:cubicBezTo>
                      <a:pt x="118" y="218"/>
                      <a:pt x="161" y="219"/>
                      <a:pt x="188" y="200"/>
                    </a:cubicBezTo>
                    <a:cubicBezTo>
                      <a:pt x="217" y="180"/>
                      <a:pt x="151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1" y="195"/>
                      <a:pt x="172" y="177"/>
                    </a:cubicBezTo>
                    <a:cubicBezTo>
                      <a:pt x="174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3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796130" y="2878259"/>
              <a:ext cx="771518" cy="725702"/>
              <a:chOff x="2796130" y="3081459"/>
              <a:chExt cx="771518" cy="725702"/>
            </a:xfrm>
          </p:grpSpPr>
          <p:sp>
            <p:nvSpPr>
              <p:cNvPr id="89" name="Freeform 18"/>
              <p:cNvSpPr/>
              <p:nvPr/>
            </p:nvSpPr>
            <p:spPr bwMode="auto">
              <a:xfrm>
                <a:off x="2796130" y="3081459"/>
                <a:ext cx="771518" cy="725702"/>
              </a:xfrm>
              <a:custGeom>
                <a:avLst/>
                <a:gdLst>
                  <a:gd name="T0" fmla="*/ 34 w 556"/>
                  <a:gd name="T1" fmla="*/ 0 h 523"/>
                  <a:gd name="T2" fmla="*/ 522 w 556"/>
                  <a:gd name="T3" fmla="*/ 0 h 523"/>
                  <a:gd name="T4" fmla="*/ 556 w 556"/>
                  <a:gd name="T5" fmla="*/ 35 h 523"/>
                  <a:gd name="T6" fmla="*/ 556 w 556"/>
                  <a:gd name="T7" fmla="*/ 374 h 523"/>
                  <a:gd name="T8" fmla="*/ 522 w 556"/>
                  <a:gd name="T9" fmla="*/ 408 h 523"/>
                  <a:gd name="T10" fmla="*/ 483 w 556"/>
                  <a:gd name="T11" fmla="*/ 408 h 523"/>
                  <a:gd name="T12" fmla="*/ 483 w 556"/>
                  <a:gd name="T13" fmla="*/ 523 h 523"/>
                  <a:gd name="T14" fmla="*/ 359 w 556"/>
                  <a:gd name="T15" fmla="*/ 408 h 523"/>
                  <a:gd name="T16" fmla="*/ 34 w 556"/>
                  <a:gd name="T17" fmla="*/ 408 h 523"/>
                  <a:gd name="T18" fmla="*/ 0 w 556"/>
                  <a:gd name="T19" fmla="*/ 374 h 523"/>
                  <a:gd name="T20" fmla="*/ 0 w 556"/>
                  <a:gd name="T21" fmla="*/ 35 h 523"/>
                  <a:gd name="T22" fmla="*/ 34 w 556"/>
                  <a:gd name="T23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6" h="523">
                    <a:moveTo>
                      <a:pt x="34" y="0"/>
                    </a:moveTo>
                    <a:cubicBezTo>
                      <a:pt x="522" y="0"/>
                      <a:pt x="522" y="0"/>
                      <a:pt x="522" y="0"/>
                    </a:cubicBezTo>
                    <a:cubicBezTo>
                      <a:pt x="541" y="0"/>
                      <a:pt x="556" y="16"/>
                      <a:pt x="556" y="35"/>
                    </a:cubicBezTo>
                    <a:cubicBezTo>
                      <a:pt x="556" y="374"/>
                      <a:pt x="556" y="374"/>
                      <a:pt x="556" y="374"/>
                    </a:cubicBezTo>
                    <a:cubicBezTo>
                      <a:pt x="556" y="393"/>
                      <a:pt x="541" y="408"/>
                      <a:pt x="522" y="408"/>
                    </a:cubicBezTo>
                    <a:cubicBezTo>
                      <a:pt x="483" y="408"/>
                      <a:pt x="483" y="408"/>
                      <a:pt x="483" y="408"/>
                    </a:cubicBezTo>
                    <a:cubicBezTo>
                      <a:pt x="483" y="523"/>
                      <a:pt x="483" y="523"/>
                      <a:pt x="483" y="523"/>
                    </a:cubicBezTo>
                    <a:cubicBezTo>
                      <a:pt x="359" y="408"/>
                      <a:pt x="359" y="408"/>
                      <a:pt x="359" y="408"/>
                    </a:cubicBezTo>
                    <a:cubicBezTo>
                      <a:pt x="34" y="408"/>
                      <a:pt x="34" y="408"/>
                      <a:pt x="34" y="408"/>
                    </a:cubicBezTo>
                    <a:cubicBezTo>
                      <a:pt x="15" y="408"/>
                      <a:pt x="0" y="393"/>
                      <a:pt x="0" y="37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2949943" y="3128912"/>
                <a:ext cx="479438" cy="480256"/>
                <a:chOff x="2949943" y="3128912"/>
                <a:chExt cx="479438" cy="480256"/>
              </a:xfrm>
            </p:grpSpPr>
            <p:sp>
              <p:nvSpPr>
                <p:cNvPr id="91" name="Freeform 39"/>
                <p:cNvSpPr>
                  <a:spLocks noEditPoints="1"/>
                </p:cNvSpPr>
                <p:nvPr/>
              </p:nvSpPr>
              <p:spPr bwMode="auto">
                <a:xfrm>
                  <a:off x="3101301" y="3128912"/>
                  <a:ext cx="176721" cy="480256"/>
                </a:xfrm>
                <a:custGeom>
                  <a:avLst/>
                  <a:gdLst>
                    <a:gd name="T0" fmla="*/ 64 w 127"/>
                    <a:gd name="T1" fmla="*/ 0 h 346"/>
                    <a:gd name="T2" fmla="*/ 0 w 127"/>
                    <a:gd name="T3" fmla="*/ 173 h 346"/>
                    <a:gd name="T4" fmla="*/ 64 w 127"/>
                    <a:gd name="T5" fmla="*/ 346 h 346"/>
                    <a:gd name="T6" fmla="*/ 127 w 127"/>
                    <a:gd name="T7" fmla="*/ 173 h 346"/>
                    <a:gd name="T8" fmla="*/ 64 w 127"/>
                    <a:gd name="T9" fmla="*/ 0 h 346"/>
                    <a:gd name="T10" fmla="*/ 64 w 127"/>
                    <a:gd name="T11" fmla="*/ 318 h 346"/>
                    <a:gd name="T12" fmla="*/ 10 w 127"/>
                    <a:gd name="T13" fmla="*/ 173 h 346"/>
                    <a:gd name="T14" fmla="*/ 64 w 127"/>
                    <a:gd name="T15" fmla="*/ 29 h 346"/>
                    <a:gd name="T16" fmla="*/ 117 w 127"/>
                    <a:gd name="T17" fmla="*/ 173 h 346"/>
                    <a:gd name="T18" fmla="*/ 64 w 127"/>
                    <a:gd name="T19" fmla="*/ 318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7" h="346">
                      <a:moveTo>
                        <a:pt x="64" y="0"/>
                      </a:moveTo>
                      <a:cubicBezTo>
                        <a:pt x="28" y="0"/>
                        <a:pt x="0" y="78"/>
                        <a:pt x="0" y="173"/>
                      </a:cubicBezTo>
                      <a:cubicBezTo>
                        <a:pt x="0" y="269"/>
                        <a:pt x="28" y="346"/>
                        <a:pt x="64" y="346"/>
                      </a:cubicBezTo>
                      <a:cubicBezTo>
                        <a:pt x="99" y="346"/>
                        <a:pt x="127" y="269"/>
                        <a:pt x="127" y="173"/>
                      </a:cubicBezTo>
                      <a:cubicBezTo>
                        <a:pt x="127" y="78"/>
                        <a:pt x="99" y="0"/>
                        <a:pt x="64" y="0"/>
                      </a:cubicBezTo>
                      <a:close/>
                      <a:moveTo>
                        <a:pt x="64" y="318"/>
                      </a:moveTo>
                      <a:cubicBezTo>
                        <a:pt x="34" y="318"/>
                        <a:pt x="10" y="253"/>
                        <a:pt x="10" y="173"/>
                      </a:cubicBezTo>
                      <a:cubicBezTo>
                        <a:pt x="10" y="93"/>
                        <a:pt x="34" y="29"/>
                        <a:pt x="64" y="29"/>
                      </a:cubicBezTo>
                      <a:cubicBezTo>
                        <a:pt x="93" y="29"/>
                        <a:pt x="117" y="93"/>
                        <a:pt x="117" y="173"/>
                      </a:cubicBezTo>
                      <a:cubicBezTo>
                        <a:pt x="117" y="253"/>
                        <a:pt x="93" y="318"/>
                        <a:pt x="64" y="31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2" name="Freeform 40"/>
                <p:cNvSpPr>
                  <a:spLocks noEditPoints="1"/>
                </p:cNvSpPr>
                <p:nvPr/>
              </p:nvSpPr>
              <p:spPr bwMode="auto">
                <a:xfrm>
                  <a:off x="2949943" y="3281089"/>
                  <a:ext cx="479438" cy="176721"/>
                </a:xfrm>
                <a:custGeom>
                  <a:avLst/>
                  <a:gdLst>
                    <a:gd name="T0" fmla="*/ 345 w 345"/>
                    <a:gd name="T1" fmla="*/ 63 h 127"/>
                    <a:gd name="T2" fmla="*/ 173 w 345"/>
                    <a:gd name="T3" fmla="*/ 0 h 127"/>
                    <a:gd name="T4" fmla="*/ 0 w 345"/>
                    <a:gd name="T5" fmla="*/ 63 h 127"/>
                    <a:gd name="T6" fmla="*/ 173 w 345"/>
                    <a:gd name="T7" fmla="*/ 127 h 127"/>
                    <a:gd name="T8" fmla="*/ 345 w 345"/>
                    <a:gd name="T9" fmla="*/ 63 h 127"/>
                    <a:gd name="T10" fmla="*/ 28 w 345"/>
                    <a:gd name="T11" fmla="*/ 63 h 127"/>
                    <a:gd name="T12" fmla="*/ 173 w 345"/>
                    <a:gd name="T13" fmla="*/ 10 h 127"/>
                    <a:gd name="T14" fmla="*/ 317 w 345"/>
                    <a:gd name="T15" fmla="*/ 63 h 127"/>
                    <a:gd name="T16" fmla="*/ 173 w 345"/>
                    <a:gd name="T17" fmla="*/ 117 h 127"/>
                    <a:gd name="T18" fmla="*/ 28 w 345"/>
                    <a:gd name="T19" fmla="*/ 63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5" h="127">
                      <a:moveTo>
                        <a:pt x="345" y="63"/>
                      </a:moveTo>
                      <a:cubicBezTo>
                        <a:pt x="345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8"/>
                        <a:pt x="77" y="127"/>
                        <a:pt x="173" y="127"/>
                      </a:cubicBezTo>
                      <a:cubicBezTo>
                        <a:pt x="268" y="127"/>
                        <a:pt x="345" y="98"/>
                        <a:pt x="345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2" y="10"/>
                        <a:pt x="317" y="34"/>
                        <a:pt x="317" y="63"/>
                      </a:cubicBezTo>
                      <a:cubicBezTo>
                        <a:pt x="317" y="93"/>
                        <a:pt x="252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3" name="Freeform 41"/>
                <p:cNvSpPr>
                  <a:spLocks noEditPoints="1"/>
                </p:cNvSpPr>
                <p:nvPr/>
              </p:nvSpPr>
              <p:spPr bwMode="auto">
                <a:xfrm>
                  <a:off x="2985123" y="3164911"/>
                  <a:ext cx="409076" cy="408258"/>
                </a:xfrm>
                <a:custGeom>
                  <a:avLst/>
                  <a:gdLst>
                    <a:gd name="T0" fmla="*/ 270 w 295"/>
                    <a:gd name="T1" fmla="*/ 25 h 294"/>
                    <a:gd name="T2" fmla="*/ 102 w 295"/>
                    <a:gd name="T3" fmla="*/ 102 h 294"/>
                    <a:gd name="T4" fmla="*/ 25 w 295"/>
                    <a:gd name="T5" fmla="*/ 269 h 294"/>
                    <a:gd name="T6" fmla="*/ 193 w 295"/>
                    <a:gd name="T7" fmla="*/ 192 h 294"/>
                    <a:gd name="T8" fmla="*/ 270 w 295"/>
                    <a:gd name="T9" fmla="*/ 25 h 294"/>
                    <a:gd name="T10" fmla="*/ 45 w 295"/>
                    <a:gd name="T11" fmla="*/ 250 h 294"/>
                    <a:gd name="T12" fmla="*/ 110 w 295"/>
                    <a:gd name="T13" fmla="*/ 110 h 294"/>
                    <a:gd name="T14" fmla="*/ 250 w 295"/>
                    <a:gd name="T15" fmla="*/ 45 h 294"/>
                    <a:gd name="T16" fmla="*/ 185 w 295"/>
                    <a:gd name="T17" fmla="*/ 185 h 294"/>
                    <a:gd name="T18" fmla="*/ 45 w 295"/>
                    <a:gd name="T19" fmla="*/ 25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5" h="294">
                      <a:moveTo>
                        <a:pt x="270" y="25"/>
                      </a:moveTo>
                      <a:cubicBezTo>
                        <a:pt x="245" y="0"/>
                        <a:pt x="170" y="35"/>
                        <a:pt x="102" y="102"/>
                      </a:cubicBezTo>
                      <a:cubicBezTo>
                        <a:pt x="35" y="170"/>
                        <a:pt x="0" y="245"/>
                        <a:pt x="25" y="269"/>
                      </a:cubicBezTo>
                      <a:cubicBezTo>
                        <a:pt x="50" y="294"/>
                        <a:pt x="125" y="260"/>
                        <a:pt x="193" y="192"/>
                      </a:cubicBezTo>
                      <a:cubicBezTo>
                        <a:pt x="260" y="125"/>
                        <a:pt x="295" y="50"/>
                        <a:pt x="270" y="25"/>
                      </a:cubicBezTo>
                      <a:close/>
                      <a:moveTo>
                        <a:pt x="45" y="250"/>
                      </a:moveTo>
                      <a:cubicBezTo>
                        <a:pt x="24" y="229"/>
                        <a:pt x="53" y="166"/>
                        <a:pt x="110" y="110"/>
                      </a:cubicBezTo>
                      <a:cubicBezTo>
                        <a:pt x="166" y="53"/>
                        <a:pt x="229" y="24"/>
                        <a:pt x="250" y="45"/>
                      </a:cubicBezTo>
                      <a:cubicBezTo>
                        <a:pt x="271" y="66"/>
                        <a:pt x="242" y="128"/>
                        <a:pt x="185" y="185"/>
                      </a:cubicBezTo>
                      <a:cubicBezTo>
                        <a:pt x="129" y="241"/>
                        <a:pt x="66" y="270"/>
                        <a:pt x="45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4" name="Freeform 42"/>
                <p:cNvSpPr>
                  <a:spLocks noEditPoints="1"/>
                </p:cNvSpPr>
                <p:nvPr/>
              </p:nvSpPr>
              <p:spPr bwMode="auto">
                <a:xfrm>
                  <a:off x="2985123" y="3164911"/>
                  <a:ext cx="409076" cy="408258"/>
                </a:xfrm>
                <a:custGeom>
                  <a:avLst/>
                  <a:gdLst>
                    <a:gd name="T0" fmla="*/ 270 w 295"/>
                    <a:gd name="T1" fmla="*/ 269 h 294"/>
                    <a:gd name="T2" fmla="*/ 193 w 295"/>
                    <a:gd name="T3" fmla="*/ 102 h 294"/>
                    <a:gd name="T4" fmla="*/ 25 w 295"/>
                    <a:gd name="T5" fmla="*/ 25 h 294"/>
                    <a:gd name="T6" fmla="*/ 102 w 295"/>
                    <a:gd name="T7" fmla="*/ 192 h 294"/>
                    <a:gd name="T8" fmla="*/ 270 w 295"/>
                    <a:gd name="T9" fmla="*/ 269 h 294"/>
                    <a:gd name="T10" fmla="*/ 45 w 295"/>
                    <a:gd name="T11" fmla="*/ 45 h 294"/>
                    <a:gd name="T12" fmla="*/ 185 w 295"/>
                    <a:gd name="T13" fmla="*/ 110 h 294"/>
                    <a:gd name="T14" fmla="*/ 250 w 295"/>
                    <a:gd name="T15" fmla="*/ 250 h 294"/>
                    <a:gd name="T16" fmla="*/ 110 w 295"/>
                    <a:gd name="T17" fmla="*/ 185 h 294"/>
                    <a:gd name="T18" fmla="*/ 45 w 295"/>
                    <a:gd name="T19" fmla="*/ 45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5" h="294">
                      <a:moveTo>
                        <a:pt x="270" y="269"/>
                      </a:moveTo>
                      <a:cubicBezTo>
                        <a:pt x="295" y="245"/>
                        <a:pt x="260" y="170"/>
                        <a:pt x="193" y="102"/>
                      </a:cubicBezTo>
                      <a:cubicBezTo>
                        <a:pt x="125" y="35"/>
                        <a:pt x="50" y="0"/>
                        <a:pt x="25" y="25"/>
                      </a:cubicBezTo>
                      <a:cubicBezTo>
                        <a:pt x="0" y="50"/>
                        <a:pt x="35" y="125"/>
                        <a:pt x="102" y="192"/>
                      </a:cubicBezTo>
                      <a:cubicBezTo>
                        <a:pt x="170" y="260"/>
                        <a:pt x="245" y="294"/>
                        <a:pt x="270" y="269"/>
                      </a:cubicBezTo>
                      <a:close/>
                      <a:moveTo>
                        <a:pt x="45" y="45"/>
                      </a:moveTo>
                      <a:cubicBezTo>
                        <a:pt x="66" y="24"/>
                        <a:pt x="129" y="53"/>
                        <a:pt x="185" y="110"/>
                      </a:cubicBezTo>
                      <a:cubicBezTo>
                        <a:pt x="242" y="166"/>
                        <a:pt x="271" y="229"/>
                        <a:pt x="250" y="250"/>
                      </a:cubicBezTo>
                      <a:cubicBezTo>
                        <a:pt x="229" y="270"/>
                        <a:pt x="166" y="241"/>
                        <a:pt x="110" y="185"/>
                      </a:cubicBezTo>
                      <a:cubicBezTo>
                        <a:pt x="53" y="128"/>
                        <a:pt x="24" y="66"/>
                        <a:pt x="45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5" name="Oval 43"/>
                <p:cNvSpPr>
                  <a:spLocks noChangeArrowheads="1"/>
                </p:cNvSpPr>
                <p:nvPr/>
              </p:nvSpPr>
              <p:spPr bwMode="auto">
                <a:xfrm>
                  <a:off x="3152845" y="3332632"/>
                  <a:ext cx="73634" cy="73634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3537377" y="3565508"/>
              <a:ext cx="771518" cy="725702"/>
              <a:chOff x="3537377" y="3768708"/>
              <a:chExt cx="771518" cy="725702"/>
            </a:xfrm>
          </p:grpSpPr>
          <p:sp>
            <p:nvSpPr>
              <p:cNvPr id="86" name="Freeform 19"/>
              <p:cNvSpPr/>
              <p:nvPr/>
            </p:nvSpPr>
            <p:spPr bwMode="auto">
              <a:xfrm>
                <a:off x="3537377" y="3768708"/>
                <a:ext cx="771518" cy="725702"/>
              </a:xfrm>
              <a:custGeom>
                <a:avLst/>
                <a:gdLst>
                  <a:gd name="T0" fmla="*/ 522 w 556"/>
                  <a:gd name="T1" fmla="*/ 0 h 523"/>
                  <a:gd name="T2" fmla="*/ 34 w 556"/>
                  <a:gd name="T3" fmla="*/ 0 h 523"/>
                  <a:gd name="T4" fmla="*/ 0 w 556"/>
                  <a:gd name="T5" fmla="*/ 34 h 523"/>
                  <a:gd name="T6" fmla="*/ 0 w 556"/>
                  <a:gd name="T7" fmla="*/ 373 h 523"/>
                  <a:gd name="T8" fmla="*/ 34 w 556"/>
                  <a:gd name="T9" fmla="*/ 407 h 523"/>
                  <a:gd name="T10" fmla="*/ 73 w 556"/>
                  <a:gd name="T11" fmla="*/ 407 h 523"/>
                  <a:gd name="T12" fmla="*/ 73 w 556"/>
                  <a:gd name="T13" fmla="*/ 523 h 523"/>
                  <a:gd name="T14" fmla="*/ 197 w 556"/>
                  <a:gd name="T15" fmla="*/ 407 h 523"/>
                  <a:gd name="T16" fmla="*/ 522 w 556"/>
                  <a:gd name="T17" fmla="*/ 407 h 523"/>
                  <a:gd name="T18" fmla="*/ 556 w 556"/>
                  <a:gd name="T19" fmla="*/ 373 h 523"/>
                  <a:gd name="T20" fmla="*/ 556 w 556"/>
                  <a:gd name="T21" fmla="*/ 34 h 523"/>
                  <a:gd name="T22" fmla="*/ 522 w 556"/>
                  <a:gd name="T23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6" h="523">
                    <a:moveTo>
                      <a:pt x="52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92"/>
                      <a:pt x="15" y="407"/>
                      <a:pt x="34" y="407"/>
                    </a:cubicBezTo>
                    <a:cubicBezTo>
                      <a:pt x="73" y="407"/>
                      <a:pt x="73" y="407"/>
                      <a:pt x="73" y="407"/>
                    </a:cubicBezTo>
                    <a:cubicBezTo>
                      <a:pt x="73" y="523"/>
                      <a:pt x="73" y="523"/>
                      <a:pt x="73" y="523"/>
                    </a:cubicBezTo>
                    <a:cubicBezTo>
                      <a:pt x="197" y="407"/>
                      <a:pt x="197" y="407"/>
                      <a:pt x="197" y="407"/>
                    </a:cubicBezTo>
                    <a:cubicBezTo>
                      <a:pt x="522" y="407"/>
                      <a:pt x="522" y="407"/>
                      <a:pt x="522" y="407"/>
                    </a:cubicBezTo>
                    <a:cubicBezTo>
                      <a:pt x="541" y="407"/>
                      <a:pt x="556" y="392"/>
                      <a:pt x="556" y="373"/>
                    </a:cubicBezTo>
                    <a:cubicBezTo>
                      <a:pt x="556" y="34"/>
                      <a:pt x="556" y="34"/>
                      <a:pt x="556" y="34"/>
                    </a:cubicBezTo>
                    <a:cubicBezTo>
                      <a:pt x="556" y="15"/>
                      <a:pt x="541" y="0"/>
                      <a:pt x="522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Freeform 44"/>
              <p:cNvSpPr>
                <a:spLocks noEditPoints="1"/>
              </p:cNvSpPr>
              <p:nvPr/>
            </p:nvSpPr>
            <p:spPr bwMode="auto">
              <a:xfrm>
                <a:off x="3680553" y="3776889"/>
                <a:ext cx="517073" cy="518709"/>
              </a:xfrm>
              <a:custGeom>
                <a:avLst/>
                <a:gdLst>
                  <a:gd name="T0" fmla="*/ 187 w 373"/>
                  <a:gd name="T1" fmla="*/ 0 h 374"/>
                  <a:gd name="T2" fmla="*/ 0 w 373"/>
                  <a:gd name="T3" fmla="*/ 187 h 374"/>
                  <a:gd name="T4" fmla="*/ 187 w 373"/>
                  <a:gd name="T5" fmla="*/ 374 h 374"/>
                  <a:gd name="T6" fmla="*/ 373 w 373"/>
                  <a:gd name="T7" fmla="*/ 187 h 374"/>
                  <a:gd name="T8" fmla="*/ 187 w 373"/>
                  <a:gd name="T9" fmla="*/ 0 h 374"/>
                  <a:gd name="T10" fmla="*/ 187 w 373"/>
                  <a:gd name="T11" fmla="*/ 365 h 374"/>
                  <a:gd name="T12" fmla="*/ 8 w 373"/>
                  <a:gd name="T13" fmla="*/ 187 h 374"/>
                  <a:gd name="T14" fmla="*/ 187 w 373"/>
                  <a:gd name="T15" fmla="*/ 9 h 374"/>
                  <a:gd name="T16" fmla="*/ 365 w 373"/>
                  <a:gd name="T17" fmla="*/ 187 h 374"/>
                  <a:gd name="T18" fmla="*/ 187 w 373"/>
                  <a:gd name="T19" fmla="*/ 36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374">
                    <a:moveTo>
                      <a:pt x="187" y="0"/>
                    </a:moveTo>
                    <a:cubicBezTo>
                      <a:pt x="83" y="0"/>
                      <a:pt x="0" y="84"/>
                      <a:pt x="0" y="187"/>
                    </a:cubicBezTo>
                    <a:cubicBezTo>
                      <a:pt x="0" y="290"/>
                      <a:pt x="83" y="374"/>
                      <a:pt x="187" y="374"/>
                    </a:cubicBezTo>
                    <a:cubicBezTo>
                      <a:pt x="290" y="374"/>
                      <a:pt x="373" y="290"/>
                      <a:pt x="373" y="187"/>
                    </a:cubicBezTo>
                    <a:cubicBezTo>
                      <a:pt x="373" y="84"/>
                      <a:pt x="290" y="0"/>
                      <a:pt x="187" y="0"/>
                    </a:cubicBezTo>
                    <a:close/>
                    <a:moveTo>
                      <a:pt x="187" y="365"/>
                    </a:moveTo>
                    <a:cubicBezTo>
                      <a:pt x="88" y="365"/>
                      <a:pt x="8" y="286"/>
                      <a:pt x="8" y="187"/>
                    </a:cubicBezTo>
                    <a:cubicBezTo>
                      <a:pt x="8" y="89"/>
                      <a:pt x="88" y="9"/>
                      <a:pt x="187" y="9"/>
                    </a:cubicBezTo>
                    <a:cubicBezTo>
                      <a:pt x="285" y="9"/>
                      <a:pt x="365" y="89"/>
                      <a:pt x="365" y="187"/>
                    </a:cubicBezTo>
                    <a:cubicBezTo>
                      <a:pt x="365" y="286"/>
                      <a:pt x="285" y="365"/>
                      <a:pt x="187" y="36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8" name="Freeform 45"/>
              <p:cNvSpPr/>
              <p:nvPr/>
            </p:nvSpPr>
            <p:spPr bwMode="auto">
              <a:xfrm>
                <a:off x="3666645" y="3786707"/>
                <a:ext cx="580888" cy="510527"/>
              </a:xfrm>
              <a:custGeom>
                <a:avLst/>
                <a:gdLst>
                  <a:gd name="T0" fmla="*/ 121 w 419"/>
                  <a:gd name="T1" fmla="*/ 29 h 368"/>
                  <a:gd name="T2" fmla="*/ 113 w 419"/>
                  <a:gd name="T3" fmla="*/ 43 h 368"/>
                  <a:gd name="T4" fmla="*/ 105 w 419"/>
                  <a:gd name="T5" fmla="*/ 54 h 368"/>
                  <a:gd name="T6" fmla="*/ 99 w 419"/>
                  <a:gd name="T7" fmla="*/ 48 h 368"/>
                  <a:gd name="T8" fmla="*/ 96 w 419"/>
                  <a:gd name="T9" fmla="*/ 61 h 368"/>
                  <a:gd name="T10" fmla="*/ 78 w 419"/>
                  <a:gd name="T11" fmla="*/ 64 h 368"/>
                  <a:gd name="T12" fmla="*/ 66 w 419"/>
                  <a:gd name="T13" fmla="*/ 76 h 368"/>
                  <a:gd name="T14" fmla="*/ 50 w 419"/>
                  <a:gd name="T15" fmla="*/ 99 h 368"/>
                  <a:gd name="T16" fmla="*/ 40 w 419"/>
                  <a:gd name="T17" fmla="*/ 114 h 368"/>
                  <a:gd name="T18" fmla="*/ 49 w 419"/>
                  <a:gd name="T19" fmla="*/ 124 h 368"/>
                  <a:gd name="T20" fmla="*/ 50 w 419"/>
                  <a:gd name="T21" fmla="*/ 130 h 368"/>
                  <a:gd name="T22" fmla="*/ 41 w 419"/>
                  <a:gd name="T23" fmla="*/ 122 h 368"/>
                  <a:gd name="T24" fmla="*/ 34 w 419"/>
                  <a:gd name="T25" fmla="*/ 112 h 368"/>
                  <a:gd name="T26" fmla="*/ 30 w 419"/>
                  <a:gd name="T27" fmla="*/ 127 h 368"/>
                  <a:gd name="T28" fmla="*/ 32 w 419"/>
                  <a:gd name="T29" fmla="*/ 154 h 368"/>
                  <a:gd name="T30" fmla="*/ 44 w 419"/>
                  <a:gd name="T31" fmla="*/ 148 h 368"/>
                  <a:gd name="T32" fmla="*/ 59 w 419"/>
                  <a:gd name="T33" fmla="*/ 164 h 368"/>
                  <a:gd name="T34" fmla="*/ 76 w 419"/>
                  <a:gd name="T35" fmla="*/ 181 h 368"/>
                  <a:gd name="T36" fmla="*/ 92 w 419"/>
                  <a:gd name="T37" fmla="*/ 195 h 368"/>
                  <a:gd name="T38" fmla="*/ 113 w 419"/>
                  <a:gd name="T39" fmla="*/ 216 h 368"/>
                  <a:gd name="T40" fmla="*/ 106 w 419"/>
                  <a:gd name="T41" fmla="*/ 249 h 368"/>
                  <a:gd name="T42" fmla="*/ 90 w 419"/>
                  <a:gd name="T43" fmla="*/ 286 h 368"/>
                  <a:gd name="T44" fmla="*/ 95 w 419"/>
                  <a:gd name="T45" fmla="*/ 313 h 368"/>
                  <a:gd name="T46" fmla="*/ 85 w 419"/>
                  <a:gd name="T47" fmla="*/ 315 h 368"/>
                  <a:gd name="T48" fmla="*/ 59 w 419"/>
                  <a:gd name="T49" fmla="*/ 273 h 368"/>
                  <a:gd name="T50" fmla="*/ 30 w 419"/>
                  <a:gd name="T51" fmla="*/ 208 h 368"/>
                  <a:gd name="T52" fmla="*/ 21 w 419"/>
                  <a:gd name="T53" fmla="*/ 161 h 368"/>
                  <a:gd name="T54" fmla="*/ 135 w 419"/>
                  <a:gd name="T55" fmla="*/ 338 h 368"/>
                  <a:gd name="T56" fmla="*/ 165 w 419"/>
                  <a:gd name="T57" fmla="*/ 333 h 368"/>
                  <a:gd name="T58" fmla="*/ 203 w 419"/>
                  <a:gd name="T59" fmla="*/ 329 h 368"/>
                  <a:gd name="T60" fmla="*/ 200 w 419"/>
                  <a:gd name="T61" fmla="*/ 345 h 368"/>
                  <a:gd name="T62" fmla="*/ 222 w 419"/>
                  <a:gd name="T63" fmla="*/ 343 h 368"/>
                  <a:gd name="T64" fmla="*/ 255 w 419"/>
                  <a:gd name="T65" fmla="*/ 339 h 368"/>
                  <a:gd name="T66" fmla="*/ 252 w 419"/>
                  <a:gd name="T67" fmla="*/ 6 h 368"/>
                  <a:gd name="T68" fmla="*/ 362 w 419"/>
                  <a:gd name="T69" fmla="*/ 119 h 368"/>
                  <a:gd name="T70" fmla="*/ 347 w 419"/>
                  <a:gd name="T71" fmla="*/ 108 h 368"/>
                  <a:gd name="T72" fmla="*/ 333 w 419"/>
                  <a:gd name="T73" fmla="*/ 138 h 368"/>
                  <a:gd name="T74" fmla="*/ 313 w 419"/>
                  <a:gd name="T75" fmla="*/ 110 h 368"/>
                  <a:gd name="T76" fmla="*/ 321 w 419"/>
                  <a:gd name="T77" fmla="*/ 138 h 368"/>
                  <a:gd name="T78" fmla="*/ 342 w 419"/>
                  <a:gd name="T79" fmla="*/ 146 h 368"/>
                  <a:gd name="T80" fmla="*/ 333 w 419"/>
                  <a:gd name="T81" fmla="*/ 185 h 368"/>
                  <a:gd name="T82" fmla="*/ 323 w 419"/>
                  <a:gd name="T83" fmla="*/ 226 h 368"/>
                  <a:gd name="T84" fmla="*/ 310 w 419"/>
                  <a:gd name="T85" fmla="*/ 253 h 368"/>
                  <a:gd name="T86" fmla="*/ 271 w 419"/>
                  <a:gd name="T87" fmla="*/ 285 h 368"/>
                  <a:gd name="T88" fmla="*/ 260 w 419"/>
                  <a:gd name="T89" fmla="*/ 257 h 368"/>
                  <a:gd name="T90" fmla="*/ 262 w 419"/>
                  <a:gd name="T91" fmla="*/ 223 h 368"/>
                  <a:gd name="T92" fmla="*/ 248 w 419"/>
                  <a:gd name="T93" fmla="*/ 187 h 368"/>
                  <a:gd name="T94" fmla="*/ 230 w 419"/>
                  <a:gd name="T95" fmla="*/ 166 h 368"/>
                  <a:gd name="T96" fmla="*/ 182 w 419"/>
                  <a:gd name="T97" fmla="*/ 167 h 368"/>
                  <a:gd name="T98" fmla="*/ 164 w 419"/>
                  <a:gd name="T99" fmla="*/ 142 h 368"/>
                  <a:gd name="T100" fmla="*/ 184 w 419"/>
                  <a:gd name="T101" fmla="*/ 92 h 368"/>
                  <a:gd name="T102" fmla="*/ 219 w 419"/>
                  <a:gd name="T103" fmla="*/ 77 h 368"/>
                  <a:gd name="T104" fmla="*/ 240 w 419"/>
                  <a:gd name="T105" fmla="*/ 87 h 368"/>
                  <a:gd name="T106" fmla="*/ 269 w 419"/>
                  <a:gd name="T107" fmla="*/ 87 h 368"/>
                  <a:gd name="T108" fmla="*/ 298 w 419"/>
                  <a:gd name="T109" fmla="*/ 82 h 368"/>
                  <a:gd name="T110" fmla="*/ 271 w 419"/>
                  <a:gd name="T111" fmla="*/ 69 h 368"/>
                  <a:gd name="T112" fmla="*/ 269 w 419"/>
                  <a:gd name="T113" fmla="*/ 60 h 368"/>
                  <a:gd name="T114" fmla="*/ 234 w 419"/>
                  <a:gd name="T115" fmla="*/ 61 h 368"/>
                  <a:gd name="T116" fmla="*/ 204 w 419"/>
                  <a:gd name="T117" fmla="*/ 69 h 368"/>
                  <a:gd name="T118" fmla="*/ 198 w 419"/>
                  <a:gd name="T119" fmla="*/ 39 h 368"/>
                  <a:gd name="T120" fmla="*/ 176 w 419"/>
                  <a:gd name="T121" fmla="*/ 21 h 368"/>
                  <a:gd name="T122" fmla="*/ 200 w 419"/>
                  <a:gd name="T123" fmla="*/ 6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9" h="368">
                    <a:moveTo>
                      <a:pt x="170" y="2"/>
                    </a:moveTo>
                    <a:cubicBezTo>
                      <a:pt x="170" y="2"/>
                      <a:pt x="107" y="10"/>
                      <a:pt x="64" y="59"/>
                    </a:cubicBezTo>
                    <a:cubicBezTo>
                      <a:pt x="64" y="59"/>
                      <a:pt x="97" y="25"/>
                      <a:pt x="117" y="25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22" y="27"/>
                      <a:pt x="121" y="29"/>
                      <a:pt x="121" y="29"/>
                    </a:cubicBezTo>
                    <a:cubicBezTo>
                      <a:pt x="120" y="30"/>
                      <a:pt x="117" y="33"/>
                      <a:pt x="117" y="34"/>
                    </a:cubicBezTo>
                    <a:cubicBezTo>
                      <a:pt x="117" y="35"/>
                      <a:pt x="118" y="38"/>
                      <a:pt x="118" y="38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15" y="40"/>
                      <a:pt x="114" y="41"/>
                    </a:cubicBezTo>
                    <a:cubicBezTo>
                      <a:pt x="114" y="42"/>
                      <a:pt x="113" y="42"/>
                      <a:pt x="113" y="43"/>
                    </a:cubicBezTo>
                    <a:cubicBezTo>
                      <a:pt x="113" y="45"/>
                      <a:pt x="113" y="47"/>
                      <a:pt x="113" y="47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4"/>
                      <a:pt x="106" y="55"/>
                      <a:pt x="105" y="54"/>
                    </a:cubicBezTo>
                    <a:cubicBezTo>
                      <a:pt x="104" y="54"/>
                      <a:pt x="103" y="51"/>
                      <a:pt x="103" y="51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9"/>
                      <a:pt x="108" y="48"/>
                      <a:pt x="106" y="48"/>
                    </a:cubicBezTo>
                    <a:cubicBezTo>
                      <a:pt x="105" y="47"/>
                      <a:pt x="106" y="45"/>
                      <a:pt x="104" y="45"/>
                    </a:cubicBezTo>
                    <a:cubicBezTo>
                      <a:pt x="102" y="46"/>
                      <a:pt x="99" y="48"/>
                      <a:pt x="99" y="48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4" y="54"/>
                      <a:pt x="95" y="54"/>
                    </a:cubicBezTo>
                    <a:cubicBezTo>
                      <a:pt x="95" y="54"/>
                      <a:pt x="97" y="55"/>
                      <a:pt x="97" y="55"/>
                    </a:cubicBezTo>
                    <a:cubicBezTo>
                      <a:pt x="97" y="55"/>
                      <a:pt x="97" y="56"/>
                      <a:pt x="97" y="57"/>
                    </a:cubicBezTo>
                    <a:cubicBezTo>
                      <a:pt x="97" y="58"/>
                      <a:pt x="96" y="61"/>
                      <a:pt x="96" y="61"/>
                    </a:cubicBezTo>
                    <a:cubicBezTo>
                      <a:pt x="96" y="61"/>
                      <a:pt x="96" y="62"/>
                      <a:pt x="94" y="61"/>
                    </a:cubicBezTo>
                    <a:cubicBezTo>
                      <a:pt x="91" y="61"/>
                      <a:pt x="90" y="60"/>
                      <a:pt x="88" y="60"/>
                    </a:cubicBezTo>
                    <a:cubicBezTo>
                      <a:pt x="87" y="60"/>
                      <a:pt x="86" y="59"/>
                      <a:pt x="84" y="59"/>
                    </a:cubicBezTo>
                    <a:cubicBezTo>
                      <a:pt x="83" y="60"/>
                      <a:pt x="83" y="60"/>
                      <a:pt x="82" y="61"/>
                    </a:cubicBezTo>
                    <a:cubicBezTo>
                      <a:pt x="82" y="61"/>
                      <a:pt x="78" y="64"/>
                      <a:pt x="78" y="64"/>
                    </a:cubicBezTo>
                    <a:cubicBezTo>
                      <a:pt x="78" y="64"/>
                      <a:pt x="76" y="65"/>
                      <a:pt x="76" y="66"/>
                    </a:cubicBezTo>
                    <a:cubicBezTo>
                      <a:pt x="76" y="66"/>
                      <a:pt x="75" y="70"/>
                      <a:pt x="75" y="70"/>
                    </a:cubicBezTo>
                    <a:cubicBezTo>
                      <a:pt x="75" y="70"/>
                      <a:pt x="74" y="71"/>
                      <a:pt x="71" y="72"/>
                    </a:cubicBezTo>
                    <a:cubicBezTo>
                      <a:pt x="68" y="72"/>
                      <a:pt x="67" y="73"/>
                      <a:pt x="67" y="7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4" y="78"/>
                      <a:pt x="62" y="80"/>
                    </a:cubicBezTo>
                    <a:cubicBezTo>
                      <a:pt x="61" y="82"/>
                      <a:pt x="56" y="85"/>
                      <a:pt x="56" y="85"/>
                    </a:cubicBezTo>
                    <a:cubicBezTo>
                      <a:pt x="55" y="85"/>
                      <a:pt x="53" y="87"/>
                      <a:pt x="53" y="89"/>
                    </a:cubicBezTo>
                    <a:cubicBezTo>
                      <a:pt x="52" y="91"/>
                      <a:pt x="52" y="93"/>
                      <a:pt x="51" y="94"/>
                    </a:cubicBezTo>
                    <a:cubicBezTo>
                      <a:pt x="51" y="95"/>
                      <a:pt x="50" y="97"/>
                      <a:pt x="50" y="99"/>
                    </a:cubicBezTo>
                    <a:cubicBezTo>
                      <a:pt x="50" y="101"/>
                      <a:pt x="48" y="103"/>
                      <a:pt x="48" y="104"/>
                    </a:cubicBezTo>
                    <a:cubicBezTo>
                      <a:pt x="47" y="104"/>
                      <a:pt x="45" y="106"/>
                      <a:pt x="45" y="106"/>
                    </a:cubicBezTo>
                    <a:cubicBezTo>
                      <a:pt x="44" y="106"/>
                      <a:pt x="40" y="107"/>
                      <a:pt x="39" y="108"/>
                    </a:cubicBezTo>
                    <a:cubicBezTo>
                      <a:pt x="38" y="109"/>
                      <a:pt x="37" y="111"/>
                      <a:pt x="37" y="112"/>
                    </a:cubicBezTo>
                    <a:cubicBezTo>
                      <a:pt x="37" y="112"/>
                      <a:pt x="39" y="114"/>
                      <a:pt x="40" y="114"/>
                    </a:cubicBezTo>
                    <a:cubicBezTo>
                      <a:pt x="40" y="114"/>
                      <a:pt x="42" y="115"/>
                      <a:pt x="42" y="115"/>
                    </a:cubicBezTo>
                    <a:cubicBezTo>
                      <a:pt x="42" y="115"/>
                      <a:pt x="42" y="118"/>
                      <a:pt x="42" y="119"/>
                    </a:cubicBezTo>
                    <a:cubicBezTo>
                      <a:pt x="42" y="119"/>
                      <a:pt x="41" y="122"/>
                      <a:pt x="42" y="122"/>
                    </a:cubicBezTo>
                    <a:cubicBezTo>
                      <a:pt x="44" y="122"/>
                      <a:pt x="46" y="123"/>
                      <a:pt x="46" y="123"/>
                    </a:cubicBezTo>
                    <a:cubicBezTo>
                      <a:pt x="49" y="124"/>
                      <a:pt x="49" y="124"/>
                      <a:pt x="49" y="124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4" y="127"/>
                      <a:pt x="54" y="127"/>
                      <a:pt x="54" y="127"/>
                    </a:cubicBezTo>
                    <a:cubicBezTo>
                      <a:pt x="54" y="127"/>
                      <a:pt x="53" y="129"/>
                      <a:pt x="53" y="130"/>
                    </a:cubicBezTo>
                    <a:cubicBezTo>
                      <a:pt x="53" y="130"/>
                      <a:pt x="52" y="132"/>
                      <a:pt x="51" y="131"/>
                    </a:cubicBezTo>
                    <a:cubicBezTo>
                      <a:pt x="50" y="131"/>
                      <a:pt x="51" y="131"/>
                      <a:pt x="50" y="130"/>
                    </a:cubicBezTo>
                    <a:cubicBezTo>
                      <a:pt x="49" y="128"/>
                      <a:pt x="50" y="128"/>
                      <a:pt x="48" y="127"/>
                    </a:cubicBezTo>
                    <a:cubicBezTo>
                      <a:pt x="47" y="127"/>
                      <a:pt x="45" y="128"/>
                      <a:pt x="44" y="128"/>
                    </a:cubicBezTo>
                    <a:cubicBezTo>
                      <a:pt x="44" y="127"/>
                      <a:pt x="43" y="127"/>
                      <a:pt x="42" y="126"/>
                    </a:cubicBezTo>
                    <a:cubicBezTo>
                      <a:pt x="41" y="125"/>
                      <a:pt x="40" y="127"/>
                      <a:pt x="41" y="125"/>
                    </a:cubicBezTo>
                    <a:cubicBezTo>
                      <a:pt x="41" y="123"/>
                      <a:pt x="42" y="122"/>
                      <a:pt x="41" y="122"/>
                    </a:cubicBezTo>
                    <a:cubicBezTo>
                      <a:pt x="41" y="121"/>
                      <a:pt x="39" y="119"/>
                      <a:pt x="39" y="119"/>
                    </a:cubicBezTo>
                    <a:cubicBezTo>
                      <a:pt x="38" y="119"/>
                      <a:pt x="39" y="121"/>
                      <a:pt x="38" y="119"/>
                    </a:cubicBezTo>
                    <a:cubicBezTo>
                      <a:pt x="36" y="117"/>
                      <a:pt x="36" y="116"/>
                      <a:pt x="35" y="117"/>
                    </a:cubicBezTo>
                    <a:cubicBezTo>
                      <a:pt x="34" y="117"/>
                      <a:pt x="33" y="117"/>
                      <a:pt x="33" y="116"/>
                    </a:cubicBezTo>
                    <a:cubicBezTo>
                      <a:pt x="33" y="115"/>
                      <a:pt x="34" y="113"/>
                      <a:pt x="34" y="112"/>
                    </a:cubicBezTo>
                    <a:cubicBezTo>
                      <a:pt x="34" y="111"/>
                      <a:pt x="35" y="109"/>
                      <a:pt x="35" y="108"/>
                    </a:cubicBezTo>
                    <a:cubicBezTo>
                      <a:pt x="35" y="107"/>
                      <a:pt x="36" y="102"/>
                      <a:pt x="36" y="102"/>
                    </a:cubicBezTo>
                    <a:cubicBezTo>
                      <a:pt x="36" y="102"/>
                      <a:pt x="30" y="113"/>
                      <a:pt x="28" y="122"/>
                    </a:cubicBezTo>
                    <a:cubicBezTo>
                      <a:pt x="28" y="122"/>
                      <a:pt x="30" y="122"/>
                      <a:pt x="30" y="123"/>
                    </a:cubicBezTo>
                    <a:cubicBezTo>
                      <a:pt x="30" y="124"/>
                      <a:pt x="31" y="126"/>
                      <a:pt x="30" y="127"/>
                    </a:cubicBezTo>
                    <a:cubicBezTo>
                      <a:pt x="30" y="129"/>
                      <a:pt x="30" y="128"/>
                      <a:pt x="30" y="133"/>
                    </a:cubicBezTo>
                    <a:cubicBezTo>
                      <a:pt x="30" y="138"/>
                      <a:pt x="31" y="139"/>
                      <a:pt x="31" y="140"/>
                    </a:cubicBezTo>
                    <a:cubicBezTo>
                      <a:pt x="30" y="142"/>
                      <a:pt x="29" y="144"/>
                      <a:pt x="29" y="145"/>
                    </a:cubicBezTo>
                    <a:cubicBezTo>
                      <a:pt x="29" y="147"/>
                      <a:pt x="30" y="151"/>
                      <a:pt x="31" y="152"/>
                    </a:cubicBezTo>
                    <a:cubicBezTo>
                      <a:pt x="31" y="153"/>
                      <a:pt x="31" y="153"/>
                      <a:pt x="32" y="154"/>
                    </a:cubicBezTo>
                    <a:cubicBezTo>
                      <a:pt x="33" y="155"/>
                      <a:pt x="31" y="158"/>
                      <a:pt x="33" y="155"/>
                    </a:cubicBezTo>
                    <a:cubicBezTo>
                      <a:pt x="35" y="152"/>
                      <a:pt x="36" y="150"/>
                      <a:pt x="36" y="150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8" y="148"/>
                      <a:pt x="38" y="146"/>
                      <a:pt x="40" y="147"/>
                    </a:cubicBezTo>
                    <a:cubicBezTo>
                      <a:pt x="43" y="147"/>
                      <a:pt x="44" y="147"/>
                      <a:pt x="44" y="148"/>
                    </a:cubicBezTo>
                    <a:cubicBezTo>
                      <a:pt x="45" y="149"/>
                      <a:pt x="43" y="152"/>
                      <a:pt x="45" y="152"/>
                    </a:cubicBezTo>
                    <a:cubicBezTo>
                      <a:pt x="46" y="152"/>
                      <a:pt x="50" y="150"/>
                      <a:pt x="52" y="151"/>
                    </a:cubicBezTo>
                    <a:cubicBezTo>
                      <a:pt x="53" y="151"/>
                      <a:pt x="54" y="151"/>
                      <a:pt x="55" y="153"/>
                    </a:cubicBezTo>
                    <a:cubicBezTo>
                      <a:pt x="55" y="155"/>
                      <a:pt x="56" y="158"/>
                      <a:pt x="57" y="159"/>
                    </a:cubicBezTo>
                    <a:cubicBezTo>
                      <a:pt x="58" y="159"/>
                      <a:pt x="58" y="162"/>
                      <a:pt x="59" y="164"/>
                    </a:cubicBezTo>
                    <a:cubicBezTo>
                      <a:pt x="59" y="165"/>
                      <a:pt x="63" y="166"/>
                      <a:pt x="64" y="166"/>
                    </a:cubicBezTo>
                    <a:cubicBezTo>
                      <a:pt x="65" y="166"/>
                      <a:pt x="69" y="167"/>
                      <a:pt x="70" y="168"/>
                    </a:cubicBezTo>
                    <a:cubicBezTo>
                      <a:pt x="71" y="168"/>
                      <a:pt x="70" y="170"/>
                      <a:pt x="72" y="171"/>
                    </a:cubicBezTo>
                    <a:cubicBezTo>
                      <a:pt x="75" y="171"/>
                      <a:pt x="75" y="176"/>
                      <a:pt x="75" y="176"/>
                    </a:cubicBezTo>
                    <a:cubicBezTo>
                      <a:pt x="75" y="176"/>
                      <a:pt x="76" y="180"/>
                      <a:pt x="76" y="181"/>
                    </a:cubicBezTo>
                    <a:cubicBezTo>
                      <a:pt x="75" y="182"/>
                      <a:pt x="75" y="184"/>
                      <a:pt x="77" y="184"/>
                    </a:cubicBezTo>
                    <a:cubicBezTo>
                      <a:pt x="78" y="185"/>
                      <a:pt x="82" y="185"/>
                      <a:pt x="82" y="185"/>
                    </a:cubicBezTo>
                    <a:cubicBezTo>
                      <a:pt x="82" y="185"/>
                      <a:pt x="80" y="188"/>
                      <a:pt x="83" y="189"/>
                    </a:cubicBezTo>
                    <a:cubicBezTo>
                      <a:pt x="86" y="190"/>
                      <a:pt x="89" y="191"/>
                      <a:pt x="90" y="192"/>
                    </a:cubicBezTo>
                    <a:cubicBezTo>
                      <a:pt x="91" y="193"/>
                      <a:pt x="88" y="195"/>
                      <a:pt x="92" y="195"/>
                    </a:cubicBezTo>
                    <a:cubicBezTo>
                      <a:pt x="96" y="195"/>
                      <a:pt x="99" y="194"/>
                      <a:pt x="101" y="195"/>
                    </a:cubicBezTo>
                    <a:cubicBezTo>
                      <a:pt x="102" y="197"/>
                      <a:pt x="101" y="199"/>
                      <a:pt x="106" y="201"/>
                    </a:cubicBezTo>
                    <a:cubicBezTo>
                      <a:pt x="110" y="204"/>
                      <a:pt x="112" y="205"/>
                      <a:pt x="113" y="205"/>
                    </a:cubicBezTo>
                    <a:cubicBezTo>
                      <a:pt x="114" y="206"/>
                      <a:pt x="116" y="206"/>
                      <a:pt x="116" y="209"/>
                    </a:cubicBezTo>
                    <a:cubicBezTo>
                      <a:pt x="115" y="213"/>
                      <a:pt x="114" y="215"/>
                      <a:pt x="113" y="216"/>
                    </a:cubicBezTo>
                    <a:cubicBezTo>
                      <a:pt x="111" y="218"/>
                      <a:pt x="109" y="222"/>
                      <a:pt x="108" y="224"/>
                    </a:cubicBezTo>
                    <a:cubicBezTo>
                      <a:pt x="106" y="225"/>
                      <a:pt x="105" y="228"/>
                      <a:pt x="106" y="230"/>
                    </a:cubicBezTo>
                    <a:cubicBezTo>
                      <a:pt x="108" y="232"/>
                      <a:pt x="109" y="235"/>
                      <a:pt x="109" y="236"/>
                    </a:cubicBezTo>
                    <a:cubicBezTo>
                      <a:pt x="109" y="238"/>
                      <a:pt x="110" y="242"/>
                      <a:pt x="109" y="244"/>
                    </a:cubicBezTo>
                    <a:cubicBezTo>
                      <a:pt x="108" y="245"/>
                      <a:pt x="106" y="249"/>
                      <a:pt x="106" y="249"/>
                    </a:cubicBezTo>
                    <a:cubicBezTo>
                      <a:pt x="106" y="249"/>
                      <a:pt x="109" y="251"/>
                      <a:pt x="107" y="253"/>
                    </a:cubicBezTo>
                    <a:cubicBezTo>
                      <a:pt x="105" y="256"/>
                      <a:pt x="101" y="258"/>
                      <a:pt x="100" y="259"/>
                    </a:cubicBezTo>
                    <a:cubicBezTo>
                      <a:pt x="98" y="259"/>
                      <a:pt x="94" y="263"/>
                      <a:pt x="94" y="263"/>
                    </a:cubicBezTo>
                    <a:cubicBezTo>
                      <a:pt x="94" y="263"/>
                      <a:pt x="95" y="270"/>
                      <a:pt x="94" y="271"/>
                    </a:cubicBezTo>
                    <a:cubicBezTo>
                      <a:pt x="94" y="273"/>
                      <a:pt x="88" y="284"/>
                      <a:pt x="90" y="286"/>
                    </a:cubicBezTo>
                    <a:cubicBezTo>
                      <a:pt x="92" y="289"/>
                      <a:pt x="92" y="292"/>
                      <a:pt x="92" y="294"/>
                    </a:cubicBezTo>
                    <a:cubicBezTo>
                      <a:pt x="91" y="295"/>
                      <a:pt x="90" y="295"/>
                      <a:pt x="90" y="296"/>
                    </a:cubicBezTo>
                    <a:cubicBezTo>
                      <a:pt x="89" y="298"/>
                      <a:pt x="85" y="297"/>
                      <a:pt x="88" y="301"/>
                    </a:cubicBezTo>
                    <a:cubicBezTo>
                      <a:pt x="90" y="305"/>
                      <a:pt x="92" y="306"/>
                      <a:pt x="93" y="308"/>
                    </a:cubicBezTo>
                    <a:cubicBezTo>
                      <a:pt x="94" y="310"/>
                      <a:pt x="94" y="311"/>
                      <a:pt x="95" y="313"/>
                    </a:cubicBezTo>
                    <a:cubicBezTo>
                      <a:pt x="97" y="316"/>
                      <a:pt x="98" y="318"/>
                      <a:pt x="100" y="320"/>
                    </a:cubicBezTo>
                    <a:cubicBezTo>
                      <a:pt x="102" y="321"/>
                      <a:pt x="104" y="322"/>
                      <a:pt x="104" y="324"/>
                    </a:cubicBezTo>
                    <a:cubicBezTo>
                      <a:pt x="104" y="326"/>
                      <a:pt x="108" y="331"/>
                      <a:pt x="103" y="328"/>
                    </a:cubicBezTo>
                    <a:cubicBezTo>
                      <a:pt x="98" y="324"/>
                      <a:pt x="103" y="327"/>
                      <a:pt x="96" y="322"/>
                    </a:cubicBezTo>
                    <a:cubicBezTo>
                      <a:pt x="90" y="316"/>
                      <a:pt x="88" y="319"/>
                      <a:pt x="85" y="315"/>
                    </a:cubicBezTo>
                    <a:cubicBezTo>
                      <a:pt x="82" y="312"/>
                      <a:pt x="86" y="324"/>
                      <a:pt x="81" y="310"/>
                    </a:cubicBezTo>
                    <a:cubicBezTo>
                      <a:pt x="76" y="295"/>
                      <a:pt x="74" y="297"/>
                      <a:pt x="73" y="294"/>
                    </a:cubicBezTo>
                    <a:cubicBezTo>
                      <a:pt x="71" y="291"/>
                      <a:pt x="72" y="294"/>
                      <a:pt x="68" y="287"/>
                    </a:cubicBezTo>
                    <a:cubicBezTo>
                      <a:pt x="64" y="280"/>
                      <a:pt x="68" y="285"/>
                      <a:pt x="64" y="280"/>
                    </a:cubicBezTo>
                    <a:cubicBezTo>
                      <a:pt x="61" y="275"/>
                      <a:pt x="61" y="282"/>
                      <a:pt x="59" y="273"/>
                    </a:cubicBezTo>
                    <a:cubicBezTo>
                      <a:pt x="57" y="265"/>
                      <a:pt x="57" y="271"/>
                      <a:pt x="55" y="261"/>
                    </a:cubicBezTo>
                    <a:cubicBezTo>
                      <a:pt x="52" y="252"/>
                      <a:pt x="56" y="251"/>
                      <a:pt x="51" y="247"/>
                    </a:cubicBezTo>
                    <a:cubicBezTo>
                      <a:pt x="46" y="242"/>
                      <a:pt x="46" y="245"/>
                      <a:pt x="45" y="241"/>
                    </a:cubicBezTo>
                    <a:cubicBezTo>
                      <a:pt x="43" y="238"/>
                      <a:pt x="45" y="241"/>
                      <a:pt x="41" y="233"/>
                    </a:cubicBezTo>
                    <a:cubicBezTo>
                      <a:pt x="36" y="225"/>
                      <a:pt x="30" y="222"/>
                      <a:pt x="30" y="208"/>
                    </a:cubicBezTo>
                    <a:cubicBezTo>
                      <a:pt x="30" y="195"/>
                      <a:pt x="30" y="192"/>
                      <a:pt x="30" y="192"/>
                    </a:cubicBezTo>
                    <a:cubicBezTo>
                      <a:pt x="30" y="192"/>
                      <a:pt x="24" y="187"/>
                      <a:pt x="26" y="179"/>
                    </a:cubicBezTo>
                    <a:cubicBezTo>
                      <a:pt x="28" y="171"/>
                      <a:pt x="29" y="174"/>
                      <a:pt x="28" y="171"/>
                    </a:cubicBezTo>
                    <a:cubicBezTo>
                      <a:pt x="27" y="168"/>
                      <a:pt x="27" y="169"/>
                      <a:pt x="24" y="166"/>
                    </a:cubicBezTo>
                    <a:cubicBezTo>
                      <a:pt x="22" y="163"/>
                      <a:pt x="22" y="163"/>
                      <a:pt x="21" y="161"/>
                    </a:cubicBezTo>
                    <a:cubicBezTo>
                      <a:pt x="21" y="159"/>
                      <a:pt x="20" y="155"/>
                      <a:pt x="20" y="155"/>
                    </a:cubicBezTo>
                    <a:cubicBezTo>
                      <a:pt x="18" y="156"/>
                      <a:pt x="18" y="156"/>
                      <a:pt x="18" y="156"/>
                    </a:cubicBezTo>
                    <a:cubicBezTo>
                      <a:pt x="18" y="156"/>
                      <a:pt x="0" y="336"/>
                      <a:pt x="179" y="363"/>
                    </a:cubicBezTo>
                    <a:cubicBezTo>
                      <a:pt x="179" y="363"/>
                      <a:pt x="138" y="354"/>
                      <a:pt x="134" y="346"/>
                    </a:cubicBezTo>
                    <a:cubicBezTo>
                      <a:pt x="134" y="346"/>
                      <a:pt x="134" y="338"/>
                      <a:pt x="135" y="338"/>
                    </a:cubicBezTo>
                    <a:cubicBezTo>
                      <a:pt x="137" y="338"/>
                      <a:pt x="140" y="339"/>
                      <a:pt x="142" y="337"/>
                    </a:cubicBezTo>
                    <a:cubicBezTo>
                      <a:pt x="145" y="335"/>
                      <a:pt x="148" y="333"/>
                      <a:pt x="148" y="333"/>
                    </a:cubicBezTo>
                    <a:cubicBezTo>
                      <a:pt x="148" y="336"/>
                      <a:pt x="148" y="336"/>
                      <a:pt x="148" y="336"/>
                    </a:cubicBezTo>
                    <a:cubicBezTo>
                      <a:pt x="148" y="336"/>
                      <a:pt x="146" y="336"/>
                      <a:pt x="154" y="335"/>
                    </a:cubicBezTo>
                    <a:cubicBezTo>
                      <a:pt x="162" y="334"/>
                      <a:pt x="162" y="335"/>
                      <a:pt x="165" y="333"/>
                    </a:cubicBezTo>
                    <a:cubicBezTo>
                      <a:pt x="168" y="332"/>
                      <a:pt x="171" y="326"/>
                      <a:pt x="173" y="330"/>
                    </a:cubicBezTo>
                    <a:cubicBezTo>
                      <a:pt x="175" y="333"/>
                      <a:pt x="171" y="332"/>
                      <a:pt x="175" y="333"/>
                    </a:cubicBezTo>
                    <a:cubicBezTo>
                      <a:pt x="179" y="335"/>
                      <a:pt x="186" y="333"/>
                      <a:pt x="186" y="333"/>
                    </a:cubicBezTo>
                    <a:cubicBezTo>
                      <a:pt x="186" y="333"/>
                      <a:pt x="198" y="333"/>
                      <a:pt x="200" y="332"/>
                    </a:cubicBezTo>
                    <a:cubicBezTo>
                      <a:pt x="201" y="331"/>
                      <a:pt x="201" y="329"/>
                      <a:pt x="203" y="329"/>
                    </a:cubicBezTo>
                    <a:cubicBezTo>
                      <a:pt x="205" y="330"/>
                      <a:pt x="206" y="333"/>
                      <a:pt x="206" y="333"/>
                    </a:cubicBezTo>
                    <a:cubicBezTo>
                      <a:pt x="200" y="337"/>
                      <a:pt x="200" y="337"/>
                      <a:pt x="200" y="337"/>
                    </a:cubicBezTo>
                    <a:cubicBezTo>
                      <a:pt x="193" y="342"/>
                      <a:pt x="193" y="342"/>
                      <a:pt x="193" y="342"/>
                    </a:cubicBezTo>
                    <a:cubicBezTo>
                      <a:pt x="193" y="342"/>
                      <a:pt x="190" y="342"/>
                      <a:pt x="193" y="344"/>
                    </a:cubicBezTo>
                    <a:cubicBezTo>
                      <a:pt x="195" y="345"/>
                      <a:pt x="197" y="345"/>
                      <a:pt x="200" y="345"/>
                    </a:cubicBezTo>
                    <a:cubicBezTo>
                      <a:pt x="203" y="345"/>
                      <a:pt x="210" y="351"/>
                      <a:pt x="212" y="348"/>
                    </a:cubicBezTo>
                    <a:cubicBezTo>
                      <a:pt x="213" y="344"/>
                      <a:pt x="214" y="344"/>
                      <a:pt x="215" y="342"/>
                    </a:cubicBezTo>
                    <a:cubicBezTo>
                      <a:pt x="216" y="339"/>
                      <a:pt x="216" y="337"/>
                      <a:pt x="219" y="337"/>
                    </a:cubicBezTo>
                    <a:cubicBezTo>
                      <a:pt x="222" y="337"/>
                      <a:pt x="225" y="338"/>
                      <a:pt x="225" y="338"/>
                    </a:cubicBezTo>
                    <a:cubicBezTo>
                      <a:pt x="222" y="343"/>
                      <a:pt x="222" y="343"/>
                      <a:pt x="222" y="343"/>
                    </a:cubicBezTo>
                    <a:cubicBezTo>
                      <a:pt x="222" y="343"/>
                      <a:pt x="227" y="343"/>
                      <a:pt x="229" y="343"/>
                    </a:cubicBezTo>
                    <a:cubicBezTo>
                      <a:pt x="232" y="343"/>
                      <a:pt x="232" y="346"/>
                      <a:pt x="235" y="343"/>
                    </a:cubicBezTo>
                    <a:cubicBezTo>
                      <a:pt x="238" y="340"/>
                      <a:pt x="238" y="340"/>
                      <a:pt x="241" y="340"/>
                    </a:cubicBezTo>
                    <a:cubicBezTo>
                      <a:pt x="244" y="339"/>
                      <a:pt x="249" y="338"/>
                      <a:pt x="250" y="339"/>
                    </a:cubicBezTo>
                    <a:cubicBezTo>
                      <a:pt x="251" y="339"/>
                      <a:pt x="254" y="339"/>
                      <a:pt x="255" y="339"/>
                    </a:cubicBezTo>
                    <a:cubicBezTo>
                      <a:pt x="256" y="339"/>
                      <a:pt x="263" y="344"/>
                      <a:pt x="264" y="343"/>
                    </a:cubicBezTo>
                    <a:cubicBezTo>
                      <a:pt x="265" y="342"/>
                      <a:pt x="273" y="343"/>
                      <a:pt x="273" y="343"/>
                    </a:cubicBezTo>
                    <a:cubicBezTo>
                      <a:pt x="273" y="343"/>
                      <a:pt x="252" y="362"/>
                      <a:pt x="208" y="363"/>
                    </a:cubicBezTo>
                    <a:cubicBezTo>
                      <a:pt x="208" y="363"/>
                      <a:pt x="307" y="368"/>
                      <a:pt x="363" y="271"/>
                    </a:cubicBezTo>
                    <a:cubicBezTo>
                      <a:pt x="419" y="174"/>
                      <a:pt x="380" y="49"/>
                      <a:pt x="252" y="6"/>
                    </a:cubicBezTo>
                    <a:cubicBezTo>
                      <a:pt x="252" y="6"/>
                      <a:pt x="348" y="41"/>
                      <a:pt x="373" y="133"/>
                    </a:cubicBezTo>
                    <a:cubicBezTo>
                      <a:pt x="372" y="134"/>
                      <a:pt x="372" y="134"/>
                      <a:pt x="372" y="134"/>
                    </a:cubicBezTo>
                    <a:cubicBezTo>
                      <a:pt x="370" y="132"/>
                      <a:pt x="370" y="133"/>
                      <a:pt x="368" y="129"/>
                    </a:cubicBezTo>
                    <a:cubicBezTo>
                      <a:pt x="366" y="125"/>
                      <a:pt x="367" y="125"/>
                      <a:pt x="366" y="122"/>
                    </a:cubicBezTo>
                    <a:cubicBezTo>
                      <a:pt x="364" y="119"/>
                      <a:pt x="364" y="122"/>
                      <a:pt x="362" y="119"/>
                    </a:cubicBezTo>
                    <a:cubicBezTo>
                      <a:pt x="360" y="116"/>
                      <a:pt x="360" y="116"/>
                      <a:pt x="358" y="114"/>
                    </a:cubicBezTo>
                    <a:cubicBezTo>
                      <a:pt x="356" y="113"/>
                      <a:pt x="354" y="107"/>
                      <a:pt x="353" y="105"/>
                    </a:cubicBezTo>
                    <a:cubicBezTo>
                      <a:pt x="352" y="104"/>
                      <a:pt x="348" y="103"/>
                      <a:pt x="346" y="103"/>
                    </a:cubicBezTo>
                    <a:cubicBezTo>
                      <a:pt x="345" y="102"/>
                      <a:pt x="345" y="100"/>
                      <a:pt x="345" y="102"/>
                    </a:cubicBezTo>
                    <a:cubicBezTo>
                      <a:pt x="344" y="104"/>
                      <a:pt x="347" y="108"/>
                      <a:pt x="347" y="108"/>
                    </a:cubicBezTo>
                    <a:cubicBezTo>
                      <a:pt x="347" y="115"/>
                      <a:pt x="347" y="115"/>
                      <a:pt x="347" y="115"/>
                    </a:cubicBezTo>
                    <a:cubicBezTo>
                      <a:pt x="347" y="115"/>
                      <a:pt x="350" y="121"/>
                      <a:pt x="350" y="123"/>
                    </a:cubicBezTo>
                    <a:cubicBezTo>
                      <a:pt x="350" y="125"/>
                      <a:pt x="348" y="129"/>
                      <a:pt x="348" y="129"/>
                    </a:cubicBezTo>
                    <a:cubicBezTo>
                      <a:pt x="348" y="129"/>
                      <a:pt x="347" y="134"/>
                      <a:pt x="345" y="135"/>
                    </a:cubicBezTo>
                    <a:cubicBezTo>
                      <a:pt x="343" y="136"/>
                      <a:pt x="333" y="138"/>
                      <a:pt x="333" y="138"/>
                    </a:cubicBezTo>
                    <a:cubicBezTo>
                      <a:pt x="333" y="138"/>
                      <a:pt x="330" y="134"/>
                      <a:pt x="329" y="131"/>
                    </a:cubicBezTo>
                    <a:cubicBezTo>
                      <a:pt x="327" y="128"/>
                      <a:pt x="322" y="128"/>
                      <a:pt x="321" y="126"/>
                    </a:cubicBezTo>
                    <a:cubicBezTo>
                      <a:pt x="320" y="125"/>
                      <a:pt x="322" y="122"/>
                      <a:pt x="319" y="119"/>
                    </a:cubicBezTo>
                    <a:cubicBezTo>
                      <a:pt x="317" y="116"/>
                      <a:pt x="319" y="116"/>
                      <a:pt x="316" y="113"/>
                    </a:cubicBezTo>
                    <a:cubicBezTo>
                      <a:pt x="313" y="110"/>
                      <a:pt x="313" y="110"/>
                      <a:pt x="313" y="110"/>
                    </a:cubicBezTo>
                    <a:cubicBezTo>
                      <a:pt x="313" y="110"/>
                      <a:pt x="305" y="108"/>
                      <a:pt x="307" y="112"/>
                    </a:cubicBezTo>
                    <a:cubicBezTo>
                      <a:pt x="310" y="116"/>
                      <a:pt x="307" y="121"/>
                      <a:pt x="309" y="122"/>
                    </a:cubicBezTo>
                    <a:cubicBezTo>
                      <a:pt x="311" y="122"/>
                      <a:pt x="313" y="120"/>
                      <a:pt x="314" y="124"/>
                    </a:cubicBezTo>
                    <a:cubicBezTo>
                      <a:pt x="316" y="128"/>
                      <a:pt x="316" y="130"/>
                      <a:pt x="318" y="131"/>
                    </a:cubicBezTo>
                    <a:cubicBezTo>
                      <a:pt x="319" y="132"/>
                      <a:pt x="319" y="138"/>
                      <a:pt x="321" y="138"/>
                    </a:cubicBezTo>
                    <a:cubicBezTo>
                      <a:pt x="323" y="139"/>
                      <a:pt x="327" y="138"/>
                      <a:pt x="327" y="140"/>
                    </a:cubicBezTo>
                    <a:cubicBezTo>
                      <a:pt x="327" y="143"/>
                      <a:pt x="324" y="146"/>
                      <a:pt x="327" y="146"/>
                    </a:cubicBezTo>
                    <a:cubicBezTo>
                      <a:pt x="330" y="147"/>
                      <a:pt x="330" y="149"/>
                      <a:pt x="332" y="148"/>
                    </a:cubicBezTo>
                    <a:cubicBezTo>
                      <a:pt x="334" y="148"/>
                      <a:pt x="333" y="149"/>
                      <a:pt x="336" y="147"/>
                    </a:cubicBezTo>
                    <a:cubicBezTo>
                      <a:pt x="339" y="146"/>
                      <a:pt x="342" y="146"/>
                      <a:pt x="342" y="146"/>
                    </a:cubicBezTo>
                    <a:cubicBezTo>
                      <a:pt x="342" y="146"/>
                      <a:pt x="346" y="149"/>
                      <a:pt x="346" y="150"/>
                    </a:cubicBezTo>
                    <a:cubicBezTo>
                      <a:pt x="346" y="152"/>
                      <a:pt x="345" y="159"/>
                      <a:pt x="345" y="159"/>
                    </a:cubicBezTo>
                    <a:cubicBezTo>
                      <a:pt x="341" y="166"/>
                      <a:pt x="341" y="166"/>
                      <a:pt x="341" y="166"/>
                    </a:cubicBezTo>
                    <a:cubicBezTo>
                      <a:pt x="341" y="166"/>
                      <a:pt x="342" y="179"/>
                      <a:pt x="339" y="179"/>
                    </a:cubicBezTo>
                    <a:cubicBezTo>
                      <a:pt x="337" y="179"/>
                      <a:pt x="335" y="185"/>
                      <a:pt x="333" y="185"/>
                    </a:cubicBezTo>
                    <a:cubicBezTo>
                      <a:pt x="332" y="186"/>
                      <a:pt x="332" y="195"/>
                      <a:pt x="332" y="195"/>
                    </a:cubicBezTo>
                    <a:cubicBezTo>
                      <a:pt x="328" y="199"/>
                      <a:pt x="328" y="199"/>
                      <a:pt x="328" y="199"/>
                    </a:cubicBezTo>
                    <a:cubicBezTo>
                      <a:pt x="328" y="199"/>
                      <a:pt x="327" y="206"/>
                      <a:pt x="328" y="208"/>
                    </a:cubicBezTo>
                    <a:cubicBezTo>
                      <a:pt x="328" y="209"/>
                      <a:pt x="329" y="216"/>
                      <a:pt x="328" y="220"/>
                    </a:cubicBezTo>
                    <a:cubicBezTo>
                      <a:pt x="327" y="223"/>
                      <a:pt x="323" y="226"/>
                      <a:pt x="323" y="226"/>
                    </a:cubicBezTo>
                    <a:cubicBezTo>
                      <a:pt x="323" y="226"/>
                      <a:pt x="329" y="232"/>
                      <a:pt x="326" y="233"/>
                    </a:cubicBezTo>
                    <a:cubicBezTo>
                      <a:pt x="322" y="234"/>
                      <a:pt x="319" y="239"/>
                      <a:pt x="318" y="241"/>
                    </a:cubicBezTo>
                    <a:cubicBezTo>
                      <a:pt x="317" y="242"/>
                      <a:pt x="318" y="244"/>
                      <a:pt x="316" y="245"/>
                    </a:cubicBezTo>
                    <a:cubicBezTo>
                      <a:pt x="313" y="245"/>
                      <a:pt x="310" y="246"/>
                      <a:pt x="310" y="247"/>
                    </a:cubicBezTo>
                    <a:cubicBezTo>
                      <a:pt x="310" y="248"/>
                      <a:pt x="310" y="253"/>
                      <a:pt x="310" y="25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295" y="270"/>
                      <a:pt x="295" y="270"/>
                      <a:pt x="295" y="270"/>
                    </a:cubicBezTo>
                    <a:cubicBezTo>
                      <a:pt x="295" y="270"/>
                      <a:pt x="295" y="275"/>
                      <a:pt x="293" y="275"/>
                    </a:cubicBezTo>
                    <a:cubicBezTo>
                      <a:pt x="290" y="276"/>
                      <a:pt x="282" y="279"/>
                      <a:pt x="280" y="280"/>
                    </a:cubicBezTo>
                    <a:cubicBezTo>
                      <a:pt x="279" y="282"/>
                      <a:pt x="273" y="285"/>
                      <a:pt x="271" y="285"/>
                    </a:cubicBezTo>
                    <a:cubicBezTo>
                      <a:pt x="268" y="285"/>
                      <a:pt x="272" y="291"/>
                      <a:pt x="268" y="285"/>
                    </a:cubicBezTo>
                    <a:cubicBezTo>
                      <a:pt x="265" y="279"/>
                      <a:pt x="268" y="282"/>
                      <a:pt x="265" y="276"/>
                    </a:cubicBezTo>
                    <a:cubicBezTo>
                      <a:pt x="262" y="269"/>
                      <a:pt x="262" y="274"/>
                      <a:pt x="262" y="269"/>
                    </a:cubicBezTo>
                    <a:cubicBezTo>
                      <a:pt x="262" y="264"/>
                      <a:pt x="262" y="268"/>
                      <a:pt x="262" y="264"/>
                    </a:cubicBezTo>
                    <a:cubicBezTo>
                      <a:pt x="261" y="259"/>
                      <a:pt x="263" y="262"/>
                      <a:pt x="260" y="257"/>
                    </a:cubicBezTo>
                    <a:cubicBezTo>
                      <a:pt x="258" y="251"/>
                      <a:pt x="258" y="253"/>
                      <a:pt x="255" y="250"/>
                    </a:cubicBezTo>
                    <a:cubicBezTo>
                      <a:pt x="251" y="246"/>
                      <a:pt x="249" y="250"/>
                      <a:pt x="251" y="244"/>
                    </a:cubicBezTo>
                    <a:cubicBezTo>
                      <a:pt x="253" y="238"/>
                      <a:pt x="252" y="244"/>
                      <a:pt x="253" y="238"/>
                    </a:cubicBezTo>
                    <a:cubicBezTo>
                      <a:pt x="254" y="233"/>
                      <a:pt x="253" y="232"/>
                      <a:pt x="256" y="229"/>
                    </a:cubicBezTo>
                    <a:cubicBezTo>
                      <a:pt x="259" y="227"/>
                      <a:pt x="262" y="226"/>
                      <a:pt x="262" y="223"/>
                    </a:cubicBezTo>
                    <a:cubicBezTo>
                      <a:pt x="262" y="220"/>
                      <a:pt x="262" y="218"/>
                      <a:pt x="261" y="216"/>
                    </a:cubicBezTo>
                    <a:cubicBezTo>
                      <a:pt x="260" y="214"/>
                      <a:pt x="256" y="211"/>
                      <a:pt x="256" y="209"/>
                    </a:cubicBezTo>
                    <a:cubicBezTo>
                      <a:pt x="256" y="208"/>
                      <a:pt x="256" y="209"/>
                      <a:pt x="253" y="205"/>
                    </a:cubicBezTo>
                    <a:cubicBezTo>
                      <a:pt x="250" y="201"/>
                      <a:pt x="249" y="199"/>
                      <a:pt x="249" y="199"/>
                    </a:cubicBezTo>
                    <a:cubicBezTo>
                      <a:pt x="249" y="199"/>
                      <a:pt x="248" y="190"/>
                      <a:pt x="248" y="187"/>
                    </a:cubicBezTo>
                    <a:cubicBezTo>
                      <a:pt x="248" y="183"/>
                      <a:pt x="247" y="189"/>
                      <a:pt x="248" y="183"/>
                    </a:cubicBezTo>
                    <a:cubicBezTo>
                      <a:pt x="249" y="178"/>
                      <a:pt x="250" y="174"/>
                      <a:pt x="250" y="174"/>
                    </a:cubicBezTo>
                    <a:cubicBezTo>
                      <a:pt x="250" y="174"/>
                      <a:pt x="243" y="170"/>
                      <a:pt x="241" y="170"/>
                    </a:cubicBezTo>
                    <a:cubicBezTo>
                      <a:pt x="238" y="171"/>
                      <a:pt x="238" y="175"/>
                      <a:pt x="235" y="172"/>
                    </a:cubicBezTo>
                    <a:cubicBezTo>
                      <a:pt x="231" y="169"/>
                      <a:pt x="232" y="167"/>
                      <a:pt x="230" y="166"/>
                    </a:cubicBezTo>
                    <a:cubicBezTo>
                      <a:pt x="229" y="165"/>
                      <a:pt x="226" y="164"/>
                      <a:pt x="224" y="166"/>
                    </a:cubicBezTo>
                    <a:cubicBezTo>
                      <a:pt x="222" y="168"/>
                      <a:pt x="218" y="168"/>
                      <a:pt x="214" y="170"/>
                    </a:cubicBezTo>
                    <a:cubicBezTo>
                      <a:pt x="210" y="171"/>
                      <a:pt x="209" y="171"/>
                      <a:pt x="203" y="171"/>
                    </a:cubicBezTo>
                    <a:cubicBezTo>
                      <a:pt x="198" y="171"/>
                      <a:pt x="192" y="173"/>
                      <a:pt x="188" y="170"/>
                    </a:cubicBezTo>
                    <a:cubicBezTo>
                      <a:pt x="185" y="168"/>
                      <a:pt x="184" y="171"/>
                      <a:pt x="182" y="167"/>
                    </a:cubicBezTo>
                    <a:cubicBezTo>
                      <a:pt x="181" y="163"/>
                      <a:pt x="182" y="163"/>
                      <a:pt x="179" y="161"/>
                    </a:cubicBezTo>
                    <a:cubicBezTo>
                      <a:pt x="175" y="159"/>
                      <a:pt x="174" y="161"/>
                      <a:pt x="173" y="157"/>
                    </a:cubicBezTo>
                    <a:cubicBezTo>
                      <a:pt x="173" y="153"/>
                      <a:pt x="175" y="154"/>
                      <a:pt x="172" y="150"/>
                    </a:cubicBezTo>
                    <a:cubicBezTo>
                      <a:pt x="169" y="147"/>
                      <a:pt x="174" y="152"/>
                      <a:pt x="169" y="147"/>
                    </a:cubicBezTo>
                    <a:cubicBezTo>
                      <a:pt x="164" y="142"/>
                      <a:pt x="163" y="146"/>
                      <a:pt x="164" y="142"/>
                    </a:cubicBezTo>
                    <a:cubicBezTo>
                      <a:pt x="166" y="137"/>
                      <a:pt x="167" y="140"/>
                      <a:pt x="167" y="135"/>
                    </a:cubicBezTo>
                    <a:cubicBezTo>
                      <a:pt x="167" y="130"/>
                      <a:pt x="175" y="137"/>
                      <a:pt x="170" y="127"/>
                    </a:cubicBezTo>
                    <a:cubicBezTo>
                      <a:pt x="166" y="116"/>
                      <a:pt x="165" y="119"/>
                      <a:pt x="169" y="111"/>
                    </a:cubicBezTo>
                    <a:cubicBezTo>
                      <a:pt x="173" y="103"/>
                      <a:pt x="179" y="101"/>
                      <a:pt x="180" y="99"/>
                    </a:cubicBezTo>
                    <a:cubicBezTo>
                      <a:pt x="181" y="97"/>
                      <a:pt x="182" y="93"/>
                      <a:pt x="184" y="92"/>
                    </a:cubicBezTo>
                    <a:cubicBezTo>
                      <a:pt x="186" y="90"/>
                      <a:pt x="185" y="89"/>
                      <a:pt x="188" y="90"/>
                    </a:cubicBezTo>
                    <a:cubicBezTo>
                      <a:pt x="192" y="90"/>
                      <a:pt x="197" y="88"/>
                      <a:pt x="199" y="86"/>
                    </a:cubicBezTo>
                    <a:cubicBezTo>
                      <a:pt x="202" y="83"/>
                      <a:pt x="205" y="79"/>
                      <a:pt x="207" y="79"/>
                    </a:cubicBezTo>
                    <a:cubicBezTo>
                      <a:pt x="209" y="78"/>
                      <a:pt x="208" y="79"/>
                      <a:pt x="212" y="78"/>
                    </a:cubicBezTo>
                    <a:cubicBezTo>
                      <a:pt x="215" y="78"/>
                      <a:pt x="216" y="77"/>
                      <a:pt x="219" y="77"/>
                    </a:cubicBezTo>
                    <a:cubicBezTo>
                      <a:pt x="221" y="77"/>
                      <a:pt x="216" y="78"/>
                      <a:pt x="223" y="77"/>
                    </a:cubicBezTo>
                    <a:cubicBezTo>
                      <a:pt x="231" y="75"/>
                      <a:pt x="229" y="75"/>
                      <a:pt x="231" y="75"/>
                    </a:cubicBezTo>
                    <a:cubicBezTo>
                      <a:pt x="232" y="75"/>
                      <a:pt x="232" y="76"/>
                      <a:pt x="235" y="76"/>
                    </a:cubicBezTo>
                    <a:cubicBezTo>
                      <a:pt x="238" y="77"/>
                      <a:pt x="237" y="70"/>
                      <a:pt x="238" y="77"/>
                    </a:cubicBezTo>
                    <a:cubicBezTo>
                      <a:pt x="238" y="83"/>
                      <a:pt x="235" y="86"/>
                      <a:pt x="240" y="87"/>
                    </a:cubicBezTo>
                    <a:cubicBezTo>
                      <a:pt x="245" y="87"/>
                      <a:pt x="240" y="87"/>
                      <a:pt x="245" y="87"/>
                    </a:cubicBezTo>
                    <a:cubicBezTo>
                      <a:pt x="250" y="87"/>
                      <a:pt x="249" y="88"/>
                      <a:pt x="252" y="89"/>
                    </a:cubicBezTo>
                    <a:cubicBezTo>
                      <a:pt x="254" y="90"/>
                      <a:pt x="256" y="92"/>
                      <a:pt x="259" y="92"/>
                    </a:cubicBezTo>
                    <a:cubicBezTo>
                      <a:pt x="263" y="92"/>
                      <a:pt x="258" y="98"/>
                      <a:pt x="263" y="92"/>
                    </a:cubicBezTo>
                    <a:cubicBezTo>
                      <a:pt x="269" y="87"/>
                      <a:pt x="259" y="86"/>
                      <a:pt x="269" y="87"/>
                    </a:cubicBezTo>
                    <a:cubicBezTo>
                      <a:pt x="279" y="87"/>
                      <a:pt x="280" y="90"/>
                      <a:pt x="282" y="89"/>
                    </a:cubicBezTo>
                    <a:cubicBezTo>
                      <a:pt x="283" y="88"/>
                      <a:pt x="284" y="90"/>
                      <a:pt x="288" y="87"/>
                    </a:cubicBezTo>
                    <a:cubicBezTo>
                      <a:pt x="292" y="85"/>
                      <a:pt x="293" y="85"/>
                      <a:pt x="295" y="86"/>
                    </a:cubicBezTo>
                    <a:cubicBezTo>
                      <a:pt x="296" y="87"/>
                      <a:pt x="296" y="91"/>
                      <a:pt x="298" y="87"/>
                    </a:cubicBezTo>
                    <a:cubicBezTo>
                      <a:pt x="300" y="83"/>
                      <a:pt x="303" y="84"/>
                      <a:pt x="298" y="82"/>
                    </a:cubicBezTo>
                    <a:cubicBezTo>
                      <a:pt x="293" y="79"/>
                      <a:pt x="291" y="82"/>
                      <a:pt x="290" y="79"/>
                    </a:cubicBezTo>
                    <a:cubicBezTo>
                      <a:pt x="289" y="75"/>
                      <a:pt x="295" y="76"/>
                      <a:pt x="289" y="75"/>
                    </a:cubicBezTo>
                    <a:cubicBezTo>
                      <a:pt x="284" y="75"/>
                      <a:pt x="285" y="75"/>
                      <a:pt x="281" y="73"/>
                    </a:cubicBezTo>
                    <a:cubicBezTo>
                      <a:pt x="277" y="72"/>
                      <a:pt x="274" y="77"/>
                      <a:pt x="272" y="73"/>
                    </a:cubicBezTo>
                    <a:cubicBezTo>
                      <a:pt x="271" y="69"/>
                      <a:pt x="264" y="76"/>
                      <a:pt x="271" y="69"/>
                    </a:cubicBezTo>
                    <a:cubicBezTo>
                      <a:pt x="278" y="63"/>
                      <a:pt x="275" y="60"/>
                      <a:pt x="280" y="62"/>
                    </a:cubicBezTo>
                    <a:cubicBezTo>
                      <a:pt x="285" y="63"/>
                      <a:pt x="283" y="67"/>
                      <a:pt x="286" y="65"/>
                    </a:cubicBezTo>
                    <a:cubicBezTo>
                      <a:pt x="289" y="62"/>
                      <a:pt x="295" y="60"/>
                      <a:pt x="289" y="57"/>
                    </a:cubicBezTo>
                    <a:cubicBezTo>
                      <a:pt x="284" y="53"/>
                      <a:pt x="288" y="54"/>
                      <a:pt x="282" y="52"/>
                    </a:cubicBezTo>
                    <a:cubicBezTo>
                      <a:pt x="277" y="49"/>
                      <a:pt x="271" y="62"/>
                      <a:pt x="269" y="60"/>
                    </a:cubicBezTo>
                    <a:cubicBezTo>
                      <a:pt x="266" y="58"/>
                      <a:pt x="265" y="57"/>
                      <a:pt x="263" y="58"/>
                    </a:cubicBezTo>
                    <a:cubicBezTo>
                      <a:pt x="262" y="59"/>
                      <a:pt x="262" y="63"/>
                      <a:pt x="261" y="67"/>
                    </a:cubicBezTo>
                    <a:cubicBezTo>
                      <a:pt x="261" y="70"/>
                      <a:pt x="264" y="71"/>
                      <a:pt x="259" y="69"/>
                    </a:cubicBezTo>
                    <a:cubicBezTo>
                      <a:pt x="253" y="66"/>
                      <a:pt x="265" y="67"/>
                      <a:pt x="252" y="63"/>
                    </a:cubicBezTo>
                    <a:cubicBezTo>
                      <a:pt x="240" y="58"/>
                      <a:pt x="235" y="59"/>
                      <a:pt x="234" y="61"/>
                    </a:cubicBezTo>
                    <a:cubicBezTo>
                      <a:pt x="232" y="63"/>
                      <a:pt x="229" y="62"/>
                      <a:pt x="228" y="63"/>
                    </a:cubicBezTo>
                    <a:cubicBezTo>
                      <a:pt x="227" y="65"/>
                      <a:pt x="232" y="68"/>
                      <a:pt x="227" y="65"/>
                    </a:cubicBezTo>
                    <a:cubicBezTo>
                      <a:pt x="222" y="62"/>
                      <a:pt x="217" y="66"/>
                      <a:pt x="217" y="66"/>
                    </a:cubicBezTo>
                    <a:cubicBezTo>
                      <a:pt x="217" y="66"/>
                      <a:pt x="215" y="66"/>
                      <a:pt x="213" y="67"/>
                    </a:cubicBezTo>
                    <a:cubicBezTo>
                      <a:pt x="211" y="69"/>
                      <a:pt x="206" y="70"/>
                      <a:pt x="204" y="69"/>
                    </a:cubicBezTo>
                    <a:cubicBezTo>
                      <a:pt x="201" y="69"/>
                      <a:pt x="196" y="70"/>
                      <a:pt x="200" y="64"/>
                    </a:cubicBezTo>
                    <a:cubicBezTo>
                      <a:pt x="205" y="58"/>
                      <a:pt x="202" y="62"/>
                      <a:pt x="209" y="59"/>
                    </a:cubicBezTo>
                    <a:cubicBezTo>
                      <a:pt x="216" y="56"/>
                      <a:pt x="227" y="55"/>
                      <a:pt x="218" y="53"/>
                    </a:cubicBezTo>
                    <a:cubicBezTo>
                      <a:pt x="208" y="51"/>
                      <a:pt x="223" y="51"/>
                      <a:pt x="210" y="45"/>
                    </a:cubicBezTo>
                    <a:cubicBezTo>
                      <a:pt x="198" y="39"/>
                      <a:pt x="197" y="47"/>
                      <a:pt x="198" y="39"/>
                    </a:cubicBezTo>
                    <a:cubicBezTo>
                      <a:pt x="198" y="31"/>
                      <a:pt x="197" y="30"/>
                      <a:pt x="194" y="31"/>
                    </a:cubicBezTo>
                    <a:cubicBezTo>
                      <a:pt x="192" y="31"/>
                      <a:pt x="184" y="33"/>
                      <a:pt x="181" y="33"/>
                    </a:cubicBezTo>
                    <a:cubicBezTo>
                      <a:pt x="178" y="34"/>
                      <a:pt x="182" y="36"/>
                      <a:pt x="176" y="33"/>
                    </a:cubicBezTo>
                    <a:cubicBezTo>
                      <a:pt x="170" y="30"/>
                      <a:pt x="168" y="35"/>
                      <a:pt x="170" y="30"/>
                    </a:cubicBezTo>
                    <a:cubicBezTo>
                      <a:pt x="173" y="24"/>
                      <a:pt x="173" y="24"/>
                      <a:pt x="176" y="21"/>
                    </a:cubicBezTo>
                    <a:cubicBezTo>
                      <a:pt x="180" y="18"/>
                      <a:pt x="179" y="6"/>
                      <a:pt x="188" y="11"/>
                    </a:cubicBezTo>
                    <a:cubicBezTo>
                      <a:pt x="196" y="15"/>
                      <a:pt x="193" y="14"/>
                      <a:pt x="200" y="14"/>
                    </a:cubicBezTo>
                    <a:cubicBezTo>
                      <a:pt x="206" y="15"/>
                      <a:pt x="209" y="13"/>
                      <a:pt x="209" y="12"/>
                    </a:cubicBezTo>
                    <a:cubicBezTo>
                      <a:pt x="209" y="11"/>
                      <a:pt x="202" y="7"/>
                      <a:pt x="202" y="7"/>
                    </a:cubicBezTo>
                    <a:cubicBezTo>
                      <a:pt x="202" y="7"/>
                      <a:pt x="199" y="8"/>
                      <a:pt x="200" y="6"/>
                    </a:cubicBezTo>
                    <a:cubicBezTo>
                      <a:pt x="201" y="5"/>
                      <a:pt x="203" y="3"/>
                      <a:pt x="203" y="3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76" y="0"/>
                      <a:pt x="170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17285" y="3083847"/>
              <a:ext cx="555526" cy="499891"/>
              <a:chOff x="4371074" y="3555988"/>
              <a:chExt cx="555526" cy="499891"/>
            </a:xfrm>
          </p:grpSpPr>
          <p:sp>
            <p:nvSpPr>
              <p:cNvPr id="84" name="Freeform 22"/>
              <p:cNvSpPr/>
              <p:nvPr/>
            </p:nvSpPr>
            <p:spPr bwMode="auto">
              <a:xfrm>
                <a:off x="4394801" y="3555988"/>
                <a:ext cx="531799" cy="499891"/>
              </a:xfrm>
              <a:custGeom>
                <a:avLst/>
                <a:gdLst>
                  <a:gd name="T0" fmla="*/ 360 w 383"/>
                  <a:gd name="T1" fmla="*/ 0 h 360"/>
                  <a:gd name="T2" fmla="*/ 23 w 383"/>
                  <a:gd name="T3" fmla="*/ 0 h 360"/>
                  <a:gd name="T4" fmla="*/ 0 w 383"/>
                  <a:gd name="T5" fmla="*/ 24 h 360"/>
                  <a:gd name="T6" fmla="*/ 0 w 383"/>
                  <a:gd name="T7" fmla="*/ 257 h 360"/>
                  <a:gd name="T8" fmla="*/ 23 w 383"/>
                  <a:gd name="T9" fmla="*/ 281 h 360"/>
                  <a:gd name="T10" fmla="*/ 50 w 383"/>
                  <a:gd name="T11" fmla="*/ 281 h 360"/>
                  <a:gd name="T12" fmla="*/ 50 w 383"/>
                  <a:gd name="T13" fmla="*/ 360 h 360"/>
                  <a:gd name="T14" fmla="*/ 135 w 383"/>
                  <a:gd name="T15" fmla="*/ 281 h 360"/>
                  <a:gd name="T16" fmla="*/ 360 w 383"/>
                  <a:gd name="T17" fmla="*/ 281 h 360"/>
                  <a:gd name="T18" fmla="*/ 383 w 383"/>
                  <a:gd name="T19" fmla="*/ 257 h 360"/>
                  <a:gd name="T20" fmla="*/ 383 w 383"/>
                  <a:gd name="T21" fmla="*/ 24 h 360"/>
                  <a:gd name="T22" fmla="*/ 360 w 383"/>
                  <a:gd name="T2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3" h="360">
                    <a:moveTo>
                      <a:pt x="36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70"/>
                      <a:pt x="10" y="281"/>
                      <a:pt x="23" y="281"/>
                    </a:cubicBezTo>
                    <a:cubicBezTo>
                      <a:pt x="50" y="281"/>
                      <a:pt x="50" y="281"/>
                      <a:pt x="50" y="281"/>
                    </a:cubicBezTo>
                    <a:cubicBezTo>
                      <a:pt x="50" y="360"/>
                      <a:pt x="50" y="360"/>
                      <a:pt x="50" y="360"/>
                    </a:cubicBezTo>
                    <a:cubicBezTo>
                      <a:pt x="135" y="281"/>
                      <a:pt x="135" y="281"/>
                      <a:pt x="135" y="281"/>
                    </a:cubicBezTo>
                    <a:cubicBezTo>
                      <a:pt x="360" y="281"/>
                      <a:pt x="360" y="281"/>
                      <a:pt x="360" y="281"/>
                    </a:cubicBezTo>
                    <a:cubicBezTo>
                      <a:pt x="373" y="281"/>
                      <a:pt x="383" y="270"/>
                      <a:pt x="383" y="257"/>
                    </a:cubicBezTo>
                    <a:cubicBezTo>
                      <a:pt x="383" y="24"/>
                      <a:pt x="383" y="24"/>
                      <a:pt x="383" y="24"/>
                    </a:cubicBezTo>
                    <a:cubicBezTo>
                      <a:pt x="383" y="11"/>
                      <a:pt x="373" y="0"/>
                      <a:pt x="36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5" name="Freeform 46"/>
              <p:cNvSpPr>
                <a:spLocks noEditPoints="1"/>
              </p:cNvSpPr>
              <p:nvPr/>
            </p:nvSpPr>
            <p:spPr bwMode="auto">
              <a:xfrm>
                <a:off x="4371074" y="3601805"/>
                <a:ext cx="484346" cy="318262"/>
              </a:xfrm>
              <a:custGeom>
                <a:avLst/>
                <a:gdLst>
                  <a:gd name="T0" fmla="*/ 332 w 349"/>
                  <a:gd name="T1" fmla="*/ 51 h 229"/>
                  <a:gd name="T2" fmla="*/ 259 w 349"/>
                  <a:gd name="T3" fmla="*/ 0 h 229"/>
                  <a:gd name="T4" fmla="*/ 169 w 349"/>
                  <a:gd name="T5" fmla="*/ 224 h 229"/>
                  <a:gd name="T6" fmla="*/ 269 w 349"/>
                  <a:gd name="T7" fmla="*/ 133 h 229"/>
                  <a:gd name="T8" fmla="*/ 332 w 349"/>
                  <a:gd name="T9" fmla="*/ 51 h 229"/>
                  <a:gd name="T10" fmla="*/ 139 w 349"/>
                  <a:gd name="T11" fmla="*/ 41 h 229"/>
                  <a:gd name="T12" fmla="*/ 154 w 349"/>
                  <a:gd name="T13" fmla="*/ 56 h 229"/>
                  <a:gd name="T14" fmla="*/ 139 w 349"/>
                  <a:gd name="T15" fmla="*/ 71 h 229"/>
                  <a:gd name="T16" fmla="*/ 124 w 349"/>
                  <a:gd name="T17" fmla="*/ 56 h 229"/>
                  <a:gd name="T18" fmla="*/ 139 w 349"/>
                  <a:gd name="T19" fmla="*/ 41 h 229"/>
                  <a:gd name="T20" fmla="*/ 104 w 349"/>
                  <a:gd name="T21" fmla="*/ 101 h 229"/>
                  <a:gd name="T22" fmla="*/ 124 w 349"/>
                  <a:gd name="T23" fmla="*/ 81 h 229"/>
                  <a:gd name="T24" fmla="*/ 144 w 349"/>
                  <a:gd name="T25" fmla="*/ 101 h 229"/>
                  <a:gd name="T26" fmla="*/ 124 w 349"/>
                  <a:gd name="T27" fmla="*/ 121 h 229"/>
                  <a:gd name="T28" fmla="*/ 104 w 349"/>
                  <a:gd name="T29" fmla="*/ 101 h 229"/>
                  <a:gd name="T30" fmla="*/ 138 w 349"/>
                  <a:gd name="T31" fmla="*/ 174 h 229"/>
                  <a:gd name="T32" fmla="*/ 115 w 349"/>
                  <a:gd name="T33" fmla="*/ 151 h 229"/>
                  <a:gd name="T34" fmla="*/ 138 w 349"/>
                  <a:gd name="T35" fmla="*/ 128 h 229"/>
                  <a:gd name="T36" fmla="*/ 161 w 349"/>
                  <a:gd name="T37" fmla="*/ 151 h 229"/>
                  <a:gd name="T38" fmla="*/ 138 w 349"/>
                  <a:gd name="T39" fmla="*/ 174 h 229"/>
                  <a:gd name="T40" fmla="*/ 180 w 349"/>
                  <a:gd name="T41" fmla="*/ 213 h 229"/>
                  <a:gd name="T42" fmla="*/ 155 w 349"/>
                  <a:gd name="T43" fmla="*/ 188 h 229"/>
                  <a:gd name="T44" fmla="*/ 180 w 349"/>
                  <a:gd name="T45" fmla="*/ 163 h 229"/>
                  <a:gd name="T46" fmla="*/ 204 w 349"/>
                  <a:gd name="T47" fmla="*/ 188 h 229"/>
                  <a:gd name="T48" fmla="*/ 180 w 349"/>
                  <a:gd name="T49" fmla="*/ 213 h 229"/>
                  <a:gd name="T50" fmla="*/ 281 w 349"/>
                  <a:gd name="T51" fmla="*/ 98 h 229"/>
                  <a:gd name="T52" fmla="*/ 251 w 349"/>
                  <a:gd name="T53" fmla="*/ 68 h 229"/>
                  <a:gd name="T54" fmla="*/ 281 w 349"/>
                  <a:gd name="T55" fmla="*/ 38 h 229"/>
                  <a:gd name="T56" fmla="*/ 311 w 349"/>
                  <a:gd name="T57" fmla="*/ 68 h 229"/>
                  <a:gd name="T58" fmla="*/ 281 w 349"/>
                  <a:gd name="T59" fmla="*/ 9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9" h="229">
                    <a:moveTo>
                      <a:pt x="332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2" y="219"/>
                      <a:pt x="169" y="224"/>
                    </a:cubicBezTo>
                    <a:cubicBezTo>
                      <a:pt x="236" y="229"/>
                      <a:pt x="226" y="149"/>
                      <a:pt x="269" y="133"/>
                    </a:cubicBezTo>
                    <a:cubicBezTo>
                      <a:pt x="311" y="116"/>
                      <a:pt x="349" y="96"/>
                      <a:pt x="332" y="51"/>
                    </a:cubicBezTo>
                    <a:close/>
                    <a:moveTo>
                      <a:pt x="139" y="41"/>
                    </a:moveTo>
                    <a:cubicBezTo>
                      <a:pt x="148" y="41"/>
                      <a:pt x="154" y="48"/>
                      <a:pt x="154" y="56"/>
                    </a:cubicBezTo>
                    <a:cubicBezTo>
                      <a:pt x="154" y="64"/>
                      <a:pt x="148" y="71"/>
                      <a:pt x="139" y="71"/>
                    </a:cubicBezTo>
                    <a:cubicBezTo>
                      <a:pt x="131" y="71"/>
                      <a:pt x="124" y="64"/>
                      <a:pt x="124" y="56"/>
                    </a:cubicBezTo>
                    <a:cubicBezTo>
                      <a:pt x="124" y="48"/>
                      <a:pt x="131" y="41"/>
                      <a:pt x="139" y="41"/>
                    </a:cubicBezTo>
                    <a:close/>
                    <a:moveTo>
                      <a:pt x="104" y="101"/>
                    </a:moveTo>
                    <a:cubicBezTo>
                      <a:pt x="104" y="90"/>
                      <a:pt x="113" y="81"/>
                      <a:pt x="124" y="81"/>
                    </a:cubicBezTo>
                    <a:cubicBezTo>
                      <a:pt x="135" y="81"/>
                      <a:pt x="144" y="90"/>
                      <a:pt x="144" y="101"/>
                    </a:cubicBezTo>
                    <a:cubicBezTo>
                      <a:pt x="144" y="112"/>
                      <a:pt x="135" y="121"/>
                      <a:pt x="124" y="121"/>
                    </a:cubicBezTo>
                    <a:cubicBezTo>
                      <a:pt x="113" y="121"/>
                      <a:pt x="104" y="112"/>
                      <a:pt x="104" y="101"/>
                    </a:cubicBezTo>
                    <a:close/>
                    <a:moveTo>
                      <a:pt x="138" y="174"/>
                    </a:moveTo>
                    <a:cubicBezTo>
                      <a:pt x="126" y="174"/>
                      <a:pt x="115" y="163"/>
                      <a:pt x="115" y="151"/>
                    </a:cubicBezTo>
                    <a:cubicBezTo>
                      <a:pt x="115" y="138"/>
                      <a:pt x="126" y="128"/>
                      <a:pt x="138" y="128"/>
                    </a:cubicBezTo>
                    <a:cubicBezTo>
                      <a:pt x="151" y="128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8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4" y="174"/>
                      <a:pt x="204" y="188"/>
                    </a:cubicBezTo>
                    <a:cubicBezTo>
                      <a:pt x="204" y="202"/>
                      <a:pt x="193" y="213"/>
                      <a:pt x="180" y="213"/>
                    </a:cubicBezTo>
                    <a:close/>
                    <a:moveTo>
                      <a:pt x="281" y="98"/>
                    </a:moveTo>
                    <a:cubicBezTo>
                      <a:pt x="265" y="98"/>
                      <a:pt x="251" y="84"/>
                      <a:pt x="251" y="68"/>
                    </a:cubicBezTo>
                    <a:cubicBezTo>
                      <a:pt x="251" y="51"/>
                      <a:pt x="265" y="38"/>
                      <a:pt x="281" y="38"/>
                    </a:cubicBezTo>
                    <a:cubicBezTo>
                      <a:pt x="298" y="38"/>
                      <a:pt x="311" y="51"/>
                      <a:pt x="311" y="68"/>
                    </a:cubicBezTo>
                    <a:cubicBezTo>
                      <a:pt x="311" y="84"/>
                      <a:pt x="298" y="98"/>
                      <a:pt x="281" y="9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349929" y="3045394"/>
              <a:ext cx="566979" cy="500710"/>
              <a:chOff x="1215459" y="3517535"/>
              <a:chExt cx="566979" cy="500710"/>
            </a:xfrm>
          </p:grpSpPr>
          <p:sp>
            <p:nvSpPr>
              <p:cNvPr id="82" name="Freeform 20"/>
              <p:cNvSpPr/>
              <p:nvPr/>
            </p:nvSpPr>
            <p:spPr bwMode="auto">
              <a:xfrm>
                <a:off x="1249821" y="3517535"/>
                <a:ext cx="532617" cy="500710"/>
              </a:xfrm>
              <a:custGeom>
                <a:avLst/>
                <a:gdLst>
                  <a:gd name="T0" fmla="*/ 24 w 384"/>
                  <a:gd name="T1" fmla="*/ 0 h 361"/>
                  <a:gd name="T2" fmla="*/ 361 w 384"/>
                  <a:gd name="T3" fmla="*/ 0 h 361"/>
                  <a:gd name="T4" fmla="*/ 384 w 384"/>
                  <a:gd name="T5" fmla="*/ 24 h 361"/>
                  <a:gd name="T6" fmla="*/ 384 w 384"/>
                  <a:gd name="T7" fmla="*/ 258 h 361"/>
                  <a:gd name="T8" fmla="*/ 361 w 384"/>
                  <a:gd name="T9" fmla="*/ 281 h 361"/>
                  <a:gd name="T10" fmla="*/ 333 w 384"/>
                  <a:gd name="T11" fmla="*/ 281 h 361"/>
                  <a:gd name="T12" fmla="*/ 333 w 384"/>
                  <a:gd name="T13" fmla="*/ 361 h 361"/>
                  <a:gd name="T14" fmla="*/ 248 w 384"/>
                  <a:gd name="T15" fmla="*/ 281 h 361"/>
                  <a:gd name="T16" fmla="*/ 24 w 384"/>
                  <a:gd name="T17" fmla="*/ 281 h 361"/>
                  <a:gd name="T18" fmla="*/ 0 w 384"/>
                  <a:gd name="T19" fmla="*/ 258 h 361"/>
                  <a:gd name="T20" fmla="*/ 0 w 384"/>
                  <a:gd name="T21" fmla="*/ 24 h 361"/>
                  <a:gd name="T22" fmla="*/ 24 w 384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361">
                    <a:moveTo>
                      <a:pt x="24" y="0"/>
                    </a:moveTo>
                    <a:cubicBezTo>
                      <a:pt x="361" y="0"/>
                      <a:pt x="361" y="0"/>
                      <a:pt x="361" y="0"/>
                    </a:cubicBezTo>
                    <a:cubicBezTo>
                      <a:pt x="374" y="0"/>
                      <a:pt x="384" y="11"/>
                      <a:pt x="384" y="24"/>
                    </a:cubicBezTo>
                    <a:cubicBezTo>
                      <a:pt x="384" y="258"/>
                      <a:pt x="384" y="258"/>
                      <a:pt x="384" y="258"/>
                    </a:cubicBezTo>
                    <a:cubicBezTo>
                      <a:pt x="384" y="271"/>
                      <a:pt x="374" y="281"/>
                      <a:pt x="361" y="281"/>
                    </a:cubicBezTo>
                    <a:cubicBezTo>
                      <a:pt x="333" y="281"/>
                      <a:pt x="333" y="281"/>
                      <a:pt x="333" y="281"/>
                    </a:cubicBezTo>
                    <a:cubicBezTo>
                      <a:pt x="333" y="361"/>
                      <a:pt x="333" y="361"/>
                      <a:pt x="333" y="361"/>
                    </a:cubicBezTo>
                    <a:cubicBezTo>
                      <a:pt x="248" y="281"/>
                      <a:pt x="248" y="281"/>
                      <a:pt x="248" y="281"/>
                    </a:cubicBezTo>
                    <a:cubicBezTo>
                      <a:pt x="24" y="281"/>
                      <a:pt x="24" y="281"/>
                      <a:pt x="24" y="281"/>
                    </a:cubicBezTo>
                    <a:cubicBezTo>
                      <a:pt x="11" y="281"/>
                      <a:pt x="0" y="271"/>
                      <a:pt x="0" y="25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47"/>
              <p:cNvSpPr>
                <a:spLocks noEditPoints="1"/>
              </p:cNvSpPr>
              <p:nvPr/>
            </p:nvSpPr>
            <p:spPr bwMode="auto">
              <a:xfrm>
                <a:off x="1215459" y="3567442"/>
                <a:ext cx="482710" cy="317443"/>
              </a:xfrm>
              <a:custGeom>
                <a:avLst/>
                <a:gdLst>
                  <a:gd name="T0" fmla="*/ 332 w 348"/>
                  <a:gd name="T1" fmla="*/ 50 h 229"/>
                  <a:gd name="T2" fmla="*/ 258 w 348"/>
                  <a:gd name="T3" fmla="*/ 0 h 229"/>
                  <a:gd name="T4" fmla="*/ 169 w 348"/>
                  <a:gd name="T5" fmla="*/ 224 h 229"/>
                  <a:gd name="T6" fmla="*/ 268 w 348"/>
                  <a:gd name="T7" fmla="*/ 132 h 229"/>
                  <a:gd name="T8" fmla="*/ 332 w 348"/>
                  <a:gd name="T9" fmla="*/ 50 h 229"/>
                  <a:gd name="T10" fmla="*/ 139 w 348"/>
                  <a:gd name="T11" fmla="*/ 40 h 229"/>
                  <a:gd name="T12" fmla="*/ 154 w 348"/>
                  <a:gd name="T13" fmla="*/ 55 h 229"/>
                  <a:gd name="T14" fmla="*/ 139 w 348"/>
                  <a:gd name="T15" fmla="*/ 71 h 229"/>
                  <a:gd name="T16" fmla="*/ 124 w 348"/>
                  <a:gd name="T17" fmla="*/ 55 h 229"/>
                  <a:gd name="T18" fmla="*/ 139 w 348"/>
                  <a:gd name="T19" fmla="*/ 40 h 229"/>
                  <a:gd name="T20" fmla="*/ 104 w 348"/>
                  <a:gd name="T21" fmla="*/ 100 h 229"/>
                  <a:gd name="T22" fmla="*/ 124 w 348"/>
                  <a:gd name="T23" fmla="*/ 80 h 229"/>
                  <a:gd name="T24" fmla="*/ 144 w 348"/>
                  <a:gd name="T25" fmla="*/ 100 h 229"/>
                  <a:gd name="T26" fmla="*/ 124 w 348"/>
                  <a:gd name="T27" fmla="*/ 121 h 229"/>
                  <a:gd name="T28" fmla="*/ 104 w 348"/>
                  <a:gd name="T29" fmla="*/ 100 h 229"/>
                  <a:gd name="T30" fmla="*/ 138 w 348"/>
                  <a:gd name="T31" fmla="*/ 173 h 229"/>
                  <a:gd name="T32" fmla="*/ 115 w 348"/>
                  <a:gd name="T33" fmla="*/ 150 h 229"/>
                  <a:gd name="T34" fmla="*/ 138 w 348"/>
                  <a:gd name="T35" fmla="*/ 127 h 229"/>
                  <a:gd name="T36" fmla="*/ 161 w 348"/>
                  <a:gd name="T37" fmla="*/ 150 h 229"/>
                  <a:gd name="T38" fmla="*/ 138 w 348"/>
                  <a:gd name="T39" fmla="*/ 173 h 229"/>
                  <a:gd name="T40" fmla="*/ 179 w 348"/>
                  <a:gd name="T41" fmla="*/ 213 h 229"/>
                  <a:gd name="T42" fmla="*/ 155 w 348"/>
                  <a:gd name="T43" fmla="*/ 188 h 229"/>
                  <a:gd name="T44" fmla="*/ 179 w 348"/>
                  <a:gd name="T45" fmla="*/ 163 h 229"/>
                  <a:gd name="T46" fmla="*/ 204 w 348"/>
                  <a:gd name="T47" fmla="*/ 188 h 229"/>
                  <a:gd name="T48" fmla="*/ 179 w 348"/>
                  <a:gd name="T49" fmla="*/ 213 h 229"/>
                  <a:gd name="T50" fmla="*/ 281 w 348"/>
                  <a:gd name="T51" fmla="*/ 97 h 229"/>
                  <a:gd name="T52" fmla="*/ 251 w 348"/>
                  <a:gd name="T53" fmla="*/ 67 h 229"/>
                  <a:gd name="T54" fmla="*/ 281 w 348"/>
                  <a:gd name="T55" fmla="*/ 37 h 229"/>
                  <a:gd name="T56" fmla="*/ 311 w 348"/>
                  <a:gd name="T57" fmla="*/ 67 h 229"/>
                  <a:gd name="T58" fmla="*/ 281 w 348"/>
                  <a:gd name="T59" fmla="*/ 97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8" h="229">
                    <a:moveTo>
                      <a:pt x="332" y="50"/>
                    </a:moveTo>
                    <a:cubicBezTo>
                      <a:pt x="316" y="5"/>
                      <a:pt x="258" y="0"/>
                      <a:pt x="258" y="0"/>
                    </a:cubicBezTo>
                    <a:cubicBezTo>
                      <a:pt x="0" y="3"/>
                      <a:pt x="102" y="219"/>
                      <a:pt x="169" y="224"/>
                    </a:cubicBezTo>
                    <a:cubicBezTo>
                      <a:pt x="236" y="229"/>
                      <a:pt x="226" y="149"/>
                      <a:pt x="268" y="132"/>
                    </a:cubicBezTo>
                    <a:cubicBezTo>
                      <a:pt x="311" y="115"/>
                      <a:pt x="348" y="95"/>
                      <a:pt x="332" y="50"/>
                    </a:cubicBezTo>
                    <a:close/>
                    <a:moveTo>
                      <a:pt x="139" y="40"/>
                    </a:moveTo>
                    <a:cubicBezTo>
                      <a:pt x="147" y="40"/>
                      <a:pt x="154" y="47"/>
                      <a:pt x="154" y="55"/>
                    </a:cubicBezTo>
                    <a:cubicBezTo>
                      <a:pt x="154" y="64"/>
                      <a:pt x="147" y="71"/>
                      <a:pt x="139" y="71"/>
                    </a:cubicBezTo>
                    <a:cubicBezTo>
                      <a:pt x="131" y="71"/>
                      <a:pt x="124" y="64"/>
                      <a:pt x="124" y="55"/>
                    </a:cubicBezTo>
                    <a:cubicBezTo>
                      <a:pt x="124" y="47"/>
                      <a:pt x="131" y="40"/>
                      <a:pt x="139" y="40"/>
                    </a:cubicBezTo>
                    <a:close/>
                    <a:moveTo>
                      <a:pt x="104" y="100"/>
                    </a:moveTo>
                    <a:cubicBezTo>
                      <a:pt x="104" y="89"/>
                      <a:pt x="113" y="80"/>
                      <a:pt x="124" y="80"/>
                    </a:cubicBezTo>
                    <a:cubicBezTo>
                      <a:pt x="135" y="80"/>
                      <a:pt x="144" y="89"/>
                      <a:pt x="144" y="100"/>
                    </a:cubicBezTo>
                    <a:cubicBezTo>
                      <a:pt x="144" y="112"/>
                      <a:pt x="135" y="121"/>
                      <a:pt x="124" y="121"/>
                    </a:cubicBezTo>
                    <a:cubicBezTo>
                      <a:pt x="113" y="121"/>
                      <a:pt x="104" y="112"/>
                      <a:pt x="104" y="100"/>
                    </a:cubicBezTo>
                    <a:close/>
                    <a:moveTo>
                      <a:pt x="138" y="173"/>
                    </a:moveTo>
                    <a:cubicBezTo>
                      <a:pt x="126" y="173"/>
                      <a:pt x="115" y="163"/>
                      <a:pt x="115" y="150"/>
                    </a:cubicBezTo>
                    <a:cubicBezTo>
                      <a:pt x="115" y="137"/>
                      <a:pt x="126" y="127"/>
                      <a:pt x="138" y="127"/>
                    </a:cubicBezTo>
                    <a:cubicBezTo>
                      <a:pt x="151" y="127"/>
                      <a:pt x="161" y="137"/>
                      <a:pt x="161" y="150"/>
                    </a:cubicBezTo>
                    <a:cubicBezTo>
                      <a:pt x="161" y="163"/>
                      <a:pt x="151" y="173"/>
                      <a:pt x="138" y="173"/>
                    </a:cubicBezTo>
                    <a:close/>
                    <a:moveTo>
                      <a:pt x="179" y="213"/>
                    </a:moveTo>
                    <a:cubicBezTo>
                      <a:pt x="166" y="213"/>
                      <a:pt x="155" y="201"/>
                      <a:pt x="155" y="188"/>
                    </a:cubicBezTo>
                    <a:cubicBezTo>
                      <a:pt x="155" y="174"/>
                      <a:pt x="166" y="163"/>
                      <a:pt x="179" y="163"/>
                    </a:cubicBezTo>
                    <a:cubicBezTo>
                      <a:pt x="193" y="163"/>
                      <a:pt x="204" y="174"/>
                      <a:pt x="204" y="188"/>
                    </a:cubicBezTo>
                    <a:cubicBezTo>
                      <a:pt x="204" y="201"/>
                      <a:pt x="193" y="213"/>
                      <a:pt x="179" y="213"/>
                    </a:cubicBezTo>
                    <a:close/>
                    <a:moveTo>
                      <a:pt x="281" y="97"/>
                    </a:moveTo>
                    <a:cubicBezTo>
                      <a:pt x="264" y="97"/>
                      <a:pt x="251" y="84"/>
                      <a:pt x="251" y="67"/>
                    </a:cubicBezTo>
                    <a:cubicBezTo>
                      <a:pt x="251" y="50"/>
                      <a:pt x="264" y="37"/>
                      <a:pt x="281" y="37"/>
                    </a:cubicBezTo>
                    <a:cubicBezTo>
                      <a:pt x="298" y="37"/>
                      <a:pt x="311" y="50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000886" y="3896860"/>
              <a:ext cx="773154" cy="725702"/>
              <a:chOff x="2000886" y="4100060"/>
              <a:chExt cx="773154" cy="725702"/>
            </a:xfrm>
          </p:grpSpPr>
          <p:sp>
            <p:nvSpPr>
              <p:cNvPr id="77" name="Freeform 17"/>
              <p:cNvSpPr/>
              <p:nvPr/>
            </p:nvSpPr>
            <p:spPr bwMode="auto">
              <a:xfrm>
                <a:off x="2000886" y="4100060"/>
                <a:ext cx="773154" cy="725702"/>
              </a:xfrm>
              <a:custGeom>
                <a:avLst/>
                <a:gdLst>
                  <a:gd name="T0" fmla="*/ 34 w 557"/>
                  <a:gd name="T1" fmla="*/ 0 h 523"/>
                  <a:gd name="T2" fmla="*/ 522 w 557"/>
                  <a:gd name="T3" fmla="*/ 0 h 523"/>
                  <a:gd name="T4" fmla="*/ 557 w 557"/>
                  <a:gd name="T5" fmla="*/ 35 h 523"/>
                  <a:gd name="T6" fmla="*/ 557 w 557"/>
                  <a:gd name="T7" fmla="*/ 374 h 523"/>
                  <a:gd name="T8" fmla="*/ 522 w 557"/>
                  <a:gd name="T9" fmla="*/ 408 h 523"/>
                  <a:gd name="T10" fmla="*/ 483 w 557"/>
                  <a:gd name="T11" fmla="*/ 408 h 523"/>
                  <a:gd name="T12" fmla="*/ 483 w 557"/>
                  <a:gd name="T13" fmla="*/ 523 h 523"/>
                  <a:gd name="T14" fmla="*/ 360 w 557"/>
                  <a:gd name="T15" fmla="*/ 408 h 523"/>
                  <a:gd name="T16" fmla="*/ 34 w 557"/>
                  <a:gd name="T17" fmla="*/ 408 h 523"/>
                  <a:gd name="T18" fmla="*/ 0 w 557"/>
                  <a:gd name="T19" fmla="*/ 374 h 523"/>
                  <a:gd name="T20" fmla="*/ 0 w 557"/>
                  <a:gd name="T21" fmla="*/ 35 h 523"/>
                  <a:gd name="T22" fmla="*/ 34 w 557"/>
                  <a:gd name="T23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7" h="523">
                    <a:moveTo>
                      <a:pt x="34" y="0"/>
                    </a:moveTo>
                    <a:cubicBezTo>
                      <a:pt x="522" y="0"/>
                      <a:pt x="522" y="0"/>
                      <a:pt x="522" y="0"/>
                    </a:cubicBezTo>
                    <a:cubicBezTo>
                      <a:pt x="541" y="0"/>
                      <a:pt x="557" y="16"/>
                      <a:pt x="557" y="35"/>
                    </a:cubicBezTo>
                    <a:cubicBezTo>
                      <a:pt x="557" y="374"/>
                      <a:pt x="557" y="374"/>
                      <a:pt x="557" y="374"/>
                    </a:cubicBezTo>
                    <a:cubicBezTo>
                      <a:pt x="557" y="393"/>
                      <a:pt x="541" y="408"/>
                      <a:pt x="522" y="408"/>
                    </a:cubicBezTo>
                    <a:cubicBezTo>
                      <a:pt x="483" y="408"/>
                      <a:pt x="483" y="408"/>
                      <a:pt x="483" y="408"/>
                    </a:cubicBezTo>
                    <a:cubicBezTo>
                      <a:pt x="483" y="523"/>
                      <a:pt x="483" y="523"/>
                      <a:pt x="483" y="523"/>
                    </a:cubicBezTo>
                    <a:cubicBezTo>
                      <a:pt x="360" y="408"/>
                      <a:pt x="360" y="408"/>
                      <a:pt x="360" y="408"/>
                    </a:cubicBezTo>
                    <a:cubicBezTo>
                      <a:pt x="34" y="408"/>
                      <a:pt x="34" y="408"/>
                      <a:pt x="34" y="408"/>
                    </a:cubicBezTo>
                    <a:cubicBezTo>
                      <a:pt x="15" y="408"/>
                      <a:pt x="0" y="393"/>
                      <a:pt x="0" y="37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5" y="0"/>
                      <a:pt x="3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48"/>
              <p:cNvSpPr/>
              <p:nvPr/>
            </p:nvSpPr>
            <p:spPr bwMode="auto">
              <a:xfrm>
                <a:off x="2324056" y="4524681"/>
                <a:ext cx="91633" cy="22090"/>
              </a:xfrm>
              <a:custGeom>
                <a:avLst/>
                <a:gdLst>
                  <a:gd name="T0" fmla="*/ 66 w 66"/>
                  <a:gd name="T1" fmla="*/ 8 h 16"/>
                  <a:gd name="T2" fmla="*/ 55 w 66"/>
                  <a:gd name="T3" fmla="*/ 16 h 16"/>
                  <a:gd name="T4" fmla="*/ 11 w 66"/>
                  <a:gd name="T5" fmla="*/ 16 h 16"/>
                  <a:gd name="T6" fmla="*/ 0 w 66"/>
                  <a:gd name="T7" fmla="*/ 8 h 16"/>
                  <a:gd name="T8" fmla="*/ 0 w 66"/>
                  <a:gd name="T9" fmla="*/ 8 h 16"/>
                  <a:gd name="T10" fmla="*/ 11 w 66"/>
                  <a:gd name="T11" fmla="*/ 0 h 16"/>
                  <a:gd name="T12" fmla="*/ 55 w 66"/>
                  <a:gd name="T13" fmla="*/ 0 h 16"/>
                  <a:gd name="T14" fmla="*/ 66 w 66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6">
                    <a:moveTo>
                      <a:pt x="66" y="8"/>
                    </a:moveTo>
                    <a:cubicBezTo>
                      <a:pt x="66" y="12"/>
                      <a:pt x="61" y="16"/>
                      <a:pt x="55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5" y="16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1" y="0"/>
                      <a:pt x="66" y="3"/>
                      <a:pt x="66" y="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49"/>
              <p:cNvSpPr/>
              <p:nvPr/>
            </p:nvSpPr>
            <p:spPr bwMode="auto">
              <a:xfrm>
                <a:off x="2324056" y="4548408"/>
                <a:ext cx="91633" cy="22090"/>
              </a:xfrm>
              <a:custGeom>
                <a:avLst/>
                <a:gdLst>
                  <a:gd name="T0" fmla="*/ 66 w 66"/>
                  <a:gd name="T1" fmla="*/ 8 h 16"/>
                  <a:gd name="T2" fmla="*/ 55 w 66"/>
                  <a:gd name="T3" fmla="*/ 16 h 16"/>
                  <a:gd name="T4" fmla="*/ 11 w 66"/>
                  <a:gd name="T5" fmla="*/ 16 h 16"/>
                  <a:gd name="T6" fmla="*/ 0 w 66"/>
                  <a:gd name="T7" fmla="*/ 8 h 16"/>
                  <a:gd name="T8" fmla="*/ 0 w 66"/>
                  <a:gd name="T9" fmla="*/ 8 h 16"/>
                  <a:gd name="T10" fmla="*/ 11 w 66"/>
                  <a:gd name="T11" fmla="*/ 0 h 16"/>
                  <a:gd name="T12" fmla="*/ 55 w 66"/>
                  <a:gd name="T13" fmla="*/ 0 h 16"/>
                  <a:gd name="T14" fmla="*/ 66 w 66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6">
                    <a:moveTo>
                      <a:pt x="66" y="8"/>
                    </a:moveTo>
                    <a:cubicBezTo>
                      <a:pt x="66" y="12"/>
                      <a:pt x="61" y="16"/>
                      <a:pt x="55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5" y="16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1" y="0"/>
                      <a:pt x="66" y="3"/>
                      <a:pt x="66" y="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0" name="Freeform 50"/>
              <p:cNvSpPr/>
              <p:nvPr/>
            </p:nvSpPr>
            <p:spPr bwMode="auto">
              <a:xfrm>
                <a:off x="2342055" y="4572134"/>
                <a:ext cx="55634" cy="22090"/>
              </a:xfrm>
              <a:custGeom>
                <a:avLst/>
                <a:gdLst>
                  <a:gd name="T0" fmla="*/ 40 w 40"/>
                  <a:gd name="T1" fmla="*/ 8 h 16"/>
                  <a:gd name="T2" fmla="*/ 34 w 40"/>
                  <a:gd name="T3" fmla="*/ 16 h 16"/>
                  <a:gd name="T4" fmla="*/ 7 w 40"/>
                  <a:gd name="T5" fmla="*/ 16 h 16"/>
                  <a:gd name="T6" fmla="*/ 0 w 40"/>
                  <a:gd name="T7" fmla="*/ 8 h 16"/>
                  <a:gd name="T8" fmla="*/ 0 w 40"/>
                  <a:gd name="T9" fmla="*/ 8 h 16"/>
                  <a:gd name="T10" fmla="*/ 7 w 40"/>
                  <a:gd name="T11" fmla="*/ 0 h 16"/>
                  <a:gd name="T12" fmla="*/ 34 w 40"/>
                  <a:gd name="T13" fmla="*/ 0 h 16"/>
                  <a:gd name="T14" fmla="*/ 40 w 40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6">
                    <a:moveTo>
                      <a:pt x="40" y="8"/>
                    </a:moveTo>
                    <a:cubicBezTo>
                      <a:pt x="40" y="12"/>
                      <a:pt x="37" y="16"/>
                      <a:pt x="34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3" y="16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40" y="3"/>
                      <a:pt x="40" y="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51"/>
              <p:cNvSpPr>
                <a:spLocks noEditPoints="1"/>
              </p:cNvSpPr>
              <p:nvPr/>
            </p:nvSpPr>
            <p:spPr bwMode="auto">
              <a:xfrm>
                <a:off x="2174334" y="4172057"/>
                <a:ext cx="388623" cy="348533"/>
              </a:xfrm>
              <a:custGeom>
                <a:avLst/>
                <a:gdLst>
                  <a:gd name="T0" fmla="*/ 143 w 280"/>
                  <a:gd name="T1" fmla="*/ 0 h 251"/>
                  <a:gd name="T2" fmla="*/ 143 w 280"/>
                  <a:gd name="T3" fmla="*/ 0 h 251"/>
                  <a:gd name="T4" fmla="*/ 140 w 280"/>
                  <a:gd name="T5" fmla="*/ 0 h 251"/>
                  <a:gd name="T6" fmla="*/ 137 w 280"/>
                  <a:gd name="T7" fmla="*/ 0 h 251"/>
                  <a:gd name="T8" fmla="*/ 137 w 280"/>
                  <a:gd name="T9" fmla="*/ 0 h 251"/>
                  <a:gd name="T10" fmla="*/ 70 w 280"/>
                  <a:gd name="T11" fmla="*/ 174 h 251"/>
                  <a:gd name="T12" fmla="*/ 107 w 280"/>
                  <a:gd name="T13" fmla="*/ 251 h 251"/>
                  <a:gd name="T14" fmla="*/ 140 w 280"/>
                  <a:gd name="T15" fmla="*/ 251 h 251"/>
                  <a:gd name="T16" fmla="*/ 145 w 280"/>
                  <a:gd name="T17" fmla="*/ 251 h 251"/>
                  <a:gd name="T18" fmla="*/ 176 w 280"/>
                  <a:gd name="T19" fmla="*/ 251 h 251"/>
                  <a:gd name="T20" fmla="*/ 211 w 280"/>
                  <a:gd name="T21" fmla="*/ 174 h 251"/>
                  <a:gd name="T22" fmla="*/ 143 w 280"/>
                  <a:gd name="T23" fmla="*/ 0 h 251"/>
                  <a:gd name="T24" fmla="*/ 209 w 280"/>
                  <a:gd name="T25" fmla="*/ 127 h 251"/>
                  <a:gd name="T26" fmla="*/ 169 w 280"/>
                  <a:gd name="T27" fmla="*/ 28 h 251"/>
                  <a:gd name="T28" fmla="*/ 209 w 280"/>
                  <a:gd name="T29" fmla="*/ 12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0" h="251">
                    <a:moveTo>
                      <a:pt x="143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1" y="0"/>
                      <a:pt x="140" y="0"/>
                    </a:cubicBezTo>
                    <a:cubicBezTo>
                      <a:pt x="139" y="0"/>
                      <a:pt x="143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0" y="4"/>
                      <a:pt x="33" y="141"/>
                      <a:pt x="70" y="174"/>
                    </a:cubicBezTo>
                    <a:cubicBezTo>
                      <a:pt x="108" y="208"/>
                      <a:pt x="107" y="251"/>
                      <a:pt x="107" y="251"/>
                    </a:cubicBezTo>
                    <a:cubicBezTo>
                      <a:pt x="140" y="251"/>
                      <a:pt x="140" y="251"/>
                      <a:pt x="140" y="251"/>
                    </a:cubicBezTo>
                    <a:cubicBezTo>
                      <a:pt x="145" y="251"/>
                      <a:pt x="145" y="251"/>
                      <a:pt x="145" y="251"/>
                    </a:cubicBezTo>
                    <a:cubicBezTo>
                      <a:pt x="176" y="251"/>
                      <a:pt x="176" y="251"/>
                      <a:pt x="176" y="251"/>
                    </a:cubicBezTo>
                    <a:cubicBezTo>
                      <a:pt x="176" y="251"/>
                      <a:pt x="173" y="208"/>
                      <a:pt x="211" y="174"/>
                    </a:cubicBezTo>
                    <a:cubicBezTo>
                      <a:pt x="248" y="141"/>
                      <a:pt x="280" y="4"/>
                      <a:pt x="143" y="0"/>
                    </a:cubicBezTo>
                    <a:close/>
                    <a:moveTo>
                      <a:pt x="209" y="127"/>
                    </a:moveTo>
                    <a:cubicBezTo>
                      <a:pt x="232" y="63"/>
                      <a:pt x="169" y="28"/>
                      <a:pt x="169" y="28"/>
                    </a:cubicBezTo>
                    <a:cubicBezTo>
                      <a:pt x="263" y="43"/>
                      <a:pt x="209" y="127"/>
                      <a:pt x="209" y="12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864037" y="3733229"/>
              <a:ext cx="532617" cy="499891"/>
              <a:chOff x="2864037" y="3936429"/>
              <a:chExt cx="532617" cy="499891"/>
            </a:xfrm>
          </p:grpSpPr>
          <p:sp>
            <p:nvSpPr>
              <p:cNvPr id="68" name="Freeform 23"/>
              <p:cNvSpPr/>
              <p:nvPr/>
            </p:nvSpPr>
            <p:spPr bwMode="auto">
              <a:xfrm>
                <a:off x="2864037" y="3936429"/>
                <a:ext cx="532617" cy="499891"/>
              </a:xfrm>
              <a:custGeom>
                <a:avLst/>
                <a:gdLst>
                  <a:gd name="T0" fmla="*/ 24 w 384"/>
                  <a:gd name="T1" fmla="*/ 0 h 360"/>
                  <a:gd name="T2" fmla="*/ 360 w 384"/>
                  <a:gd name="T3" fmla="*/ 0 h 360"/>
                  <a:gd name="T4" fmla="*/ 384 w 384"/>
                  <a:gd name="T5" fmla="*/ 24 h 360"/>
                  <a:gd name="T6" fmla="*/ 384 w 384"/>
                  <a:gd name="T7" fmla="*/ 257 h 360"/>
                  <a:gd name="T8" fmla="*/ 360 w 384"/>
                  <a:gd name="T9" fmla="*/ 281 h 360"/>
                  <a:gd name="T10" fmla="*/ 333 w 384"/>
                  <a:gd name="T11" fmla="*/ 281 h 360"/>
                  <a:gd name="T12" fmla="*/ 333 w 384"/>
                  <a:gd name="T13" fmla="*/ 360 h 360"/>
                  <a:gd name="T14" fmla="*/ 248 w 384"/>
                  <a:gd name="T15" fmla="*/ 281 h 360"/>
                  <a:gd name="T16" fmla="*/ 24 w 384"/>
                  <a:gd name="T17" fmla="*/ 281 h 360"/>
                  <a:gd name="T18" fmla="*/ 0 w 384"/>
                  <a:gd name="T19" fmla="*/ 257 h 360"/>
                  <a:gd name="T20" fmla="*/ 0 w 384"/>
                  <a:gd name="T21" fmla="*/ 24 h 360"/>
                  <a:gd name="T22" fmla="*/ 24 w 384"/>
                  <a:gd name="T2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360">
                    <a:moveTo>
                      <a:pt x="24" y="0"/>
                    </a:moveTo>
                    <a:cubicBezTo>
                      <a:pt x="360" y="0"/>
                      <a:pt x="360" y="0"/>
                      <a:pt x="360" y="0"/>
                    </a:cubicBezTo>
                    <a:cubicBezTo>
                      <a:pt x="373" y="0"/>
                      <a:pt x="384" y="10"/>
                      <a:pt x="384" y="24"/>
                    </a:cubicBezTo>
                    <a:cubicBezTo>
                      <a:pt x="384" y="257"/>
                      <a:pt x="384" y="257"/>
                      <a:pt x="384" y="257"/>
                    </a:cubicBezTo>
                    <a:cubicBezTo>
                      <a:pt x="384" y="270"/>
                      <a:pt x="373" y="281"/>
                      <a:pt x="360" y="281"/>
                    </a:cubicBezTo>
                    <a:cubicBezTo>
                      <a:pt x="333" y="281"/>
                      <a:pt x="333" y="281"/>
                      <a:pt x="333" y="281"/>
                    </a:cubicBezTo>
                    <a:cubicBezTo>
                      <a:pt x="333" y="360"/>
                      <a:pt x="333" y="360"/>
                      <a:pt x="333" y="360"/>
                    </a:cubicBezTo>
                    <a:cubicBezTo>
                      <a:pt x="248" y="281"/>
                      <a:pt x="248" y="281"/>
                      <a:pt x="248" y="281"/>
                    </a:cubicBezTo>
                    <a:cubicBezTo>
                      <a:pt x="24" y="281"/>
                      <a:pt x="24" y="281"/>
                      <a:pt x="24" y="281"/>
                    </a:cubicBezTo>
                    <a:cubicBezTo>
                      <a:pt x="10" y="281"/>
                      <a:pt x="0" y="270"/>
                      <a:pt x="0" y="25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56"/>
              <p:cNvSpPr/>
              <p:nvPr/>
            </p:nvSpPr>
            <p:spPr bwMode="auto">
              <a:xfrm>
                <a:off x="3019486" y="3982246"/>
                <a:ext cx="226628" cy="227447"/>
              </a:xfrm>
              <a:custGeom>
                <a:avLst/>
                <a:gdLst>
                  <a:gd name="T0" fmla="*/ 120 w 163"/>
                  <a:gd name="T1" fmla="*/ 8 h 164"/>
                  <a:gd name="T2" fmla="*/ 153 w 163"/>
                  <a:gd name="T3" fmla="*/ 73 h 164"/>
                  <a:gd name="T4" fmla="*/ 72 w 163"/>
                  <a:gd name="T5" fmla="*/ 154 h 164"/>
                  <a:gd name="T6" fmla="*/ 8 w 163"/>
                  <a:gd name="T7" fmla="*/ 122 h 164"/>
                  <a:gd name="T8" fmla="*/ 0 w 163"/>
                  <a:gd name="T9" fmla="*/ 128 h 164"/>
                  <a:gd name="T10" fmla="*/ 72 w 163"/>
                  <a:gd name="T11" fmla="*/ 164 h 164"/>
                  <a:gd name="T12" fmla="*/ 163 w 163"/>
                  <a:gd name="T13" fmla="*/ 73 h 164"/>
                  <a:gd name="T14" fmla="*/ 126 w 163"/>
                  <a:gd name="T15" fmla="*/ 0 h 164"/>
                  <a:gd name="T16" fmla="*/ 120 w 163"/>
                  <a:gd name="T17" fmla="*/ 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4">
                    <a:moveTo>
                      <a:pt x="120" y="8"/>
                    </a:moveTo>
                    <a:cubicBezTo>
                      <a:pt x="140" y="23"/>
                      <a:pt x="153" y="46"/>
                      <a:pt x="153" y="73"/>
                    </a:cubicBezTo>
                    <a:cubicBezTo>
                      <a:pt x="153" y="118"/>
                      <a:pt x="117" y="154"/>
                      <a:pt x="72" y="154"/>
                    </a:cubicBezTo>
                    <a:cubicBezTo>
                      <a:pt x="46" y="154"/>
                      <a:pt x="23" y="141"/>
                      <a:pt x="8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" y="150"/>
                      <a:pt x="43" y="164"/>
                      <a:pt x="72" y="164"/>
                    </a:cubicBezTo>
                    <a:cubicBezTo>
                      <a:pt x="123" y="164"/>
                      <a:pt x="163" y="123"/>
                      <a:pt x="163" y="73"/>
                    </a:cubicBezTo>
                    <a:cubicBezTo>
                      <a:pt x="163" y="43"/>
                      <a:pt x="149" y="16"/>
                      <a:pt x="126" y="0"/>
                    </a:cubicBez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57"/>
              <p:cNvSpPr>
                <a:spLocks noEditPoints="1"/>
              </p:cNvSpPr>
              <p:nvPr/>
            </p:nvSpPr>
            <p:spPr bwMode="auto">
              <a:xfrm>
                <a:off x="3021122" y="3984700"/>
                <a:ext cx="201266" cy="201266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58"/>
              <p:cNvSpPr/>
              <p:nvPr/>
            </p:nvSpPr>
            <p:spPr bwMode="auto">
              <a:xfrm>
                <a:off x="3015395" y="3988791"/>
                <a:ext cx="224992" cy="197175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8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6 w 162"/>
                  <a:gd name="T17" fmla="*/ 44 h 142"/>
                  <a:gd name="T18" fmla="*/ 19 w 162"/>
                  <a:gd name="T19" fmla="*/ 48 h 142"/>
                  <a:gd name="T20" fmla="*/ 20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5 w 162"/>
                  <a:gd name="T77" fmla="*/ 54 h 142"/>
                  <a:gd name="T78" fmla="*/ 133 w 162"/>
                  <a:gd name="T79" fmla="*/ 57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2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4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9 w 162"/>
                  <a:gd name="T121" fmla="*/ 8 h 142"/>
                  <a:gd name="T122" fmla="*/ 78 w 162"/>
                  <a:gd name="T123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6" y="14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8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7" y="24"/>
                      <a:pt x="36" y="24"/>
                    </a:cubicBezTo>
                    <a:cubicBezTo>
                      <a:pt x="36" y="24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4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20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5" y="42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7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2"/>
                      <a:pt x="14" y="40"/>
                      <a:pt x="14" y="40"/>
                    </a:cubicBezTo>
                    <a:cubicBezTo>
                      <a:pt x="14" y="40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2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7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8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9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0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4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9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80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6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6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7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1" y="126"/>
                      <a:pt x="42" y="128"/>
                      <a:pt x="40" y="127"/>
                    </a:cubicBezTo>
                    <a:cubicBezTo>
                      <a:pt x="38" y="126"/>
                      <a:pt x="40" y="127"/>
                      <a:pt x="37" y="125"/>
                    </a:cubicBezTo>
                    <a:cubicBezTo>
                      <a:pt x="35" y="123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2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1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8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10" y="64"/>
                    </a:cubicBezTo>
                    <a:cubicBezTo>
                      <a:pt x="9" y="63"/>
                      <a:pt x="9" y="63"/>
                      <a:pt x="8" y="62"/>
                    </a:cubicBezTo>
                    <a:cubicBezTo>
                      <a:pt x="8" y="62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1"/>
                    </a:cubicBezTo>
                    <a:cubicBezTo>
                      <a:pt x="70" y="141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7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3" y="132"/>
                      <a:pt x="94" y="132"/>
                    </a:cubicBezTo>
                    <a:cubicBezTo>
                      <a:pt x="95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99" y="131"/>
                    </a:cubicBezTo>
                    <a:cubicBezTo>
                      <a:pt x="100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1"/>
                    </a:cubicBezTo>
                    <a:cubicBezTo>
                      <a:pt x="81" y="141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2"/>
                      <a:pt x="143" y="50"/>
                    </a:cubicBezTo>
                    <a:cubicBezTo>
                      <a:pt x="142" y="48"/>
                      <a:pt x="142" y="49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8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8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3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3" y="50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5" y="54"/>
                    </a:cubicBezTo>
                    <a:cubicBezTo>
                      <a:pt x="125" y="54"/>
                      <a:pt x="127" y="54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8"/>
                      <a:pt x="129" y="57"/>
                    </a:cubicBezTo>
                    <a:cubicBezTo>
                      <a:pt x="130" y="57"/>
                      <a:pt x="129" y="58"/>
                      <a:pt x="130" y="57"/>
                    </a:cubicBezTo>
                    <a:cubicBezTo>
                      <a:pt x="131" y="57"/>
                      <a:pt x="133" y="57"/>
                      <a:pt x="133" y="57"/>
                    </a:cubicBezTo>
                    <a:cubicBezTo>
                      <a:pt x="133" y="57"/>
                      <a:pt x="134" y="58"/>
                      <a:pt x="134" y="58"/>
                    </a:cubicBezTo>
                    <a:cubicBezTo>
                      <a:pt x="134" y="59"/>
                      <a:pt x="134" y="62"/>
                      <a:pt x="134" y="62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2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7"/>
                    </a:cubicBezTo>
                    <a:cubicBezTo>
                      <a:pt x="113" y="107"/>
                      <a:pt x="109" y="108"/>
                      <a:pt x="109" y="109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3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8" y="95"/>
                      <a:pt x="97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5"/>
                      <a:pt x="101" y="84"/>
                    </a:cubicBezTo>
                    <a:cubicBezTo>
                      <a:pt x="101" y="83"/>
                      <a:pt x="100" y="82"/>
                      <a:pt x="99" y="81"/>
                    </a:cubicBezTo>
                    <a:cubicBezTo>
                      <a:pt x="99" y="81"/>
                      <a:pt x="99" y="81"/>
                      <a:pt x="98" y="79"/>
                    </a:cubicBezTo>
                    <a:cubicBezTo>
                      <a:pt x="97" y="78"/>
                      <a:pt x="97" y="77"/>
                      <a:pt x="97" y="77"/>
                    </a:cubicBezTo>
                    <a:cubicBezTo>
                      <a:pt x="97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3" y="68"/>
                      <a:pt x="91" y="66"/>
                    </a:cubicBezTo>
                    <a:cubicBezTo>
                      <a:pt x="90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2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2"/>
                      <a:pt x="68" y="62"/>
                      <a:pt x="67" y="61"/>
                    </a:cubicBezTo>
                    <a:cubicBezTo>
                      <a:pt x="67" y="59"/>
                      <a:pt x="68" y="60"/>
                      <a:pt x="67" y="58"/>
                    </a:cubicBezTo>
                    <a:cubicBezTo>
                      <a:pt x="66" y="57"/>
                      <a:pt x="68" y="59"/>
                      <a:pt x="66" y="57"/>
                    </a:cubicBezTo>
                    <a:cubicBezTo>
                      <a:pt x="64" y="55"/>
                      <a:pt x="63" y="57"/>
                      <a:pt x="64" y="55"/>
                    </a:cubicBezTo>
                    <a:cubicBezTo>
                      <a:pt x="65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70" y="39"/>
                      <a:pt x="70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1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90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30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1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8" y="33"/>
                      <a:pt x="116" y="32"/>
                    </a:cubicBezTo>
                    <a:cubicBezTo>
                      <a:pt x="114" y="31"/>
                      <a:pt x="113" y="32"/>
                      <a:pt x="113" y="31"/>
                    </a:cubicBezTo>
                    <a:cubicBezTo>
                      <a:pt x="112" y="29"/>
                      <a:pt x="114" y="30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3"/>
                      <a:pt x="103" y="22"/>
                      <a:pt x="102" y="22"/>
                    </a:cubicBezTo>
                    <a:cubicBezTo>
                      <a:pt x="101" y="23"/>
                      <a:pt x="101" y="25"/>
                      <a:pt x="101" y="26"/>
                    </a:cubicBezTo>
                    <a:cubicBezTo>
                      <a:pt x="101" y="27"/>
                      <a:pt x="102" y="28"/>
                      <a:pt x="100" y="27"/>
                    </a:cubicBezTo>
                    <a:cubicBezTo>
                      <a:pt x="98" y="26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4"/>
                    </a:cubicBezTo>
                    <a:cubicBezTo>
                      <a:pt x="90" y="24"/>
                      <a:pt x="89" y="24"/>
                      <a:pt x="89" y="25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7"/>
                      <a:pt x="76" y="27"/>
                      <a:pt x="78" y="25"/>
                    </a:cubicBezTo>
                    <a:cubicBezTo>
                      <a:pt x="80" y="23"/>
                      <a:pt x="78" y="24"/>
                      <a:pt x="81" y="23"/>
                    </a:cubicBezTo>
                    <a:cubicBezTo>
                      <a:pt x="84" y="22"/>
                      <a:pt x="88" y="21"/>
                      <a:pt x="84" y="21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2" y="13"/>
                      <a:pt x="70" y="13"/>
                    </a:cubicBezTo>
                    <a:cubicBezTo>
                      <a:pt x="69" y="13"/>
                      <a:pt x="71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9" y="8"/>
                    </a:cubicBezTo>
                    <a:cubicBezTo>
                      <a:pt x="70" y="7"/>
                      <a:pt x="70" y="3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3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59"/>
              <p:cNvSpPr/>
              <p:nvPr/>
            </p:nvSpPr>
            <p:spPr bwMode="auto">
              <a:xfrm>
                <a:off x="3069393" y="4203147"/>
                <a:ext cx="63816" cy="74452"/>
              </a:xfrm>
              <a:custGeom>
                <a:avLst/>
                <a:gdLst>
                  <a:gd name="T0" fmla="*/ 33 w 46"/>
                  <a:gd name="T1" fmla="*/ 3 h 54"/>
                  <a:gd name="T2" fmla="*/ 33 w 46"/>
                  <a:gd name="T3" fmla="*/ 20 h 54"/>
                  <a:gd name="T4" fmla="*/ 19 w 46"/>
                  <a:gd name="T5" fmla="*/ 31 h 54"/>
                  <a:gd name="T6" fmla="*/ 1 w 46"/>
                  <a:gd name="T7" fmla="*/ 45 h 54"/>
                  <a:gd name="T8" fmla="*/ 46 w 46"/>
                  <a:gd name="T9" fmla="*/ 54 h 54"/>
                  <a:gd name="T10" fmla="*/ 46 w 46"/>
                  <a:gd name="T11" fmla="*/ 0 h 54"/>
                  <a:gd name="T12" fmla="*/ 33 w 46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54">
                    <a:moveTo>
                      <a:pt x="33" y="3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28" y="28"/>
                      <a:pt x="19" y="31"/>
                    </a:cubicBezTo>
                    <a:cubicBezTo>
                      <a:pt x="9" y="35"/>
                      <a:pt x="0" y="40"/>
                      <a:pt x="1" y="45"/>
                    </a:cubicBezTo>
                    <a:cubicBezTo>
                      <a:pt x="1" y="50"/>
                      <a:pt x="14" y="54"/>
                      <a:pt x="46" y="54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60"/>
              <p:cNvSpPr/>
              <p:nvPr/>
            </p:nvSpPr>
            <p:spPr bwMode="auto">
              <a:xfrm>
                <a:off x="3125028" y="4203147"/>
                <a:ext cx="62180" cy="74452"/>
              </a:xfrm>
              <a:custGeom>
                <a:avLst/>
                <a:gdLst>
                  <a:gd name="T0" fmla="*/ 12 w 45"/>
                  <a:gd name="T1" fmla="*/ 3 h 54"/>
                  <a:gd name="T2" fmla="*/ 12 w 45"/>
                  <a:gd name="T3" fmla="*/ 20 h 54"/>
                  <a:gd name="T4" fmla="*/ 25 w 45"/>
                  <a:gd name="T5" fmla="*/ 31 h 54"/>
                  <a:gd name="T6" fmla="*/ 44 w 45"/>
                  <a:gd name="T7" fmla="*/ 45 h 54"/>
                  <a:gd name="T8" fmla="*/ 0 w 45"/>
                  <a:gd name="T9" fmla="*/ 54 h 54"/>
                  <a:gd name="T10" fmla="*/ 0 w 45"/>
                  <a:gd name="T11" fmla="*/ 0 h 54"/>
                  <a:gd name="T12" fmla="*/ 12 w 45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4">
                    <a:moveTo>
                      <a:pt x="12" y="3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28"/>
                      <a:pt x="25" y="31"/>
                    </a:cubicBezTo>
                    <a:cubicBezTo>
                      <a:pt x="34" y="35"/>
                      <a:pt x="45" y="40"/>
                      <a:pt x="44" y="45"/>
                    </a:cubicBezTo>
                    <a:cubicBezTo>
                      <a:pt x="43" y="50"/>
                      <a:pt x="25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61"/>
              <p:cNvSpPr/>
              <p:nvPr/>
            </p:nvSpPr>
            <p:spPr bwMode="auto">
              <a:xfrm>
                <a:off x="3019486" y="3982246"/>
                <a:ext cx="226628" cy="227447"/>
              </a:xfrm>
              <a:custGeom>
                <a:avLst/>
                <a:gdLst>
                  <a:gd name="T0" fmla="*/ 120 w 163"/>
                  <a:gd name="T1" fmla="*/ 8 h 164"/>
                  <a:gd name="T2" fmla="*/ 153 w 163"/>
                  <a:gd name="T3" fmla="*/ 73 h 164"/>
                  <a:gd name="T4" fmla="*/ 72 w 163"/>
                  <a:gd name="T5" fmla="*/ 154 h 164"/>
                  <a:gd name="T6" fmla="*/ 8 w 163"/>
                  <a:gd name="T7" fmla="*/ 122 h 164"/>
                  <a:gd name="T8" fmla="*/ 0 w 163"/>
                  <a:gd name="T9" fmla="*/ 128 h 164"/>
                  <a:gd name="T10" fmla="*/ 72 w 163"/>
                  <a:gd name="T11" fmla="*/ 164 h 164"/>
                  <a:gd name="T12" fmla="*/ 163 w 163"/>
                  <a:gd name="T13" fmla="*/ 73 h 164"/>
                  <a:gd name="T14" fmla="*/ 126 w 163"/>
                  <a:gd name="T15" fmla="*/ 0 h 164"/>
                  <a:gd name="T16" fmla="*/ 120 w 163"/>
                  <a:gd name="T17" fmla="*/ 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4">
                    <a:moveTo>
                      <a:pt x="120" y="8"/>
                    </a:moveTo>
                    <a:cubicBezTo>
                      <a:pt x="140" y="23"/>
                      <a:pt x="153" y="46"/>
                      <a:pt x="153" y="73"/>
                    </a:cubicBezTo>
                    <a:cubicBezTo>
                      <a:pt x="153" y="118"/>
                      <a:pt x="117" y="154"/>
                      <a:pt x="72" y="154"/>
                    </a:cubicBezTo>
                    <a:cubicBezTo>
                      <a:pt x="46" y="154"/>
                      <a:pt x="23" y="141"/>
                      <a:pt x="8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" y="150"/>
                      <a:pt x="43" y="164"/>
                      <a:pt x="72" y="164"/>
                    </a:cubicBezTo>
                    <a:cubicBezTo>
                      <a:pt x="123" y="164"/>
                      <a:pt x="163" y="123"/>
                      <a:pt x="163" y="73"/>
                    </a:cubicBezTo>
                    <a:cubicBezTo>
                      <a:pt x="163" y="43"/>
                      <a:pt x="149" y="16"/>
                      <a:pt x="126" y="0"/>
                    </a:cubicBez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62"/>
              <p:cNvSpPr>
                <a:spLocks noEditPoints="1"/>
              </p:cNvSpPr>
              <p:nvPr/>
            </p:nvSpPr>
            <p:spPr bwMode="auto">
              <a:xfrm>
                <a:off x="3021122" y="3984700"/>
                <a:ext cx="201266" cy="201266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63"/>
              <p:cNvSpPr/>
              <p:nvPr/>
            </p:nvSpPr>
            <p:spPr bwMode="auto">
              <a:xfrm>
                <a:off x="3015395" y="3988791"/>
                <a:ext cx="224992" cy="197175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8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6 w 162"/>
                  <a:gd name="T17" fmla="*/ 44 h 142"/>
                  <a:gd name="T18" fmla="*/ 19 w 162"/>
                  <a:gd name="T19" fmla="*/ 48 h 142"/>
                  <a:gd name="T20" fmla="*/ 20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5 w 162"/>
                  <a:gd name="T77" fmla="*/ 54 h 142"/>
                  <a:gd name="T78" fmla="*/ 133 w 162"/>
                  <a:gd name="T79" fmla="*/ 57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2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4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9 w 162"/>
                  <a:gd name="T121" fmla="*/ 8 h 142"/>
                  <a:gd name="T122" fmla="*/ 78 w 162"/>
                  <a:gd name="T123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6" y="14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8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7" y="24"/>
                      <a:pt x="36" y="24"/>
                    </a:cubicBezTo>
                    <a:cubicBezTo>
                      <a:pt x="36" y="24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4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20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5" y="42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7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2"/>
                      <a:pt x="14" y="40"/>
                      <a:pt x="14" y="40"/>
                    </a:cubicBezTo>
                    <a:cubicBezTo>
                      <a:pt x="14" y="40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2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7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8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9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0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4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9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80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6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6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7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1" y="126"/>
                      <a:pt x="42" y="128"/>
                      <a:pt x="40" y="127"/>
                    </a:cubicBezTo>
                    <a:cubicBezTo>
                      <a:pt x="38" y="126"/>
                      <a:pt x="40" y="127"/>
                      <a:pt x="37" y="125"/>
                    </a:cubicBezTo>
                    <a:cubicBezTo>
                      <a:pt x="35" y="123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2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1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8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10" y="64"/>
                    </a:cubicBezTo>
                    <a:cubicBezTo>
                      <a:pt x="9" y="63"/>
                      <a:pt x="9" y="63"/>
                      <a:pt x="8" y="62"/>
                    </a:cubicBezTo>
                    <a:cubicBezTo>
                      <a:pt x="8" y="62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1"/>
                    </a:cubicBezTo>
                    <a:cubicBezTo>
                      <a:pt x="70" y="141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7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3" y="132"/>
                      <a:pt x="94" y="132"/>
                    </a:cubicBezTo>
                    <a:cubicBezTo>
                      <a:pt x="95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99" y="131"/>
                    </a:cubicBezTo>
                    <a:cubicBezTo>
                      <a:pt x="100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1"/>
                    </a:cubicBezTo>
                    <a:cubicBezTo>
                      <a:pt x="81" y="141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2"/>
                      <a:pt x="143" y="50"/>
                    </a:cubicBezTo>
                    <a:cubicBezTo>
                      <a:pt x="142" y="48"/>
                      <a:pt x="142" y="49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8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8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3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3" y="50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5" y="54"/>
                    </a:cubicBezTo>
                    <a:cubicBezTo>
                      <a:pt x="125" y="54"/>
                      <a:pt x="127" y="54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8"/>
                      <a:pt x="129" y="57"/>
                    </a:cubicBezTo>
                    <a:cubicBezTo>
                      <a:pt x="130" y="57"/>
                      <a:pt x="129" y="58"/>
                      <a:pt x="130" y="57"/>
                    </a:cubicBezTo>
                    <a:cubicBezTo>
                      <a:pt x="131" y="57"/>
                      <a:pt x="133" y="57"/>
                      <a:pt x="133" y="57"/>
                    </a:cubicBezTo>
                    <a:cubicBezTo>
                      <a:pt x="133" y="57"/>
                      <a:pt x="134" y="58"/>
                      <a:pt x="134" y="58"/>
                    </a:cubicBezTo>
                    <a:cubicBezTo>
                      <a:pt x="134" y="59"/>
                      <a:pt x="134" y="62"/>
                      <a:pt x="134" y="62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2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7"/>
                    </a:cubicBezTo>
                    <a:cubicBezTo>
                      <a:pt x="113" y="107"/>
                      <a:pt x="109" y="108"/>
                      <a:pt x="109" y="109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3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8" y="95"/>
                      <a:pt x="97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5"/>
                      <a:pt x="101" y="84"/>
                    </a:cubicBezTo>
                    <a:cubicBezTo>
                      <a:pt x="101" y="83"/>
                      <a:pt x="100" y="82"/>
                      <a:pt x="99" y="81"/>
                    </a:cubicBezTo>
                    <a:cubicBezTo>
                      <a:pt x="99" y="81"/>
                      <a:pt x="99" y="81"/>
                      <a:pt x="98" y="79"/>
                    </a:cubicBezTo>
                    <a:cubicBezTo>
                      <a:pt x="97" y="78"/>
                      <a:pt x="97" y="77"/>
                      <a:pt x="97" y="77"/>
                    </a:cubicBezTo>
                    <a:cubicBezTo>
                      <a:pt x="97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3" y="68"/>
                      <a:pt x="91" y="66"/>
                    </a:cubicBezTo>
                    <a:cubicBezTo>
                      <a:pt x="90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2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2"/>
                      <a:pt x="68" y="62"/>
                      <a:pt x="67" y="61"/>
                    </a:cubicBezTo>
                    <a:cubicBezTo>
                      <a:pt x="67" y="59"/>
                      <a:pt x="68" y="60"/>
                      <a:pt x="67" y="58"/>
                    </a:cubicBezTo>
                    <a:cubicBezTo>
                      <a:pt x="66" y="57"/>
                      <a:pt x="68" y="59"/>
                      <a:pt x="66" y="57"/>
                    </a:cubicBezTo>
                    <a:cubicBezTo>
                      <a:pt x="64" y="55"/>
                      <a:pt x="63" y="57"/>
                      <a:pt x="64" y="55"/>
                    </a:cubicBezTo>
                    <a:cubicBezTo>
                      <a:pt x="65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70" y="39"/>
                      <a:pt x="70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1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90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30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1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8" y="33"/>
                      <a:pt x="116" y="32"/>
                    </a:cubicBezTo>
                    <a:cubicBezTo>
                      <a:pt x="114" y="31"/>
                      <a:pt x="113" y="32"/>
                      <a:pt x="113" y="31"/>
                    </a:cubicBezTo>
                    <a:cubicBezTo>
                      <a:pt x="112" y="29"/>
                      <a:pt x="114" y="30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3"/>
                      <a:pt x="103" y="22"/>
                      <a:pt x="102" y="22"/>
                    </a:cubicBezTo>
                    <a:cubicBezTo>
                      <a:pt x="101" y="23"/>
                      <a:pt x="101" y="25"/>
                      <a:pt x="101" y="26"/>
                    </a:cubicBezTo>
                    <a:cubicBezTo>
                      <a:pt x="101" y="27"/>
                      <a:pt x="102" y="28"/>
                      <a:pt x="100" y="27"/>
                    </a:cubicBezTo>
                    <a:cubicBezTo>
                      <a:pt x="98" y="26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4"/>
                    </a:cubicBezTo>
                    <a:cubicBezTo>
                      <a:pt x="90" y="24"/>
                      <a:pt x="89" y="24"/>
                      <a:pt x="89" y="25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7"/>
                      <a:pt x="76" y="27"/>
                      <a:pt x="78" y="25"/>
                    </a:cubicBezTo>
                    <a:cubicBezTo>
                      <a:pt x="80" y="23"/>
                      <a:pt x="78" y="24"/>
                      <a:pt x="81" y="23"/>
                    </a:cubicBezTo>
                    <a:cubicBezTo>
                      <a:pt x="84" y="22"/>
                      <a:pt x="88" y="21"/>
                      <a:pt x="84" y="21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2" y="13"/>
                      <a:pt x="70" y="13"/>
                    </a:cubicBezTo>
                    <a:cubicBezTo>
                      <a:pt x="69" y="13"/>
                      <a:pt x="71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9" y="8"/>
                    </a:cubicBezTo>
                    <a:cubicBezTo>
                      <a:pt x="70" y="7"/>
                      <a:pt x="70" y="3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3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330000" y="3940222"/>
              <a:ext cx="533436" cy="500710"/>
              <a:chOff x="1330000" y="4143422"/>
              <a:chExt cx="533436" cy="500710"/>
            </a:xfrm>
          </p:grpSpPr>
          <p:sp>
            <p:nvSpPr>
              <p:cNvPr id="66" name="Freeform 24"/>
              <p:cNvSpPr/>
              <p:nvPr/>
            </p:nvSpPr>
            <p:spPr bwMode="auto">
              <a:xfrm>
                <a:off x="1330000" y="4143422"/>
                <a:ext cx="533436" cy="500710"/>
              </a:xfrm>
              <a:custGeom>
                <a:avLst/>
                <a:gdLst>
                  <a:gd name="T0" fmla="*/ 23 w 384"/>
                  <a:gd name="T1" fmla="*/ 0 h 361"/>
                  <a:gd name="T2" fmla="*/ 360 w 384"/>
                  <a:gd name="T3" fmla="*/ 0 h 361"/>
                  <a:gd name="T4" fmla="*/ 384 w 384"/>
                  <a:gd name="T5" fmla="*/ 24 h 361"/>
                  <a:gd name="T6" fmla="*/ 384 w 384"/>
                  <a:gd name="T7" fmla="*/ 257 h 361"/>
                  <a:gd name="T8" fmla="*/ 360 w 384"/>
                  <a:gd name="T9" fmla="*/ 281 h 361"/>
                  <a:gd name="T10" fmla="*/ 333 w 384"/>
                  <a:gd name="T11" fmla="*/ 281 h 361"/>
                  <a:gd name="T12" fmla="*/ 333 w 384"/>
                  <a:gd name="T13" fmla="*/ 361 h 361"/>
                  <a:gd name="T14" fmla="*/ 248 w 384"/>
                  <a:gd name="T15" fmla="*/ 281 h 361"/>
                  <a:gd name="T16" fmla="*/ 23 w 384"/>
                  <a:gd name="T17" fmla="*/ 281 h 361"/>
                  <a:gd name="T18" fmla="*/ 0 w 384"/>
                  <a:gd name="T19" fmla="*/ 257 h 361"/>
                  <a:gd name="T20" fmla="*/ 0 w 384"/>
                  <a:gd name="T21" fmla="*/ 24 h 361"/>
                  <a:gd name="T22" fmla="*/ 23 w 384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361">
                    <a:moveTo>
                      <a:pt x="23" y="0"/>
                    </a:moveTo>
                    <a:cubicBezTo>
                      <a:pt x="360" y="0"/>
                      <a:pt x="360" y="0"/>
                      <a:pt x="360" y="0"/>
                    </a:cubicBezTo>
                    <a:cubicBezTo>
                      <a:pt x="373" y="0"/>
                      <a:pt x="384" y="11"/>
                      <a:pt x="384" y="24"/>
                    </a:cubicBezTo>
                    <a:cubicBezTo>
                      <a:pt x="384" y="257"/>
                      <a:pt x="384" y="257"/>
                      <a:pt x="384" y="257"/>
                    </a:cubicBezTo>
                    <a:cubicBezTo>
                      <a:pt x="384" y="270"/>
                      <a:pt x="373" y="281"/>
                      <a:pt x="360" y="281"/>
                    </a:cubicBezTo>
                    <a:cubicBezTo>
                      <a:pt x="333" y="281"/>
                      <a:pt x="333" y="281"/>
                      <a:pt x="333" y="281"/>
                    </a:cubicBezTo>
                    <a:cubicBezTo>
                      <a:pt x="333" y="361"/>
                      <a:pt x="333" y="361"/>
                      <a:pt x="333" y="361"/>
                    </a:cubicBezTo>
                    <a:cubicBezTo>
                      <a:pt x="248" y="281"/>
                      <a:pt x="248" y="281"/>
                      <a:pt x="248" y="281"/>
                    </a:cubicBezTo>
                    <a:cubicBezTo>
                      <a:pt x="23" y="281"/>
                      <a:pt x="23" y="281"/>
                      <a:pt x="23" y="281"/>
                    </a:cubicBezTo>
                    <a:cubicBezTo>
                      <a:pt x="10" y="281"/>
                      <a:pt x="0" y="270"/>
                      <a:pt x="0" y="25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69"/>
              <p:cNvSpPr/>
              <p:nvPr/>
            </p:nvSpPr>
            <p:spPr bwMode="auto">
              <a:xfrm>
                <a:off x="1449451" y="4194147"/>
                <a:ext cx="274081" cy="251173"/>
              </a:xfrm>
              <a:custGeom>
                <a:avLst/>
                <a:gdLst>
                  <a:gd name="T0" fmla="*/ 96 w 197"/>
                  <a:gd name="T1" fmla="*/ 181 h 181"/>
                  <a:gd name="T2" fmla="*/ 0 w 197"/>
                  <a:gd name="T3" fmla="*/ 180 h 181"/>
                  <a:gd name="T4" fmla="*/ 0 w 197"/>
                  <a:gd name="T5" fmla="*/ 36 h 181"/>
                  <a:gd name="T6" fmla="*/ 99 w 197"/>
                  <a:gd name="T7" fmla="*/ 36 h 181"/>
                  <a:gd name="T8" fmla="*/ 197 w 197"/>
                  <a:gd name="T9" fmla="*/ 36 h 181"/>
                  <a:gd name="T10" fmla="*/ 197 w 197"/>
                  <a:gd name="T11" fmla="*/ 180 h 181"/>
                  <a:gd name="T12" fmla="*/ 96 w 197"/>
                  <a:gd name="T1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" h="181">
                    <a:moveTo>
                      <a:pt x="96" y="181"/>
                    </a:moveTo>
                    <a:cubicBezTo>
                      <a:pt x="96" y="181"/>
                      <a:pt x="63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4" y="0"/>
                      <a:pt x="99" y="36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97" y="180"/>
                      <a:pt x="197" y="180"/>
                      <a:pt x="197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2130972" y="3297154"/>
              <a:ext cx="533436" cy="501528"/>
              <a:chOff x="2130972" y="3500354"/>
              <a:chExt cx="533436" cy="501528"/>
            </a:xfrm>
          </p:grpSpPr>
          <p:sp>
            <p:nvSpPr>
              <p:cNvPr id="63" name="Freeform 21"/>
              <p:cNvSpPr/>
              <p:nvPr/>
            </p:nvSpPr>
            <p:spPr bwMode="auto">
              <a:xfrm>
                <a:off x="2130972" y="3500354"/>
                <a:ext cx="533436" cy="501528"/>
              </a:xfrm>
              <a:custGeom>
                <a:avLst/>
                <a:gdLst>
                  <a:gd name="T0" fmla="*/ 360 w 384"/>
                  <a:gd name="T1" fmla="*/ 0 h 361"/>
                  <a:gd name="T2" fmla="*/ 24 w 384"/>
                  <a:gd name="T3" fmla="*/ 0 h 361"/>
                  <a:gd name="T4" fmla="*/ 0 w 384"/>
                  <a:gd name="T5" fmla="*/ 24 h 361"/>
                  <a:gd name="T6" fmla="*/ 0 w 384"/>
                  <a:gd name="T7" fmla="*/ 258 h 361"/>
                  <a:gd name="T8" fmla="*/ 24 w 384"/>
                  <a:gd name="T9" fmla="*/ 281 h 361"/>
                  <a:gd name="T10" fmla="*/ 51 w 384"/>
                  <a:gd name="T11" fmla="*/ 281 h 361"/>
                  <a:gd name="T12" fmla="*/ 51 w 384"/>
                  <a:gd name="T13" fmla="*/ 361 h 361"/>
                  <a:gd name="T14" fmla="*/ 136 w 384"/>
                  <a:gd name="T15" fmla="*/ 281 h 361"/>
                  <a:gd name="T16" fmla="*/ 360 w 384"/>
                  <a:gd name="T17" fmla="*/ 281 h 361"/>
                  <a:gd name="T18" fmla="*/ 384 w 384"/>
                  <a:gd name="T19" fmla="*/ 258 h 361"/>
                  <a:gd name="T20" fmla="*/ 384 w 384"/>
                  <a:gd name="T21" fmla="*/ 24 h 361"/>
                  <a:gd name="T22" fmla="*/ 360 w 384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4" h="361">
                    <a:moveTo>
                      <a:pt x="360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0" y="271"/>
                      <a:pt x="11" y="281"/>
                      <a:pt x="24" y="281"/>
                    </a:cubicBezTo>
                    <a:cubicBezTo>
                      <a:pt x="51" y="281"/>
                      <a:pt x="51" y="281"/>
                      <a:pt x="51" y="281"/>
                    </a:cubicBezTo>
                    <a:cubicBezTo>
                      <a:pt x="51" y="361"/>
                      <a:pt x="51" y="361"/>
                      <a:pt x="51" y="361"/>
                    </a:cubicBezTo>
                    <a:cubicBezTo>
                      <a:pt x="136" y="281"/>
                      <a:pt x="136" y="281"/>
                      <a:pt x="136" y="281"/>
                    </a:cubicBezTo>
                    <a:cubicBezTo>
                      <a:pt x="360" y="281"/>
                      <a:pt x="360" y="281"/>
                      <a:pt x="360" y="281"/>
                    </a:cubicBezTo>
                    <a:cubicBezTo>
                      <a:pt x="373" y="281"/>
                      <a:pt x="384" y="271"/>
                      <a:pt x="384" y="258"/>
                    </a:cubicBezTo>
                    <a:cubicBezTo>
                      <a:pt x="384" y="24"/>
                      <a:pt x="384" y="24"/>
                      <a:pt x="384" y="24"/>
                    </a:cubicBezTo>
                    <a:cubicBezTo>
                      <a:pt x="384" y="11"/>
                      <a:pt x="373" y="0"/>
                      <a:pt x="36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73"/>
              <p:cNvSpPr>
                <a:spLocks noEditPoints="1"/>
              </p:cNvSpPr>
              <p:nvPr/>
            </p:nvSpPr>
            <p:spPr bwMode="auto">
              <a:xfrm>
                <a:off x="2396053" y="3561715"/>
                <a:ext cx="155449" cy="287172"/>
              </a:xfrm>
              <a:custGeom>
                <a:avLst/>
                <a:gdLst>
                  <a:gd name="T0" fmla="*/ 0 w 190"/>
                  <a:gd name="T1" fmla="*/ 0 h 351"/>
                  <a:gd name="T2" fmla="*/ 0 w 190"/>
                  <a:gd name="T3" fmla="*/ 351 h 351"/>
                  <a:gd name="T4" fmla="*/ 190 w 190"/>
                  <a:gd name="T5" fmla="*/ 351 h 351"/>
                  <a:gd name="T6" fmla="*/ 0 w 190"/>
                  <a:gd name="T7" fmla="*/ 0 h 351"/>
                  <a:gd name="T8" fmla="*/ 33 w 190"/>
                  <a:gd name="T9" fmla="*/ 136 h 351"/>
                  <a:gd name="T10" fmla="*/ 129 w 190"/>
                  <a:gd name="T11" fmla="*/ 307 h 351"/>
                  <a:gd name="T12" fmla="*/ 33 w 190"/>
                  <a:gd name="T13" fmla="*/ 307 h 351"/>
                  <a:gd name="T14" fmla="*/ 33 w 190"/>
                  <a:gd name="T15" fmla="*/ 1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" h="351">
                    <a:moveTo>
                      <a:pt x="0" y="0"/>
                    </a:moveTo>
                    <a:lnTo>
                      <a:pt x="0" y="351"/>
                    </a:lnTo>
                    <a:lnTo>
                      <a:pt x="190" y="351"/>
                    </a:lnTo>
                    <a:lnTo>
                      <a:pt x="0" y="0"/>
                    </a:lnTo>
                    <a:close/>
                    <a:moveTo>
                      <a:pt x="33" y="136"/>
                    </a:moveTo>
                    <a:lnTo>
                      <a:pt x="129" y="307"/>
                    </a:lnTo>
                    <a:lnTo>
                      <a:pt x="33" y="307"/>
                    </a:lnTo>
                    <a:lnTo>
                      <a:pt x="33" y="13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Rectangle 74"/>
              <p:cNvSpPr>
                <a:spLocks noChangeArrowheads="1"/>
              </p:cNvSpPr>
              <p:nvPr/>
            </p:nvSpPr>
            <p:spPr bwMode="auto">
              <a:xfrm>
                <a:off x="2325692" y="3555988"/>
                <a:ext cx="34362" cy="28308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3673169" y="2545796"/>
              <a:ext cx="531799" cy="499073"/>
              <a:chOff x="3982452" y="2883466"/>
              <a:chExt cx="531799" cy="499073"/>
            </a:xfrm>
          </p:grpSpPr>
          <p:sp>
            <p:nvSpPr>
              <p:cNvPr id="57" name="Freeform 28"/>
              <p:cNvSpPr/>
              <p:nvPr/>
            </p:nvSpPr>
            <p:spPr bwMode="auto">
              <a:xfrm>
                <a:off x="3982452" y="2883466"/>
                <a:ext cx="531799" cy="499073"/>
              </a:xfrm>
              <a:custGeom>
                <a:avLst/>
                <a:gdLst>
                  <a:gd name="T0" fmla="*/ 360 w 383"/>
                  <a:gd name="T1" fmla="*/ 0 h 360"/>
                  <a:gd name="T2" fmla="*/ 23 w 383"/>
                  <a:gd name="T3" fmla="*/ 0 h 360"/>
                  <a:gd name="T4" fmla="*/ 0 w 383"/>
                  <a:gd name="T5" fmla="*/ 24 h 360"/>
                  <a:gd name="T6" fmla="*/ 0 w 383"/>
                  <a:gd name="T7" fmla="*/ 257 h 360"/>
                  <a:gd name="T8" fmla="*/ 23 w 383"/>
                  <a:gd name="T9" fmla="*/ 281 h 360"/>
                  <a:gd name="T10" fmla="*/ 50 w 383"/>
                  <a:gd name="T11" fmla="*/ 281 h 360"/>
                  <a:gd name="T12" fmla="*/ 50 w 383"/>
                  <a:gd name="T13" fmla="*/ 360 h 360"/>
                  <a:gd name="T14" fmla="*/ 135 w 383"/>
                  <a:gd name="T15" fmla="*/ 281 h 360"/>
                  <a:gd name="T16" fmla="*/ 360 w 383"/>
                  <a:gd name="T17" fmla="*/ 281 h 360"/>
                  <a:gd name="T18" fmla="*/ 383 w 383"/>
                  <a:gd name="T19" fmla="*/ 257 h 360"/>
                  <a:gd name="T20" fmla="*/ 383 w 383"/>
                  <a:gd name="T21" fmla="*/ 24 h 360"/>
                  <a:gd name="T22" fmla="*/ 360 w 383"/>
                  <a:gd name="T2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3" h="360">
                    <a:moveTo>
                      <a:pt x="36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70"/>
                      <a:pt x="10" y="281"/>
                      <a:pt x="23" y="281"/>
                    </a:cubicBezTo>
                    <a:cubicBezTo>
                      <a:pt x="50" y="281"/>
                      <a:pt x="50" y="281"/>
                      <a:pt x="50" y="281"/>
                    </a:cubicBezTo>
                    <a:cubicBezTo>
                      <a:pt x="50" y="360"/>
                      <a:pt x="50" y="360"/>
                      <a:pt x="50" y="360"/>
                    </a:cubicBezTo>
                    <a:cubicBezTo>
                      <a:pt x="135" y="281"/>
                      <a:pt x="135" y="281"/>
                      <a:pt x="135" y="281"/>
                    </a:cubicBezTo>
                    <a:cubicBezTo>
                      <a:pt x="360" y="281"/>
                      <a:pt x="360" y="281"/>
                      <a:pt x="360" y="281"/>
                    </a:cubicBezTo>
                    <a:cubicBezTo>
                      <a:pt x="373" y="281"/>
                      <a:pt x="383" y="270"/>
                      <a:pt x="383" y="257"/>
                    </a:cubicBezTo>
                    <a:cubicBezTo>
                      <a:pt x="383" y="24"/>
                      <a:pt x="383" y="24"/>
                      <a:pt x="383" y="24"/>
                    </a:cubicBezTo>
                    <a:cubicBezTo>
                      <a:pt x="383" y="11"/>
                      <a:pt x="373" y="0"/>
                      <a:pt x="36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4215625" y="2937464"/>
                <a:ext cx="80997" cy="8017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76"/>
              <p:cNvSpPr/>
              <p:nvPr/>
            </p:nvSpPr>
            <p:spPr bwMode="auto">
              <a:xfrm>
                <a:off x="4243442" y="2997190"/>
                <a:ext cx="127632" cy="265082"/>
              </a:xfrm>
              <a:custGeom>
                <a:avLst/>
                <a:gdLst>
                  <a:gd name="T0" fmla="*/ 0 w 92"/>
                  <a:gd name="T1" fmla="*/ 5 h 191"/>
                  <a:gd name="T2" fmla="*/ 61 w 92"/>
                  <a:gd name="T3" fmla="*/ 165 h 191"/>
                  <a:gd name="T4" fmla="*/ 89 w 92"/>
                  <a:gd name="T5" fmla="*/ 191 h 191"/>
                  <a:gd name="T6" fmla="*/ 20 w 92"/>
                  <a:gd name="T7" fmla="*/ 0 h 191"/>
                  <a:gd name="T8" fmla="*/ 0 w 92"/>
                  <a:gd name="T9" fmla="*/ 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91">
                    <a:moveTo>
                      <a:pt x="0" y="5"/>
                    </a:moveTo>
                    <a:cubicBezTo>
                      <a:pt x="0" y="6"/>
                      <a:pt x="61" y="165"/>
                      <a:pt x="61" y="165"/>
                    </a:cubicBezTo>
                    <a:cubicBezTo>
                      <a:pt x="61" y="165"/>
                      <a:pt x="86" y="191"/>
                      <a:pt x="89" y="191"/>
                    </a:cubicBezTo>
                    <a:cubicBezTo>
                      <a:pt x="92" y="191"/>
                      <a:pt x="20" y="0"/>
                      <a:pt x="20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77"/>
              <p:cNvSpPr/>
              <p:nvPr/>
            </p:nvSpPr>
            <p:spPr bwMode="auto">
              <a:xfrm>
                <a:off x="4132992" y="2997190"/>
                <a:ext cx="135813" cy="260173"/>
              </a:xfrm>
              <a:custGeom>
                <a:avLst/>
                <a:gdLst>
                  <a:gd name="T0" fmla="*/ 164 w 166"/>
                  <a:gd name="T1" fmla="*/ 15 h 318"/>
                  <a:gd name="T2" fmla="*/ 44 w 166"/>
                  <a:gd name="T3" fmla="*/ 274 h 318"/>
                  <a:gd name="T4" fmla="*/ 0 w 166"/>
                  <a:gd name="T5" fmla="*/ 318 h 318"/>
                  <a:gd name="T6" fmla="*/ 11 w 166"/>
                  <a:gd name="T7" fmla="*/ 259 h 318"/>
                  <a:gd name="T8" fmla="*/ 129 w 166"/>
                  <a:gd name="T9" fmla="*/ 0 h 318"/>
                  <a:gd name="T10" fmla="*/ 166 w 166"/>
                  <a:gd name="T11" fmla="*/ 11 h 318"/>
                  <a:gd name="T12" fmla="*/ 164 w 166"/>
                  <a:gd name="T13" fmla="*/ 15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318">
                    <a:moveTo>
                      <a:pt x="164" y="15"/>
                    </a:moveTo>
                    <a:lnTo>
                      <a:pt x="44" y="274"/>
                    </a:lnTo>
                    <a:lnTo>
                      <a:pt x="0" y="318"/>
                    </a:lnTo>
                    <a:lnTo>
                      <a:pt x="11" y="259"/>
                    </a:lnTo>
                    <a:lnTo>
                      <a:pt x="129" y="0"/>
                    </a:lnTo>
                    <a:lnTo>
                      <a:pt x="166" y="11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78"/>
              <p:cNvSpPr/>
              <p:nvPr/>
            </p:nvSpPr>
            <p:spPr bwMode="auto">
              <a:xfrm>
                <a:off x="4132992" y="2997190"/>
                <a:ext cx="135813" cy="260173"/>
              </a:xfrm>
              <a:custGeom>
                <a:avLst/>
                <a:gdLst>
                  <a:gd name="T0" fmla="*/ 164 w 166"/>
                  <a:gd name="T1" fmla="*/ 15 h 318"/>
                  <a:gd name="T2" fmla="*/ 44 w 166"/>
                  <a:gd name="T3" fmla="*/ 274 h 318"/>
                  <a:gd name="T4" fmla="*/ 0 w 166"/>
                  <a:gd name="T5" fmla="*/ 318 h 318"/>
                  <a:gd name="T6" fmla="*/ 11 w 166"/>
                  <a:gd name="T7" fmla="*/ 259 h 318"/>
                  <a:gd name="T8" fmla="*/ 129 w 166"/>
                  <a:gd name="T9" fmla="*/ 0 h 318"/>
                  <a:gd name="T10" fmla="*/ 166 w 166"/>
                  <a:gd name="T11" fmla="*/ 1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318">
                    <a:moveTo>
                      <a:pt x="164" y="15"/>
                    </a:moveTo>
                    <a:lnTo>
                      <a:pt x="44" y="274"/>
                    </a:lnTo>
                    <a:lnTo>
                      <a:pt x="0" y="318"/>
                    </a:lnTo>
                    <a:lnTo>
                      <a:pt x="11" y="259"/>
                    </a:lnTo>
                    <a:lnTo>
                      <a:pt x="129" y="0"/>
                    </a:lnTo>
                    <a:lnTo>
                      <a:pt x="166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79"/>
              <p:cNvSpPr/>
              <p:nvPr/>
            </p:nvSpPr>
            <p:spPr bwMode="auto">
              <a:xfrm>
                <a:off x="4252442" y="2906375"/>
                <a:ext cx="17999" cy="44998"/>
              </a:xfrm>
              <a:custGeom>
                <a:avLst/>
                <a:gdLst>
                  <a:gd name="T0" fmla="*/ 13 w 13"/>
                  <a:gd name="T1" fmla="*/ 27 h 32"/>
                  <a:gd name="T2" fmla="*/ 8 w 13"/>
                  <a:gd name="T3" fmla="*/ 32 h 32"/>
                  <a:gd name="T4" fmla="*/ 6 w 13"/>
                  <a:gd name="T5" fmla="*/ 32 h 32"/>
                  <a:gd name="T6" fmla="*/ 0 w 13"/>
                  <a:gd name="T7" fmla="*/ 27 h 32"/>
                  <a:gd name="T8" fmla="*/ 0 w 13"/>
                  <a:gd name="T9" fmla="*/ 6 h 32"/>
                  <a:gd name="T10" fmla="*/ 6 w 13"/>
                  <a:gd name="T11" fmla="*/ 0 h 32"/>
                  <a:gd name="T12" fmla="*/ 8 w 13"/>
                  <a:gd name="T13" fmla="*/ 0 h 32"/>
                  <a:gd name="T14" fmla="*/ 13 w 13"/>
                  <a:gd name="T15" fmla="*/ 6 h 32"/>
                  <a:gd name="T16" fmla="*/ 13 w 13"/>
                  <a:gd name="T1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2">
                    <a:moveTo>
                      <a:pt x="13" y="27"/>
                    </a:moveTo>
                    <a:cubicBezTo>
                      <a:pt x="13" y="30"/>
                      <a:pt x="11" y="32"/>
                      <a:pt x="8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3" y="32"/>
                      <a:pt x="0" y="30"/>
                      <a:pt x="0" y="2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0"/>
                      <a:pt x="13" y="3"/>
                      <a:pt x="13" y="6"/>
                    </a:cubicBez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07" name="圆角矩形 106"/>
          <p:cNvSpPr/>
          <p:nvPr/>
        </p:nvSpPr>
        <p:spPr>
          <a:xfrm>
            <a:off x="6559548" y="2404669"/>
            <a:ext cx="740229" cy="6821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01</a:t>
            </a:r>
            <a:endParaRPr lang="zh-CN" altLang="en-US" sz="2400" b="1" dirty="0"/>
          </a:p>
        </p:txBody>
      </p:sp>
      <p:sp>
        <p:nvSpPr>
          <p:cNvPr id="108" name="文本框 107"/>
          <p:cNvSpPr txBox="1"/>
          <p:nvPr/>
        </p:nvSpPr>
        <p:spPr>
          <a:xfrm>
            <a:off x="7610928" y="2330257"/>
            <a:ext cx="370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6559548" y="3377126"/>
            <a:ext cx="740229" cy="6821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02</a:t>
            </a:r>
            <a:endParaRPr lang="zh-CN" altLang="en-US" sz="2400" b="1" dirty="0"/>
          </a:p>
        </p:txBody>
      </p:sp>
      <p:sp>
        <p:nvSpPr>
          <p:cNvPr id="110" name="文本框 109"/>
          <p:cNvSpPr txBox="1"/>
          <p:nvPr/>
        </p:nvSpPr>
        <p:spPr>
          <a:xfrm>
            <a:off x="7610928" y="3302714"/>
            <a:ext cx="370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6559548" y="4349583"/>
            <a:ext cx="740229" cy="68217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03</a:t>
            </a:r>
            <a:endParaRPr lang="zh-CN" altLang="en-US" sz="2400" b="1" dirty="0"/>
          </a:p>
        </p:txBody>
      </p:sp>
      <p:sp>
        <p:nvSpPr>
          <p:cNvPr id="112" name="文本框 111"/>
          <p:cNvSpPr txBox="1"/>
          <p:nvPr/>
        </p:nvSpPr>
        <p:spPr>
          <a:xfrm>
            <a:off x="7610928" y="4275171"/>
            <a:ext cx="370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6559548" y="5322040"/>
            <a:ext cx="740229" cy="6821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04</a:t>
            </a:r>
            <a:endParaRPr lang="zh-CN" altLang="en-US" sz="2400" b="1" dirty="0"/>
          </a:p>
        </p:txBody>
      </p:sp>
      <p:sp>
        <p:nvSpPr>
          <p:cNvPr id="114" name="文本框 113"/>
          <p:cNvSpPr txBox="1"/>
          <p:nvPr/>
        </p:nvSpPr>
        <p:spPr>
          <a:xfrm>
            <a:off x="7610928" y="5247628"/>
            <a:ext cx="370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newsflash/>
      </p:transition>
    </mc:Choice>
    <mc:Fallback>
      <p:transition spd="slow" advTm="0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107" grpId="0" animBg="1"/>
      <p:bldP spid="108" grpId="0"/>
      <p:bldP spid="109" grpId="0" animBg="1"/>
      <p:bldP spid="110" grpId="0"/>
      <p:bldP spid="111" grpId="0" animBg="1"/>
      <p:bldP spid="112" grpId="0"/>
      <p:bldP spid="113" grpId="0" animBg="1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36" name="Freeform 111"/>
          <p:cNvSpPr>
            <a:spLocks noEditPoints="1"/>
          </p:cNvSpPr>
          <p:nvPr/>
        </p:nvSpPr>
        <p:spPr bwMode="auto">
          <a:xfrm>
            <a:off x="10861487" y="2989553"/>
            <a:ext cx="489227" cy="817725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1" y="87"/>
              </a:cxn>
              <a:cxn ang="0">
                <a:pos x="44" y="136"/>
              </a:cxn>
              <a:cxn ang="0">
                <a:pos x="92" y="95"/>
              </a:cxn>
              <a:cxn ang="0">
                <a:pos x="52" y="0"/>
              </a:cxn>
              <a:cxn ang="0">
                <a:pos x="23" y="108"/>
              </a:cxn>
              <a:cxn ang="0">
                <a:pos x="11" y="91"/>
              </a:cxn>
              <a:cxn ang="0">
                <a:pos x="23" y="75"/>
              </a:cxn>
              <a:cxn ang="0">
                <a:pos x="36" y="91"/>
              </a:cxn>
              <a:cxn ang="0">
                <a:pos x="23" y="108"/>
              </a:cxn>
            </a:cxnLst>
            <a:rect l="0" t="0" r="r" b="b"/>
            <a:pathLst>
              <a:path w="93" h="138">
                <a:moveTo>
                  <a:pt x="52" y="0"/>
                </a:moveTo>
                <a:cubicBezTo>
                  <a:pt x="34" y="36"/>
                  <a:pt x="3" y="63"/>
                  <a:pt x="1" y="87"/>
                </a:cubicBezTo>
                <a:cubicBezTo>
                  <a:pt x="0" y="112"/>
                  <a:pt x="19" y="134"/>
                  <a:pt x="44" y="136"/>
                </a:cubicBezTo>
                <a:cubicBezTo>
                  <a:pt x="69" y="138"/>
                  <a:pt x="90" y="120"/>
                  <a:pt x="92" y="95"/>
                </a:cubicBezTo>
                <a:cubicBezTo>
                  <a:pt x="93" y="70"/>
                  <a:pt x="68" y="40"/>
                  <a:pt x="52" y="0"/>
                </a:cubicBezTo>
                <a:close/>
                <a:moveTo>
                  <a:pt x="23" y="108"/>
                </a:moveTo>
                <a:cubicBezTo>
                  <a:pt x="16" y="108"/>
                  <a:pt x="11" y="101"/>
                  <a:pt x="11" y="91"/>
                </a:cubicBezTo>
                <a:cubicBezTo>
                  <a:pt x="11" y="82"/>
                  <a:pt x="16" y="75"/>
                  <a:pt x="23" y="75"/>
                </a:cubicBezTo>
                <a:cubicBezTo>
                  <a:pt x="30" y="75"/>
                  <a:pt x="36" y="82"/>
                  <a:pt x="36" y="91"/>
                </a:cubicBezTo>
                <a:cubicBezTo>
                  <a:pt x="36" y="101"/>
                  <a:pt x="30" y="108"/>
                  <a:pt x="23" y="108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grpSp>
        <p:nvGrpSpPr>
          <p:cNvPr id="37" name="组合 36"/>
          <p:cNvGrpSpPr/>
          <p:nvPr/>
        </p:nvGrpSpPr>
        <p:grpSpPr>
          <a:xfrm flipH="1">
            <a:off x="10951695" y="1843828"/>
            <a:ext cx="1240305" cy="1037762"/>
            <a:chOff x="5631542" y="3027650"/>
            <a:chExt cx="1010344" cy="845354"/>
          </a:xfrm>
          <a:solidFill>
            <a:srgbClr val="00B050"/>
          </a:solidFill>
        </p:grpSpPr>
        <p:sp>
          <p:nvSpPr>
            <p:cNvPr id="38" name="Freeform 110"/>
            <p:cNvSpPr/>
            <p:nvPr/>
          </p:nvSpPr>
          <p:spPr bwMode="auto">
            <a:xfrm flipH="1">
              <a:off x="6365611" y="3831715"/>
              <a:ext cx="276275" cy="41289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57" y="9"/>
                </a:cxn>
                <a:cxn ang="0">
                  <a:pos x="7" y="9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57" y="0"/>
                </a:cxn>
                <a:cxn ang="0">
                  <a:pos x="64" y="4"/>
                </a:cxn>
              </a:cxnLst>
              <a:rect l="0" t="0" r="r" b="b"/>
              <a:pathLst>
                <a:path w="64" h="9">
                  <a:moveTo>
                    <a:pt x="64" y="4"/>
                  </a:moveTo>
                  <a:cubicBezTo>
                    <a:pt x="64" y="7"/>
                    <a:pt x="61" y="9"/>
                    <a:pt x="5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102"/>
            <p:cNvSpPr>
              <a:spLocks noChangeArrowheads="1"/>
            </p:cNvSpPr>
            <p:nvPr/>
          </p:nvSpPr>
          <p:spPr bwMode="auto">
            <a:xfrm flipH="1">
              <a:off x="5819800" y="3327675"/>
              <a:ext cx="232268" cy="26974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03"/>
            <p:cNvSpPr/>
            <p:nvPr/>
          </p:nvSpPr>
          <p:spPr bwMode="auto">
            <a:xfrm flipH="1">
              <a:off x="6056957" y="3313913"/>
              <a:ext cx="58678" cy="302779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10" y="63"/>
                </a:cxn>
                <a:cxn ang="0">
                  <a:pos x="5" y="63"/>
                </a:cxn>
                <a:cxn ang="0">
                  <a:pos x="0" y="5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4" y="59"/>
                </a:cxn>
              </a:cxnLst>
              <a:rect l="0" t="0" r="r" b="b"/>
              <a:pathLst>
                <a:path w="14" h="63">
                  <a:moveTo>
                    <a:pt x="14" y="59"/>
                  </a:moveTo>
                  <a:cubicBezTo>
                    <a:pt x="14" y="61"/>
                    <a:pt x="12" y="63"/>
                    <a:pt x="10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lnTo>
                    <a:pt x="14" y="5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04"/>
            <p:cNvSpPr/>
            <p:nvPr/>
          </p:nvSpPr>
          <p:spPr bwMode="auto">
            <a:xfrm flipH="1">
              <a:off x="5756233" y="3313913"/>
              <a:ext cx="58678" cy="302779"/>
            </a:xfrm>
            <a:custGeom>
              <a:avLst/>
              <a:gdLst/>
              <a:ahLst/>
              <a:cxnLst>
                <a:cxn ang="0">
                  <a:pos x="14" y="59"/>
                </a:cxn>
                <a:cxn ang="0">
                  <a:pos x="9" y="63"/>
                </a:cxn>
                <a:cxn ang="0">
                  <a:pos x="4" y="63"/>
                </a:cxn>
                <a:cxn ang="0">
                  <a:pos x="0" y="59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4"/>
                </a:cxn>
                <a:cxn ang="0">
                  <a:pos x="14" y="59"/>
                </a:cxn>
              </a:cxnLst>
              <a:rect l="0" t="0" r="r" b="b"/>
              <a:pathLst>
                <a:path w="14" h="63">
                  <a:moveTo>
                    <a:pt x="14" y="59"/>
                  </a:moveTo>
                  <a:cubicBezTo>
                    <a:pt x="14" y="61"/>
                    <a:pt x="12" y="63"/>
                    <a:pt x="9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4"/>
                  </a:cubicBezTo>
                  <a:lnTo>
                    <a:pt x="14" y="5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05"/>
            <p:cNvSpPr/>
            <p:nvPr/>
          </p:nvSpPr>
          <p:spPr bwMode="auto">
            <a:xfrm flipH="1">
              <a:off x="5653547" y="3038659"/>
              <a:ext cx="564775" cy="104597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12" y="1"/>
                </a:cxn>
                <a:cxn ang="0">
                  <a:pos x="0" y="11"/>
                </a:cxn>
                <a:cxn ang="0">
                  <a:pos x="12" y="22"/>
                </a:cxn>
                <a:cxn ang="0">
                  <a:pos x="66" y="18"/>
                </a:cxn>
                <a:cxn ang="0">
                  <a:pos x="119" y="22"/>
                </a:cxn>
                <a:cxn ang="0">
                  <a:pos x="132" y="11"/>
                </a:cxn>
                <a:cxn ang="0">
                  <a:pos x="119" y="1"/>
                </a:cxn>
                <a:cxn ang="0">
                  <a:pos x="66" y="5"/>
                </a:cxn>
              </a:cxnLst>
              <a:rect l="0" t="0" r="r" b="b"/>
              <a:pathLst>
                <a:path w="132" h="22">
                  <a:moveTo>
                    <a:pt x="66" y="5"/>
                  </a:moveTo>
                  <a:cubicBezTo>
                    <a:pt x="41" y="5"/>
                    <a:pt x="12" y="1"/>
                    <a:pt x="12" y="1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8"/>
                    <a:pt x="6" y="22"/>
                    <a:pt x="12" y="22"/>
                  </a:cubicBezTo>
                  <a:cubicBezTo>
                    <a:pt x="12" y="22"/>
                    <a:pt x="41" y="18"/>
                    <a:pt x="66" y="18"/>
                  </a:cubicBezTo>
                  <a:cubicBezTo>
                    <a:pt x="90" y="18"/>
                    <a:pt x="119" y="22"/>
                    <a:pt x="119" y="22"/>
                  </a:cubicBezTo>
                  <a:cubicBezTo>
                    <a:pt x="126" y="22"/>
                    <a:pt x="132" y="18"/>
                    <a:pt x="132" y="11"/>
                  </a:cubicBezTo>
                  <a:cubicBezTo>
                    <a:pt x="132" y="5"/>
                    <a:pt x="126" y="0"/>
                    <a:pt x="119" y="1"/>
                  </a:cubicBezTo>
                  <a:cubicBezTo>
                    <a:pt x="119" y="1"/>
                    <a:pt x="90" y="5"/>
                    <a:pt x="66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06"/>
            <p:cNvSpPr/>
            <p:nvPr/>
          </p:nvSpPr>
          <p:spPr bwMode="auto">
            <a:xfrm flipH="1">
              <a:off x="5631542" y="3269872"/>
              <a:ext cx="112466" cy="38535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3" y="14"/>
                </a:cxn>
                <a:cxn ang="0">
                  <a:pos x="13" y="15"/>
                </a:cxn>
                <a:cxn ang="0">
                  <a:pos x="0" y="15"/>
                </a:cxn>
                <a:cxn ang="0">
                  <a:pos x="0" y="65"/>
                </a:cxn>
                <a:cxn ang="0">
                  <a:pos x="13" y="65"/>
                </a:cxn>
                <a:cxn ang="0">
                  <a:pos x="13" y="66"/>
                </a:cxn>
                <a:cxn ang="0">
                  <a:pos x="25" y="80"/>
                </a:cxn>
                <a:cxn ang="0">
                  <a:pos x="26" y="80"/>
                </a:cxn>
                <a:cxn ang="0">
                  <a:pos x="26" y="0"/>
                </a:cxn>
                <a:cxn ang="0">
                  <a:pos x="25" y="0"/>
                </a:cxn>
              </a:cxnLst>
              <a:rect l="0" t="0" r="r" b="b"/>
              <a:pathLst>
                <a:path w="26" h="80">
                  <a:moveTo>
                    <a:pt x="25" y="0"/>
                  </a:moveTo>
                  <a:cubicBezTo>
                    <a:pt x="18" y="0"/>
                    <a:pt x="13" y="7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73"/>
                    <a:pt x="18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07"/>
            <p:cNvSpPr/>
            <p:nvPr/>
          </p:nvSpPr>
          <p:spPr bwMode="auto">
            <a:xfrm flipH="1">
              <a:off x="5910261" y="3027650"/>
              <a:ext cx="56234" cy="1376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7" y="3"/>
                </a:cxn>
              </a:cxnLst>
              <a:rect l="0" t="0" r="r" b="b"/>
              <a:pathLst>
                <a:path w="13" h="3">
                  <a:moveTo>
                    <a:pt x="7" y="3"/>
                  </a:moveTo>
                  <a:cubicBezTo>
                    <a:pt x="9" y="3"/>
                    <a:pt x="11" y="3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08"/>
            <p:cNvSpPr/>
            <p:nvPr/>
          </p:nvSpPr>
          <p:spPr bwMode="auto">
            <a:xfrm flipH="1">
              <a:off x="5824690" y="3143256"/>
              <a:ext cx="222488" cy="170657"/>
            </a:xfrm>
            <a:custGeom>
              <a:avLst/>
              <a:gdLst/>
              <a:ahLst/>
              <a:cxnLst>
                <a:cxn ang="0">
                  <a:pos x="32" y="17"/>
                </a:cxn>
                <a:cxn ang="0">
                  <a:pos x="32" y="2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1" y="17"/>
                </a:cxn>
                <a:cxn ang="0">
                  <a:pos x="0" y="35"/>
                </a:cxn>
                <a:cxn ang="0">
                  <a:pos x="52" y="35"/>
                </a:cxn>
                <a:cxn ang="0">
                  <a:pos x="32" y="17"/>
                </a:cxn>
              </a:cxnLst>
              <a:rect l="0" t="0" r="r" b="b"/>
              <a:pathLst>
                <a:path w="52" h="35">
                  <a:moveTo>
                    <a:pt x="32" y="17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9" y="19"/>
                    <a:pt x="0" y="26"/>
                    <a:pt x="0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27"/>
                    <a:pt x="43" y="19"/>
                    <a:pt x="3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6" name="Bent Arrow 1"/>
            <p:cNvSpPr/>
            <p:nvPr/>
          </p:nvSpPr>
          <p:spPr>
            <a:xfrm rot="5400000">
              <a:off x="6147914" y="3335395"/>
              <a:ext cx="467932" cy="501206"/>
            </a:xfrm>
            <a:prstGeom prst="bentArrow">
              <a:avLst>
                <a:gd name="adj1" fmla="val 50000"/>
                <a:gd name="adj2" fmla="val 27345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260115" y="2551098"/>
            <a:ext cx="1436915" cy="2113111"/>
            <a:chOff x="4385732" y="1797938"/>
            <a:chExt cx="971550" cy="1428750"/>
          </a:xfrm>
        </p:grpSpPr>
        <p:sp>
          <p:nvSpPr>
            <p:cNvPr id="48" name="Freeform 100"/>
            <p:cNvSpPr/>
            <p:nvPr/>
          </p:nvSpPr>
          <p:spPr bwMode="auto">
            <a:xfrm>
              <a:off x="4400756" y="2896371"/>
              <a:ext cx="858871" cy="330317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01"/>
            <p:cNvSpPr/>
            <p:nvPr/>
          </p:nvSpPr>
          <p:spPr bwMode="auto">
            <a:xfrm>
              <a:off x="4385732" y="1797938"/>
              <a:ext cx="971550" cy="1093190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62058" y="2551098"/>
            <a:ext cx="1436915" cy="2113111"/>
            <a:chOff x="4385732" y="1797938"/>
            <a:chExt cx="971550" cy="1428750"/>
          </a:xfrm>
        </p:grpSpPr>
        <p:sp>
          <p:nvSpPr>
            <p:cNvPr id="51" name="Freeform 100"/>
            <p:cNvSpPr/>
            <p:nvPr/>
          </p:nvSpPr>
          <p:spPr bwMode="auto">
            <a:xfrm>
              <a:off x="4400756" y="2896371"/>
              <a:ext cx="858871" cy="330317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01"/>
            <p:cNvSpPr/>
            <p:nvPr/>
          </p:nvSpPr>
          <p:spPr bwMode="auto">
            <a:xfrm>
              <a:off x="4385732" y="1797938"/>
              <a:ext cx="971550" cy="1093190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064001" y="2551098"/>
            <a:ext cx="1436915" cy="2113111"/>
            <a:chOff x="4385732" y="1797938"/>
            <a:chExt cx="971550" cy="1428750"/>
          </a:xfrm>
        </p:grpSpPr>
        <p:sp>
          <p:nvSpPr>
            <p:cNvPr id="54" name="Freeform 100"/>
            <p:cNvSpPr/>
            <p:nvPr/>
          </p:nvSpPr>
          <p:spPr bwMode="auto">
            <a:xfrm>
              <a:off x="4400756" y="2896371"/>
              <a:ext cx="858871" cy="330317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01"/>
            <p:cNvSpPr/>
            <p:nvPr/>
          </p:nvSpPr>
          <p:spPr bwMode="auto">
            <a:xfrm>
              <a:off x="4385732" y="1797938"/>
              <a:ext cx="971550" cy="1093190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465944" y="2551098"/>
            <a:ext cx="1436915" cy="2113111"/>
            <a:chOff x="4385732" y="1797938"/>
            <a:chExt cx="971550" cy="1428750"/>
          </a:xfrm>
        </p:grpSpPr>
        <p:sp>
          <p:nvSpPr>
            <p:cNvPr id="57" name="Freeform 100"/>
            <p:cNvSpPr/>
            <p:nvPr/>
          </p:nvSpPr>
          <p:spPr bwMode="auto">
            <a:xfrm>
              <a:off x="4400756" y="2896371"/>
              <a:ext cx="858871" cy="330317"/>
            </a:xfrm>
            <a:custGeom>
              <a:avLst/>
              <a:gdLst/>
              <a:ahLst/>
              <a:cxnLst>
                <a:cxn ang="0">
                  <a:pos x="23" y="32"/>
                </a:cxn>
                <a:cxn ang="0">
                  <a:pos x="43" y="17"/>
                </a:cxn>
                <a:cxn ang="0">
                  <a:pos x="52" y="19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90" y="3"/>
                </a:cxn>
                <a:cxn ang="0">
                  <a:pos x="100" y="6"/>
                </a:cxn>
                <a:cxn ang="0">
                  <a:pos x="123" y="0"/>
                </a:cxn>
                <a:cxn ang="0">
                  <a:pos x="164" y="26"/>
                </a:cxn>
                <a:cxn ang="0">
                  <a:pos x="180" y="39"/>
                </a:cxn>
                <a:cxn ang="0">
                  <a:pos x="196" y="68"/>
                </a:cxn>
                <a:cxn ang="0">
                  <a:pos x="195" y="72"/>
                </a:cxn>
                <a:cxn ang="0">
                  <a:pos x="1" y="72"/>
                </a:cxn>
                <a:cxn ang="0">
                  <a:pos x="0" y="65"/>
                </a:cxn>
                <a:cxn ang="0">
                  <a:pos x="23" y="32"/>
                </a:cxn>
              </a:cxnLst>
              <a:rect l="0" t="0" r="r" b="b"/>
              <a:pathLst>
                <a:path w="196" h="72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101"/>
            <p:cNvSpPr/>
            <p:nvPr/>
          </p:nvSpPr>
          <p:spPr bwMode="auto">
            <a:xfrm>
              <a:off x="4385732" y="1797938"/>
              <a:ext cx="971550" cy="1093190"/>
            </a:xfrm>
            <a:custGeom>
              <a:avLst/>
              <a:gdLst/>
              <a:ahLst/>
              <a:cxnLst>
                <a:cxn ang="0">
                  <a:pos x="127" y="126"/>
                </a:cxn>
                <a:cxn ang="0">
                  <a:pos x="188" y="87"/>
                </a:cxn>
                <a:cxn ang="0">
                  <a:pos x="105" y="158"/>
                </a:cxn>
                <a:cxn ang="0">
                  <a:pos x="37" y="37"/>
                </a:cxn>
                <a:cxn ang="0">
                  <a:pos x="102" y="109"/>
                </a:cxn>
                <a:cxn ang="0">
                  <a:pos x="0" y="0"/>
                </a:cxn>
                <a:cxn ang="0">
                  <a:pos x="89" y="119"/>
                </a:cxn>
                <a:cxn ang="0">
                  <a:pos x="92" y="127"/>
                </a:cxn>
                <a:cxn ang="0">
                  <a:pos x="98" y="195"/>
                </a:cxn>
                <a:cxn ang="0">
                  <a:pos x="40" y="169"/>
                </a:cxn>
                <a:cxn ang="0">
                  <a:pos x="85" y="183"/>
                </a:cxn>
                <a:cxn ang="0">
                  <a:pos x="15" y="163"/>
                </a:cxn>
                <a:cxn ang="0">
                  <a:pos x="79" y="187"/>
                </a:cxn>
                <a:cxn ang="0">
                  <a:pos x="98" y="203"/>
                </a:cxn>
                <a:cxn ang="0">
                  <a:pos x="97" y="236"/>
                </a:cxn>
                <a:cxn ang="0">
                  <a:pos x="103" y="238"/>
                </a:cxn>
                <a:cxn ang="0">
                  <a:pos x="113" y="235"/>
                </a:cxn>
                <a:cxn ang="0">
                  <a:pos x="107" y="168"/>
                </a:cxn>
                <a:cxn ang="0">
                  <a:pos x="139" y="127"/>
                </a:cxn>
                <a:cxn ang="0">
                  <a:pos x="221" y="69"/>
                </a:cxn>
                <a:cxn ang="0">
                  <a:pos x="127" y="126"/>
                </a:cxn>
              </a:cxnLst>
              <a:rect l="0" t="0" r="r" b="b"/>
              <a:pathLst>
                <a:path w="221" h="238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8752115" y="5117001"/>
            <a:ext cx="243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dist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125029" y="5117001"/>
            <a:ext cx="243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dist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497943" y="5117001"/>
            <a:ext cx="243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dist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70857" y="5117001"/>
            <a:ext cx="2438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dist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conveyor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4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32014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6" grpId="0" animBg="1"/>
      <p:bldP spid="36" grpId="1" animBg="1"/>
      <p:bldP spid="36" grpId="2" animBg="1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-2559206" y="1879141"/>
            <a:ext cx="5118412" cy="3394688"/>
            <a:chOff x="4708525" y="2508250"/>
            <a:chExt cx="2771775" cy="1838326"/>
          </a:xfrm>
          <a:solidFill>
            <a:srgbClr val="00B050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95850" y="2859088"/>
              <a:ext cx="68263" cy="1192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24413" y="4100513"/>
              <a:ext cx="211138" cy="246063"/>
            </a:xfrm>
            <a:custGeom>
              <a:avLst/>
              <a:gdLst>
                <a:gd name="T0" fmla="*/ 56 w 56"/>
                <a:gd name="T1" fmla="*/ 62 h 65"/>
                <a:gd name="T2" fmla="*/ 52 w 56"/>
                <a:gd name="T3" fmla="*/ 65 h 65"/>
                <a:gd name="T4" fmla="*/ 3 w 56"/>
                <a:gd name="T5" fmla="*/ 65 h 65"/>
                <a:gd name="T6" fmla="*/ 0 w 56"/>
                <a:gd name="T7" fmla="*/ 62 h 65"/>
                <a:gd name="T8" fmla="*/ 10 w 56"/>
                <a:gd name="T9" fmla="*/ 3 h 65"/>
                <a:gd name="T10" fmla="*/ 13 w 56"/>
                <a:gd name="T11" fmla="*/ 0 h 65"/>
                <a:gd name="T12" fmla="*/ 42 w 56"/>
                <a:gd name="T13" fmla="*/ 0 h 65"/>
                <a:gd name="T14" fmla="*/ 45 w 56"/>
                <a:gd name="T15" fmla="*/ 3 h 65"/>
                <a:gd name="T16" fmla="*/ 56 w 56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5">
                  <a:moveTo>
                    <a:pt x="56" y="62"/>
                  </a:moveTo>
                  <a:cubicBezTo>
                    <a:pt x="56" y="64"/>
                    <a:pt x="54" y="65"/>
                    <a:pt x="5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62513" y="40020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295900" y="2968625"/>
              <a:ext cx="1597025" cy="901700"/>
            </a:xfrm>
            <a:custGeom>
              <a:avLst/>
              <a:gdLst>
                <a:gd name="T0" fmla="*/ 424 w 424"/>
                <a:gd name="T1" fmla="*/ 0 h 239"/>
                <a:gd name="T2" fmla="*/ 0 w 424"/>
                <a:gd name="T3" fmla="*/ 0 h 239"/>
                <a:gd name="T4" fmla="*/ 0 w 424"/>
                <a:gd name="T5" fmla="*/ 119 h 239"/>
                <a:gd name="T6" fmla="*/ 0 w 424"/>
                <a:gd name="T7" fmla="*/ 119 h 239"/>
                <a:gd name="T8" fmla="*/ 0 w 424"/>
                <a:gd name="T9" fmla="*/ 123 h 239"/>
                <a:gd name="T10" fmla="*/ 116 w 424"/>
                <a:gd name="T11" fmla="*/ 239 h 239"/>
                <a:gd name="T12" fmla="*/ 308 w 424"/>
                <a:gd name="T13" fmla="*/ 239 h 239"/>
                <a:gd name="T14" fmla="*/ 424 w 424"/>
                <a:gd name="T15" fmla="*/ 123 h 239"/>
                <a:gd name="T16" fmla="*/ 424 w 424"/>
                <a:gd name="T17" fmla="*/ 119 h 239"/>
                <a:gd name="T18" fmla="*/ 424 w 424"/>
                <a:gd name="T19" fmla="*/ 119 h 239"/>
                <a:gd name="T20" fmla="*/ 424 w 424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39">
                  <a:moveTo>
                    <a:pt x="4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2"/>
                    <a:pt x="0" y="123"/>
                  </a:cubicBezTo>
                  <a:cubicBezTo>
                    <a:pt x="0" y="187"/>
                    <a:pt x="52" y="239"/>
                    <a:pt x="116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72" y="239"/>
                    <a:pt x="424" y="187"/>
                    <a:pt x="424" y="123"/>
                  </a:cubicBezTo>
                  <a:cubicBezTo>
                    <a:pt x="424" y="122"/>
                    <a:pt x="424" y="121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094413" y="2968625"/>
              <a:ext cx="798513" cy="901700"/>
            </a:xfrm>
            <a:custGeom>
              <a:avLst/>
              <a:gdLst>
                <a:gd name="T0" fmla="*/ 212 w 212"/>
                <a:gd name="T1" fmla="*/ 0 h 239"/>
                <a:gd name="T2" fmla="*/ 0 w 212"/>
                <a:gd name="T3" fmla="*/ 0 h 239"/>
                <a:gd name="T4" fmla="*/ 0 w 212"/>
                <a:gd name="T5" fmla="*/ 239 h 239"/>
                <a:gd name="T6" fmla="*/ 96 w 212"/>
                <a:gd name="T7" fmla="*/ 239 h 239"/>
                <a:gd name="T8" fmla="*/ 212 w 212"/>
                <a:gd name="T9" fmla="*/ 123 h 239"/>
                <a:gd name="T10" fmla="*/ 212 w 212"/>
                <a:gd name="T11" fmla="*/ 119 h 239"/>
                <a:gd name="T12" fmla="*/ 212 w 212"/>
                <a:gd name="T13" fmla="*/ 119 h 239"/>
                <a:gd name="T14" fmla="*/ 212 w 212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39">
                  <a:moveTo>
                    <a:pt x="2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160" y="239"/>
                    <a:pt x="212" y="187"/>
                    <a:pt x="212" y="123"/>
                  </a:cubicBezTo>
                  <a:cubicBezTo>
                    <a:pt x="212" y="122"/>
                    <a:pt x="212" y="121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08525" y="2508250"/>
              <a:ext cx="2771775" cy="811213"/>
            </a:xfrm>
            <a:custGeom>
              <a:avLst/>
              <a:gdLst>
                <a:gd name="T0" fmla="*/ 873 w 1746"/>
                <a:gd name="T1" fmla="*/ 511 h 511"/>
                <a:gd name="T2" fmla="*/ 0 w 1746"/>
                <a:gd name="T3" fmla="*/ 254 h 511"/>
                <a:gd name="T4" fmla="*/ 873 w 1746"/>
                <a:gd name="T5" fmla="*/ 0 h 511"/>
                <a:gd name="T6" fmla="*/ 1746 w 1746"/>
                <a:gd name="T7" fmla="*/ 254 h 511"/>
                <a:gd name="T8" fmla="*/ 873 w 1746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511">
                  <a:moveTo>
                    <a:pt x="873" y="511"/>
                  </a:moveTo>
                  <a:lnTo>
                    <a:pt x="0" y="254"/>
                  </a:lnTo>
                  <a:lnTo>
                    <a:pt x="873" y="0"/>
                  </a:lnTo>
                  <a:lnTo>
                    <a:pt x="1746" y="254"/>
                  </a:lnTo>
                  <a:lnTo>
                    <a:pt x="873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0276" y="2247900"/>
            <a:ext cx="861774" cy="18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A3"/>
                </a:solidFill>
              </a:rPr>
              <a:t>目录</a:t>
            </a:r>
            <a:endParaRPr lang="zh-CN" altLang="en-US" sz="4400" b="1" dirty="0">
              <a:solidFill>
                <a:srgbClr val="FFFFA3"/>
              </a:solidFill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111" name="组合 110"/>
          <p:cNvGrpSpPr/>
          <p:nvPr/>
        </p:nvGrpSpPr>
        <p:grpSpPr>
          <a:xfrm>
            <a:off x="5888265" y="1412510"/>
            <a:ext cx="541564" cy="782964"/>
            <a:chOff x="9239249" y="3962400"/>
            <a:chExt cx="2002839" cy="289560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14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3" name="任意多边形 112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652306" y="1688177"/>
            <a:ext cx="115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绪论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5888265" y="2377710"/>
            <a:ext cx="541564" cy="782964"/>
            <a:chOff x="9239249" y="3962400"/>
            <a:chExt cx="2002839" cy="289560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80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任意多边形 178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9" name="文本框 208"/>
          <p:cNvSpPr txBox="1"/>
          <p:nvPr/>
        </p:nvSpPr>
        <p:spPr>
          <a:xfrm>
            <a:off x="6652306" y="2653377"/>
            <a:ext cx="305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研究方法与思路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5888265" y="3342910"/>
            <a:ext cx="541564" cy="782964"/>
            <a:chOff x="9239249" y="3962400"/>
            <a:chExt cx="2002839" cy="2895600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2" name="任意多边形 2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文本框 241"/>
          <p:cNvSpPr txBox="1"/>
          <p:nvPr/>
        </p:nvSpPr>
        <p:spPr>
          <a:xfrm>
            <a:off x="6652260" y="361886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关键技术与实践难点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5888265" y="4308110"/>
            <a:ext cx="541564" cy="782964"/>
            <a:chOff x="9239249" y="3962400"/>
            <a:chExt cx="2002839" cy="2895600"/>
          </a:xfrm>
        </p:grpSpPr>
        <p:grpSp>
          <p:nvGrpSpPr>
            <p:cNvPr id="244" name="组合 243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46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5" name="任意多边形 244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5" name="文本框 274"/>
          <p:cNvSpPr txBox="1"/>
          <p:nvPr/>
        </p:nvSpPr>
        <p:spPr>
          <a:xfrm>
            <a:off x="6652305" y="4583777"/>
            <a:ext cx="31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研究成果与应用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5888265" y="5273311"/>
            <a:ext cx="541564" cy="782964"/>
            <a:chOff x="9239249" y="3962400"/>
            <a:chExt cx="2002839" cy="2895600"/>
          </a:xfrm>
        </p:grpSpPr>
        <p:grpSp>
          <p:nvGrpSpPr>
            <p:cNvPr id="277" name="组合 276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79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8" name="任意多边形 277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6652306" y="5548978"/>
            <a:ext cx="195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论文总结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76" name="KSO_Shape"/>
          <p:cNvSpPr/>
          <p:nvPr/>
        </p:nvSpPr>
        <p:spPr>
          <a:xfrm rot="5400000">
            <a:off x="5159324" y="3632329"/>
            <a:ext cx="476707" cy="456844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3541 L 1.66667E-6 -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63" name="Group 1120"/>
          <p:cNvGrpSpPr/>
          <p:nvPr/>
        </p:nvGrpSpPr>
        <p:grpSpPr>
          <a:xfrm>
            <a:off x="982117" y="2105650"/>
            <a:ext cx="4062978" cy="3850650"/>
            <a:chOff x="762000" y="1433513"/>
            <a:chExt cx="4708526" cy="4462463"/>
          </a:xfrm>
        </p:grpSpPr>
        <p:sp>
          <p:nvSpPr>
            <p:cNvPr id="64" name="Freeform 5"/>
            <p:cNvSpPr/>
            <p:nvPr/>
          </p:nvSpPr>
          <p:spPr bwMode="auto">
            <a:xfrm>
              <a:off x="1304925" y="5799138"/>
              <a:ext cx="3541713" cy="96838"/>
            </a:xfrm>
            <a:custGeom>
              <a:avLst/>
              <a:gdLst>
                <a:gd name="T0" fmla="*/ 0 w 2194"/>
                <a:gd name="T1" fmla="*/ 0 h 60"/>
                <a:gd name="T2" fmla="*/ 0 w 2194"/>
                <a:gd name="T3" fmla="*/ 20 h 60"/>
                <a:gd name="T4" fmla="*/ 40 w 2194"/>
                <a:gd name="T5" fmla="*/ 60 h 60"/>
                <a:gd name="T6" fmla="*/ 2153 w 2194"/>
                <a:gd name="T7" fmla="*/ 60 h 60"/>
                <a:gd name="T8" fmla="*/ 2194 w 2194"/>
                <a:gd name="T9" fmla="*/ 20 h 60"/>
                <a:gd name="T10" fmla="*/ 2194 w 2194"/>
                <a:gd name="T11" fmla="*/ 0 h 60"/>
                <a:gd name="T12" fmla="*/ 0 w 219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4" h="6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40" y="60"/>
                  </a:cubicBezTo>
                  <a:cubicBezTo>
                    <a:pt x="2153" y="60"/>
                    <a:pt x="2153" y="60"/>
                    <a:pt x="2153" y="60"/>
                  </a:cubicBezTo>
                  <a:cubicBezTo>
                    <a:pt x="2176" y="60"/>
                    <a:pt x="2194" y="42"/>
                    <a:pt x="2194" y="20"/>
                  </a:cubicBezTo>
                  <a:cubicBezTo>
                    <a:pt x="2194" y="0"/>
                    <a:pt x="2194" y="0"/>
                    <a:pt x="21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6"/>
            <p:cNvSpPr/>
            <p:nvPr/>
          </p:nvSpPr>
          <p:spPr bwMode="auto">
            <a:xfrm>
              <a:off x="1622425" y="3844926"/>
              <a:ext cx="2906713" cy="1879600"/>
            </a:xfrm>
            <a:custGeom>
              <a:avLst/>
              <a:gdLst>
                <a:gd name="T0" fmla="*/ 1802 w 1802"/>
                <a:gd name="T1" fmla="*/ 1165 h 1165"/>
                <a:gd name="T2" fmla="*/ 1802 w 1802"/>
                <a:gd name="T3" fmla="*/ 41 h 1165"/>
                <a:gd name="T4" fmla="*/ 1760 w 1802"/>
                <a:gd name="T5" fmla="*/ 0 h 1165"/>
                <a:gd name="T6" fmla="*/ 41 w 1802"/>
                <a:gd name="T7" fmla="*/ 0 h 1165"/>
                <a:gd name="T8" fmla="*/ 0 w 1802"/>
                <a:gd name="T9" fmla="*/ 41 h 1165"/>
                <a:gd name="T10" fmla="*/ 0 w 1802"/>
                <a:gd name="T11" fmla="*/ 1165 h 1165"/>
                <a:gd name="T12" fmla="*/ 1802 w 1802"/>
                <a:gd name="T13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2" h="1165">
                  <a:moveTo>
                    <a:pt x="1802" y="1165"/>
                  </a:moveTo>
                  <a:cubicBezTo>
                    <a:pt x="1802" y="41"/>
                    <a:pt x="1802" y="41"/>
                    <a:pt x="1802" y="41"/>
                  </a:cubicBezTo>
                  <a:cubicBezTo>
                    <a:pt x="1802" y="18"/>
                    <a:pt x="1783" y="0"/>
                    <a:pt x="176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1165"/>
                    <a:pt x="0" y="1165"/>
                    <a:pt x="0" y="1165"/>
                  </a:cubicBezTo>
                  <a:lnTo>
                    <a:pt x="1802" y="11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7"/>
            <p:cNvSpPr/>
            <p:nvPr/>
          </p:nvSpPr>
          <p:spPr bwMode="auto">
            <a:xfrm>
              <a:off x="1252538" y="5722938"/>
              <a:ext cx="3644900" cy="120650"/>
            </a:xfrm>
            <a:custGeom>
              <a:avLst/>
              <a:gdLst>
                <a:gd name="T0" fmla="*/ 0 w 2259"/>
                <a:gd name="T1" fmla="*/ 0 h 75"/>
                <a:gd name="T2" fmla="*/ 0 w 2259"/>
                <a:gd name="T3" fmla="*/ 24 h 75"/>
                <a:gd name="T4" fmla="*/ 42 w 2259"/>
                <a:gd name="T5" fmla="*/ 75 h 75"/>
                <a:gd name="T6" fmla="*/ 2218 w 2259"/>
                <a:gd name="T7" fmla="*/ 75 h 75"/>
                <a:gd name="T8" fmla="*/ 2259 w 2259"/>
                <a:gd name="T9" fmla="*/ 24 h 75"/>
                <a:gd name="T10" fmla="*/ 2259 w 2259"/>
                <a:gd name="T11" fmla="*/ 0 h 75"/>
                <a:gd name="T12" fmla="*/ 0 w 2259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9" h="75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52"/>
                    <a:pt x="19" y="75"/>
                    <a:pt x="42" y="75"/>
                  </a:cubicBezTo>
                  <a:cubicBezTo>
                    <a:pt x="2218" y="75"/>
                    <a:pt x="2218" y="75"/>
                    <a:pt x="2218" y="75"/>
                  </a:cubicBezTo>
                  <a:cubicBezTo>
                    <a:pt x="2241" y="75"/>
                    <a:pt x="2259" y="52"/>
                    <a:pt x="2259" y="24"/>
                  </a:cubicBezTo>
                  <a:cubicBezTo>
                    <a:pt x="2259" y="0"/>
                    <a:pt x="2259" y="0"/>
                    <a:pt x="22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2776538" y="5722938"/>
              <a:ext cx="598488" cy="52388"/>
            </a:xfrm>
            <a:custGeom>
              <a:avLst/>
              <a:gdLst>
                <a:gd name="T0" fmla="*/ 0 w 370"/>
                <a:gd name="T1" fmla="*/ 0 h 32"/>
                <a:gd name="T2" fmla="*/ 36 w 370"/>
                <a:gd name="T3" fmla="*/ 32 h 32"/>
                <a:gd name="T4" fmla="*/ 334 w 370"/>
                <a:gd name="T5" fmla="*/ 32 h 32"/>
                <a:gd name="T6" fmla="*/ 370 w 370"/>
                <a:gd name="T7" fmla="*/ 0 h 32"/>
                <a:gd name="T8" fmla="*/ 0 w 37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2">
                  <a:moveTo>
                    <a:pt x="0" y="0"/>
                  </a:moveTo>
                  <a:cubicBezTo>
                    <a:pt x="2" y="18"/>
                    <a:pt x="17" y="32"/>
                    <a:pt x="36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53" y="32"/>
                    <a:pt x="368" y="18"/>
                    <a:pt x="3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1735138" y="3973513"/>
              <a:ext cx="2681288" cy="1624013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Oval 10"/>
            <p:cNvSpPr>
              <a:spLocks noChangeArrowheads="1"/>
            </p:cNvSpPr>
            <p:nvPr/>
          </p:nvSpPr>
          <p:spPr bwMode="auto">
            <a:xfrm>
              <a:off x="3038475" y="3865563"/>
              <a:ext cx="95250" cy="9683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3057525" y="3886201"/>
              <a:ext cx="57150" cy="5556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3057525" y="3890963"/>
              <a:ext cx="52388" cy="50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Oval 13"/>
            <p:cNvSpPr>
              <a:spLocks noChangeArrowheads="1"/>
            </p:cNvSpPr>
            <p:nvPr/>
          </p:nvSpPr>
          <p:spPr bwMode="auto">
            <a:xfrm>
              <a:off x="3086100" y="3897313"/>
              <a:ext cx="17463" cy="17463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2024063" y="2566988"/>
              <a:ext cx="1839913" cy="2860675"/>
            </a:xfrm>
            <a:custGeom>
              <a:avLst/>
              <a:gdLst>
                <a:gd name="T0" fmla="*/ 813 w 1140"/>
                <a:gd name="T1" fmla="*/ 45 h 1774"/>
                <a:gd name="T2" fmla="*/ 759 w 1140"/>
                <a:gd name="T3" fmla="*/ 0 h 1774"/>
                <a:gd name="T4" fmla="*/ 759 w 1140"/>
                <a:gd name="T5" fmla="*/ 0 h 1774"/>
                <a:gd name="T6" fmla="*/ 792 w 1140"/>
                <a:gd name="T7" fmla="*/ 27 h 1774"/>
                <a:gd name="T8" fmla="*/ 759 w 1140"/>
                <a:gd name="T9" fmla="*/ 0 h 1774"/>
                <a:gd name="T10" fmla="*/ 759 w 1140"/>
                <a:gd name="T11" fmla="*/ 0 h 1774"/>
                <a:gd name="T12" fmla="*/ 759 w 1140"/>
                <a:gd name="T13" fmla="*/ 0 h 1774"/>
                <a:gd name="T14" fmla="*/ 765 w 1140"/>
                <a:gd name="T15" fmla="*/ 4 h 1774"/>
                <a:gd name="T16" fmla="*/ 749 w 1140"/>
                <a:gd name="T17" fmla="*/ 11 h 1774"/>
                <a:gd name="T18" fmla="*/ 500 w 1140"/>
                <a:gd name="T19" fmla="*/ 266 h 1774"/>
                <a:gd name="T20" fmla="*/ 309 w 1140"/>
                <a:gd name="T21" fmla="*/ 454 h 1774"/>
                <a:gd name="T22" fmla="*/ 62 w 1140"/>
                <a:gd name="T23" fmla="*/ 790 h 1774"/>
                <a:gd name="T24" fmla="*/ 0 w 1140"/>
                <a:gd name="T25" fmla="*/ 1037 h 1774"/>
                <a:gd name="T26" fmla="*/ 85 w 1140"/>
                <a:gd name="T27" fmla="*/ 1297 h 1774"/>
                <a:gd name="T28" fmla="*/ 437 w 1140"/>
                <a:gd name="T29" fmla="*/ 1565 h 1774"/>
                <a:gd name="T30" fmla="*/ 804 w 1140"/>
                <a:gd name="T31" fmla="*/ 1700 h 1774"/>
                <a:gd name="T32" fmla="*/ 880 w 1140"/>
                <a:gd name="T33" fmla="*/ 1719 h 1774"/>
                <a:gd name="T34" fmla="*/ 1076 w 1140"/>
                <a:gd name="T35" fmla="*/ 1767 h 1774"/>
                <a:gd name="T36" fmla="*/ 1101 w 1140"/>
                <a:gd name="T37" fmla="*/ 1773 h 1774"/>
                <a:gd name="T38" fmla="*/ 1140 w 1140"/>
                <a:gd name="T39" fmla="*/ 1637 h 1774"/>
                <a:gd name="T40" fmla="*/ 1070 w 1140"/>
                <a:gd name="T41" fmla="*/ 1620 h 1774"/>
                <a:gd name="T42" fmla="*/ 867 w 1140"/>
                <a:gd name="T43" fmla="*/ 1570 h 1774"/>
                <a:gd name="T44" fmla="*/ 842 w 1140"/>
                <a:gd name="T45" fmla="*/ 1564 h 1774"/>
                <a:gd name="T46" fmla="*/ 839 w 1140"/>
                <a:gd name="T47" fmla="*/ 1563 h 1774"/>
                <a:gd name="T48" fmla="*/ 839 w 1140"/>
                <a:gd name="T49" fmla="*/ 1564 h 1774"/>
                <a:gd name="T50" fmla="*/ 839 w 1140"/>
                <a:gd name="T51" fmla="*/ 1563 h 1774"/>
                <a:gd name="T52" fmla="*/ 839 w 1140"/>
                <a:gd name="T53" fmla="*/ 1563 h 1774"/>
                <a:gd name="T54" fmla="*/ 321 w 1140"/>
                <a:gd name="T55" fmla="*/ 1334 h 1774"/>
                <a:gd name="T56" fmla="*/ 162 w 1140"/>
                <a:gd name="T57" fmla="*/ 1146 h 1774"/>
                <a:gd name="T58" fmla="*/ 154 w 1140"/>
                <a:gd name="T59" fmla="*/ 944 h 1774"/>
                <a:gd name="T60" fmla="*/ 320 w 1140"/>
                <a:gd name="T61" fmla="*/ 654 h 1774"/>
                <a:gd name="T62" fmla="*/ 541 w 1140"/>
                <a:gd name="T63" fmla="*/ 423 h 1774"/>
                <a:gd name="T64" fmla="*/ 819 w 1140"/>
                <a:gd name="T65" fmla="*/ 143 h 1774"/>
                <a:gd name="T66" fmla="*/ 868 w 1140"/>
                <a:gd name="T67" fmla="*/ 90 h 1774"/>
                <a:gd name="T68" fmla="*/ 759 w 1140"/>
                <a:gd name="T69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0" h="1774">
                  <a:moveTo>
                    <a:pt x="759" y="0"/>
                  </a:moveTo>
                  <a:cubicBezTo>
                    <a:pt x="813" y="45"/>
                    <a:pt x="813" y="45"/>
                    <a:pt x="813" y="45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813" y="45"/>
                    <a:pt x="813" y="45"/>
                    <a:pt x="813" y="45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92" y="27"/>
                    <a:pt x="792" y="27"/>
                    <a:pt x="792" y="27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92" y="27"/>
                    <a:pt x="792" y="27"/>
                    <a:pt x="792" y="27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65" y="4"/>
                    <a:pt x="765" y="4"/>
                    <a:pt x="765" y="4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65" y="4"/>
                    <a:pt x="765" y="4"/>
                    <a:pt x="765" y="4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7" y="3"/>
                    <a:pt x="749" y="11"/>
                  </a:cubicBezTo>
                  <a:cubicBezTo>
                    <a:pt x="738" y="23"/>
                    <a:pt x="717" y="46"/>
                    <a:pt x="677" y="87"/>
                  </a:cubicBezTo>
                  <a:cubicBezTo>
                    <a:pt x="638" y="127"/>
                    <a:pt x="582" y="185"/>
                    <a:pt x="500" y="266"/>
                  </a:cubicBezTo>
                  <a:cubicBezTo>
                    <a:pt x="484" y="282"/>
                    <a:pt x="465" y="301"/>
                    <a:pt x="443" y="322"/>
                  </a:cubicBezTo>
                  <a:cubicBezTo>
                    <a:pt x="404" y="359"/>
                    <a:pt x="357" y="404"/>
                    <a:pt x="309" y="454"/>
                  </a:cubicBezTo>
                  <a:cubicBezTo>
                    <a:pt x="273" y="491"/>
                    <a:pt x="236" y="532"/>
                    <a:pt x="201" y="576"/>
                  </a:cubicBezTo>
                  <a:cubicBezTo>
                    <a:pt x="148" y="642"/>
                    <a:pt x="99" y="713"/>
                    <a:pt x="62" y="790"/>
                  </a:cubicBezTo>
                  <a:cubicBezTo>
                    <a:pt x="43" y="829"/>
                    <a:pt x="28" y="868"/>
                    <a:pt x="17" y="910"/>
                  </a:cubicBezTo>
                  <a:cubicBezTo>
                    <a:pt x="6" y="951"/>
                    <a:pt x="0" y="993"/>
                    <a:pt x="0" y="1037"/>
                  </a:cubicBezTo>
                  <a:cubicBezTo>
                    <a:pt x="0" y="1068"/>
                    <a:pt x="3" y="1100"/>
                    <a:pt x="10" y="1132"/>
                  </a:cubicBezTo>
                  <a:cubicBezTo>
                    <a:pt x="23" y="1189"/>
                    <a:pt x="48" y="1244"/>
                    <a:pt x="85" y="1297"/>
                  </a:cubicBezTo>
                  <a:cubicBezTo>
                    <a:pt x="113" y="1337"/>
                    <a:pt x="149" y="1375"/>
                    <a:pt x="191" y="1411"/>
                  </a:cubicBezTo>
                  <a:cubicBezTo>
                    <a:pt x="255" y="1466"/>
                    <a:pt x="336" y="1517"/>
                    <a:pt x="437" y="1565"/>
                  </a:cubicBezTo>
                  <a:cubicBezTo>
                    <a:pt x="537" y="1613"/>
                    <a:pt x="657" y="1658"/>
                    <a:pt x="800" y="1699"/>
                  </a:cubicBezTo>
                  <a:cubicBezTo>
                    <a:pt x="802" y="1699"/>
                    <a:pt x="803" y="1699"/>
                    <a:pt x="804" y="1700"/>
                  </a:cubicBezTo>
                  <a:cubicBezTo>
                    <a:pt x="807" y="1701"/>
                    <a:pt x="810" y="1701"/>
                    <a:pt x="814" y="1702"/>
                  </a:cubicBezTo>
                  <a:cubicBezTo>
                    <a:pt x="828" y="1706"/>
                    <a:pt x="852" y="1712"/>
                    <a:pt x="880" y="1719"/>
                  </a:cubicBezTo>
                  <a:cubicBezTo>
                    <a:pt x="923" y="1729"/>
                    <a:pt x="976" y="1742"/>
                    <a:pt x="1019" y="1753"/>
                  </a:cubicBezTo>
                  <a:cubicBezTo>
                    <a:pt x="1041" y="1758"/>
                    <a:pt x="1061" y="1763"/>
                    <a:pt x="1076" y="1767"/>
                  </a:cubicBezTo>
                  <a:cubicBezTo>
                    <a:pt x="1084" y="1769"/>
                    <a:pt x="1090" y="1770"/>
                    <a:pt x="1095" y="1772"/>
                  </a:cubicBezTo>
                  <a:cubicBezTo>
                    <a:pt x="1097" y="1772"/>
                    <a:pt x="1099" y="1773"/>
                    <a:pt x="1101" y="1773"/>
                  </a:cubicBezTo>
                  <a:cubicBezTo>
                    <a:pt x="1102" y="1774"/>
                    <a:pt x="1104" y="1774"/>
                    <a:pt x="1104" y="1774"/>
                  </a:cubicBezTo>
                  <a:cubicBezTo>
                    <a:pt x="1140" y="1637"/>
                    <a:pt x="1140" y="1637"/>
                    <a:pt x="1140" y="1637"/>
                  </a:cubicBezTo>
                  <a:cubicBezTo>
                    <a:pt x="1138" y="1637"/>
                    <a:pt x="1136" y="1636"/>
                    <a:pt x="1133" y="1636"/>
                  </a:cubicBezTo>
                  <a:cubicBezTo>
                    <a:pt x="1121" y="1633"/>
                    <a:pt x="1098" y="1627"/>
                    <a:pt x="1070" y="1620"/>
                  </a:cubicBezTo>
                  <a:cubicBezTo>
                    <a:pt x="1027" y="1609"/>
                    <a:pt x="972" y="1596"/>
                    <a:pt x="926" y="1585"/>
                  </a:cubicBezTo>
                  <a:cubicBezTo>
                    <a:pt x="904" y="1579"/>
                    <a:pt x="883" y="1574"/>
                    <a:pt x="867" y="1570"/>
                  </a:cubicBezTo>
                  <a:cubicBezTo>
                    <a:pt x="859" y="1568"/>
                    <a:pt x="853" y="1566"/>
                    <a:pt x="848" y="1565"/>
                  </a:cubicBezTo>
                  <a:cubicBezTo>
                    <a:pt x="845" y="1565"/>
                    <a:pt x="843" y="1564"/>
                    <a:pt x="842" y="1564"/>
                  </a:cubicBezTo>
                  <a:cubicBezTo>
                    <a:pt x="841" y="1563"/>
                    <a:pt x="840" y="1563"/>
                    <a:pt x="840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4"/>
                    <a:pt x="839" y="1564"/>
                    <a:pt x="839" y="1564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4"/>
                    <a:pt x="839" y="1564"/>
                    <a:pt x="839" y="1564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700" y="1523"/>
                    <a:pt x="586" y="1480"/>
                    <a:pt x="493" y="1436"/>
                  </a:cubicBezTo>
                  <a:cubicBezTo>
                    <a:pt x="424" y="1402"/>
                    <a:pt x="367" y="1368"/>
                    <a:pt x="321" y="1334"/>
                  </a:cubicBezTo>
                  <a:cubicBezTo>
                    <a:pt x="286" y="1308"/>
                    <a:pt x="258" y="1282"/>
                    <a:pt x="234" y="1257"/>
                  </a:cubicBezTo>
                  <a:cubicBezTo>
                    <a:pt x="200" y="1219"/>
                    <a:pt x="177" y="1182"/>
                    <a:pt x="162" y="1146"/>
                  </a:cubicBezTo>
                  <a:cubicBezTo>
                    <a:pt x="148" y="1109"/>
                    <a:pt x="141" y="1073"/>
                    <a:pt x="141" y="1037"/>
                  </a:cubicBezTo>
                  <a:cubicBezTo>
                    <a:pt x="141" y="1006"/>
                    <a:pt x="146" y="975"/>
                    <a:pt x="154" y="944"/>
                  </a:cubicBezTo>
                  <a:cubicBezTo>
                    <a:pt x="169" y="889"/>
                    <a:pt x="196" y="832"/>
                    <a:pt x="231" y="776"/>
                  </a:cubicBezTo>
                  <a:cubicBezTo>
                    <a:pt x="257" y="734"/>
                    <a:pt x="287" y="693"/>
                    <a:pt x="320" y="654"/>
                  </a:cubicBezTo>
                  <a:cubicBezTo>
                    <a:pt x="369" y="594"/>
                    <a:pt x="422" y="539"/>
                    <a:pt x="471" y="491"/>
                  </a:cubicBezTo>
                  <a:cubicBezTo>
                    <a:pt x="496" y="466"/>
                    <a:pt x="520" y="444"/>
                    <a:pt x="541" y="423"/>
                  </a:cubicBezTo>
                  <a:cubicBezTo>
                    <a:pt x="563" y="402"/>
                    <a:pt x="583" y="383"/>
                    <a:pt x="600" y="366"/>
                  </a:cubicBezTo>
                  <a:cubicBezTo>
                    <a:pt x="715" y="251"/>
                    <a:pt x="782" y="183"/>
                    <a:pt x="819" y="143"/>
                  </a:cubicBezTo>
                  <a:cubicBezTo>
                    <a:pt x="838" y="123"/>
                    <a:pt x="850" y="111"/>
                    <a:pt x="857" y="103"/>
                  </a:cubicBezTo>
                  <a:cubicBezTo>
                    <a:pt x="864" y="95"/>
                    <a:pt x="867" y="92"/>
                    <a:pt x="868" y="9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1587500" y="4289426"/>
              <a:ext cx="2828925" cy="1308100"/>
            </a:xfrm>
            <a:custGeom>
              <a:avLst/>
              <a:gdLst>
                <a:gd name="T0" fmla="*/ 1753 w 1753"/>
                <a:gd name="T1" fmla="*/ 59 h 811"/>
                <a:gd name="T2" fmla="*/ 1499 w 1753"/>
                <a:gd name="T3" fmla="*/ 327 h 811"/>
                <a:gd name="T4" fmla="*/ 1505 w 1753"/>
                <a:gd name="T5" fmla="*/ 384 h 811"/>
                <a:gd name="T6" fmla="*/ 1464 w 1753"/>
                <a:gd name="T7" fmla="*/ 379 h 811"/>
                <a:gd name="T8" fmla="*/ 1448 w 1753"/>
                <a:gd name="T9" fmla="*/ 380 h 811"/>
                <a:gd name="T10" fmla="*/ 1457 w 1753"/>
                <a:gd name="T11" fmla="*/ 325 h 811"/>
                <a:gd name="T12" fmla="*/ 1278 w 1753"/>
                <a:gd name="T13" fmla="*/ 146 h 811"/>
                <a:gd name="T14" fmla="*/ 1106 w 1753"/>
                <a:gd name="T15" fmla="*/ 278 h 811"/>
                <a:gd name="T16" fmla="*/ 1043 w 1753"/>
                <a:gd name="T17" fmla="*/ 263 h 811"/>
                <a:gd name="T18" fmla="*/ 1045 w 1753"/>
                <a:gd name="T19" fmla="*/ 239 h 811"/>
                <a:gd name="T20" fmla="*/ 865 w 1753"/>
                <a:gd name="T21" fmla="*/ 59 h 811"/>
                <a:gd name="T22" fmla="*/ 689 w 1753"/>
                <a:gd name="T23" fmla="*/ 200 h 811"/>
                <a:gd name="T24" fmla="*/ 653 w 1753"/>
                <a:gd name="T25" fmla="*/ 183 h 811"/>
                <a:gd name="T26" fmla="*/ 653 w 1753"/>
                <a:gd name="T27" fmla="*/ 182 h 811"/>
                <a:gd name="T28" fmla="*/ 470 w 1753"/>
                <a:gd name="T29" fmla="*/ 0 h 811"/>
                <a:gd name="T30" fmla="*/ 288 w 1753"/>
                <a:gd name="T31" fmla="*/ 182 h 811"/>
                <a:gd name="T32" fmla="*/ 307 w 1753"/>
                <a:gd name="T33" fmla="*/ 263 h 811"/>
                <a:gd name="T34" fmla="*/ 297 w 1753"/>
                <a:gd name="T35" fmla="*/ 262 h 811"/>
                <a:gd name="T36" fmla="*/ 194 w 1753"/>
                <a:gd name="T37" fmla="*/ 364 h 811"/>
                <a:gd name="T38" fmla="*/ 211 w 1753"/>
                <a:gd name="T39" fmla="*/ 419 h 811"/>
                <a:gd name="T40" fmla="*/ 0 w 1753"/>
                <a:gd name="T41" fmla="*/ 640 h 811"/>
                <a:gd name="T42" fmla="*/ 81 w 1753"/>
                <a:gd name="T43" fmla="*/ 811 h 811"/>
                <a:gd name="T44" fmla="*/ 1753 w 1753"/>
                <a:gd name="T45" fmla="*/ 811 h 811"/>
                <a:gd name="T46" fmla="*/ 1753 w 1753"/>
                <a:gd name="T47" fmla="*/ 5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3" h="811">
                  <a:moveTo>
                    <a:pt x="1753" y="59"/>
                  </a:moveTo>
                  <a:cubicBezTo>
                    <a:pt x="1611" y="67"/>
                    <a:pt x="1499" y="184"/>
                    <a:pt x="1499" y="327"/>
                  </a:cubicBezTo>
                  <a:cubicBezTo>
                    <a:pt x="1499" y="346"/>
                    <a:pt x="1501" y="365"/>
                    <a:pt x="1505" y="384"/>
                  </a:cubicBezTo>
                  <a:cubicBezTo>
                    <a:pt x="1492" y="381"/>
                    <a:pt x="1478" y="379"/>
                    <a:pt x="1464" y="379"/>
                  </a:cubicBezTo>
                  <a:cubicBezTo>
                    <a:pt x="1459" y="379"/>
                    <a:pt x="1454" y="379"/>
                    <a:pt x="1448" y="380"/>
                  </a:cubicBezTo>
                  <a:cubicBezTo>
                    <a:pt x="1454" y="362"/>
                    <a:pt x="1457" y="344"/>
                    <a:pt x="1457" y="325"/>
                  </a:cubicBezTo>
                  <a:cubicBezTo>
                    <a:pt x="1457" y="226"/>
                    <a:pt x="1377" y="146"/>
                    <a:pt x="1278" y="146"/>
                  </a:cubicBezTo>
                  <a:cubicBezTo>
                    <a:pt x="1196" y="146"/>
                    <a:pt x="1126" y="202"/>
                    <a:pt x="1106" y="278"/>
                  </a:cubicBezTo>
                  <a:cubicBezTo>
                    <a:pt x="1087" y="269"/>
                    <a:pt x="1066" y="263"/>
                    <a:pt x="1043" y="263"/>
                  </a:cubicBezTo>
                  <a:cubicBezTo>
                    <a:pt x="1044" y="255"/>
                    <a:pt x="1045" y="247"/>
                    <a:pt x="1045" y="239"/>
                  </a:cubicBezTo>
                  <a:cubicBezTo>
                    <a:pt x="1045" y="139"/>
                    <a:pt x="964" y="59"/>
                    <a:pt x="865" y="59"/>
                  </a:cubicBezTo>
                  <a:cubicBezTo>
                    <a:pt x="779" y="59"/>
                    <a:pt x="707" y="119"/>
                    <a:pt x="689" y="200"/>
                  </a:cubicBezTo>
                  <a:cubicBezTo>
                    <a:pt x="679" y="191"/>
                    <a:pt x="667" y="185"/>
                    <a:pt x="653" y="183"/>
                  </a:cubicBezTo>
                  <a:cubicBezTo>
                    <a:pt x="653" y="182"/>
                    <a:pt x="653" y="182"/>
                    <a:pt x="653" y="182"/>
                  </a:cubicBezTo>
                  <a:cubicBezTo>
                    <a:pt x="653" y="82"/>
                    <a:pt x="571" y="0"/>
                    <a:pt x="470" y="0"/>
                  </a:cubicBezTo>
                  <a:cubicBezTo>
                    <a:pt x="370" y="0"/>
                    <a:pt x="288" y="82"/>
                    <a:pt x="288" y="182"/>
                  </a:cubicBezTo>
                  <a:cubicBezTo>
                    <a:pt x="288" y="211"/>
                    <a:pt x="295" y="239"/>
                    <a:pt x="307" y="263"/>
                  </a:cubicBezTo>
                  <a:cubicBezTo>
                    <a:pt x="304" y="263"/>
                    <a:pt x="300" y="262"/>
                    <a:pt x="297" y="262"/>
                  </a:cubicBezTo>
                  <a:cubicBezTo>
                    <a:pt x="240" y="262"/>
                    <a:pt x="194" y="308"/>
                    <a:pt x="194" y="364"/>
                  </a:cubicBezTo>
                  <a:cubicBezTo>
                    <a:pt x="194" y="385"/>
                    <a:pt x="200" y="404"/>
                    <a:pt x="211" y="419"/>
                  </a:cubicBezTo>
                  <a:cubicBezTo>
                    <a:pt x="93" y="425"/>
                    <a:pt x="0" y="521"/>
                    <a:pt x="0" y="640"/>
                  </a:cubicBezTo>
                  <a:cubicBezTo>
                    <a:pt x="0" y="709"/>
                    <a:pt x="32" y="770"/>
                    <a:pt x="81" y="811"/>
                  </a:cubicBezTo>
                  <a:cubicBezTo>
                    <a:pt x="1753" y="811"/>
                    <a:pt x="1753" y="811"/>
                    <a:pt x="1753" y="811"/>
                  </a:cubicBezTo>
                  <a:lnTo>
                    <a:pt x="1753" y="5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16"/>
            <p:cNvSpPr/>
            <p:nvPr/>
          </p:nvSpPr>
          <p:spPr bwMode="auto">
            <a:xfrm>
              <a:off x="2057400" y="2587626"/>
              <a:ext cx="1408113" cy="2714625"/>
            </a:xfrm>
            <a:custGeom>
              <a:avLst/>
              <a:gdLst>
                <a:gd name="T0" fmla="*/ 754 w 872"/>
                <a:gd name="T1" fmla="*/ 1 h 1683"/>
                <a:gd name="T2" fmla="*/ 779 w 872"/>
                <a:gd name="T3" fmla="*/ 21 h 1683"/>
                <a:gd name="T4" fmla="*/ 754 w 872"/>
                <a:gd name="T5" fmla="*/ 0 h 1683"/>
                <a:gd name="T6" fmla="*/ 754 w 872"/>
                <a:gd name="T7" fmla="*/ 1 h 1683"/>
                <a:gd name="T8" fmla="*/ 779 w 872"/>
                <a:gd name="T9" fmla="*/ 21 h 1683"/>
                <a:gd name="T10" fmla="*/ 754 w 872"/>
                <a:gd name="T11" fmla="*/ 0 h 1683"/>
                <a:gd name="T12" fmla="*/ 754 w 872"/>
                <a:gd name="T13" fmla="*/ 0 h 1683"/>
                <a:gd name="T14" fmla="*/ 744 w 872"/>
                <a:gd name="T15" fmla="*/ 12 h 1683"/>
                <a:gd name="T16" fmla="*/ 494 w 872"/>
                <a:gd name="T17" fmla="*/ 268 h 1683"/>
                <a:gd name="T18" fmla="*/ 436 w 872"/>
                <a:gd name="T19" fmla="*/ 324 h 1683"/>
                <a:gd name="T20" fmla="*/ 303 w 872"/>
                <a:gd name="T21" fmla="*/ 455 h 1683"/>
                <a:gd name="T22" fmla="*/ 99 w 872"/>
                <a:gd name="T23" fmla="*/ 713 h 1683"/>
                <a:gd name="T24" fmla="*/ 28 w 872"/>
                <a:gd name="T25" fmla="*/ 863 h 1683"/>
                <a:gd name="T26" fmla="*/ 0 w 872"/>
                <a:gd name="T27" fmla="*/ 1024 h 1683"/>
                <a:gd name="T28" fmla="*/ 45 w 872"/>
                <a:gd name="T29" fmla="*/ 1212 h 1683"/>
                <a:gd name="T30" fmla="*/ 144 w 872"/>
                <a:gd name="T31" fmla="*/ 1346 h 1683"/>
                <a:gd name="T32" fmla="*/ 412 w 872"/>
                <a:gd name="T33" fmla="*/ 1527 h 1683"/>
                <a:gd name="T34" fmla="*/ 846 w 872"/>
                <a:gd name="T35" fmla="*/ 1683 h 1683"/>
                <a:gd name="T36" fmla="*/ 872 w 872"/>
                <a:gd name="T37" fmla="*/ 1586 h 1683"/>
                <a:gd name="T38" fmla="*/ 493 w 872"/>
                <a:gd name="T39" fmla="*/ 1455 h 1683"/>
                <a:gd name="T40" fmla="*/ 302 w 872"/>
                <a:gd name="T41" fmla="*/ 1348 h 1683"/>
                <a:gd name="T42" fmla="*/ 206 w 872"/>
                <a:gd name="T43" fmla="*/ 1266 h 1683"/>
                <a:gd name="T44" fmla="*/ 123 w 872"/>
                <a:gd name="T45" fmla="*/ 1144 h 1683"/>
                <a:gd name="T46" fmla="*/ 99 w 872"/>
                <a:gd name="T47" fmla="*/ 1024 h 1683"/>
                <a:gd name="T48" fmla="*/ 113 w 872"/>
                <a:gd name="T49" fmla="*/ 926 h 1683"/>
                <a:gd name="T50" fmla="*/ 192 w 872"/>
                <a:gd name="T51" fmla="*/ 752 h 1683"/>
                <a:gd name="T52" fmla="*/ 385 w 872"/>
                <a:gd name="T53" fmla="*/ 514 h 1683"/>
                <a:gd name="T54" fmla="*/ 484 w 872"/>
                <a:gd name="T55" fmla="*/ 416 h 1683"/>
                <a:gd name="T56" fmla="*/ 564 w 872"/>
                <a:gd name="T57" fmla="*/ 338 h 1683"/>
                <a:gd name="T58" fmla="*/ 783 w 872"/>
                <a:gd name="T59" fmla="*/ 116 h 1683"/>
                <a:gd name="T60" fmla="*/ 821 w 872"/>
                <a:gd name="T61" fmla="*/ 76 h 1683"/>
                <a:gd name="T62" fmla="*/ 831 w 872"/>
                <a:gd name="T63" fmla="*/ 64 h 1683"/>
                <a:gd name="T64" fmla="*/ 754 w 872"/>
                <a:gd name="T65" fmla="*/ 1 h 1683"/>
                <a:gd name="T66" fmla="*/ 754 w 872"/>
                <a:gd name="T67" fmla="*/ 1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2" h="1683">
                  <a:moveTo>
                    <a:pt x="754" y="1"/>
                  </a:moveTo>
                  <a:cubicBezTo>
                    <a:pt x="779" y="21"/>
                    <a:pt x="779" y="21"/>
                    <a:pt x="779" y="21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1"/>
                    <a:pt x="754" y="1"/>
                    <a:pt x="754" y="1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1"/>
                    <a:pt x="751" y="4"/>
                    <a:pt x="744" y="12"/>
                  </a:cubicBezTo>
                  <a:cubicBezTo>
                    <a:pt x="722" y="36"/>
                    <a:pt x="658" y="103"/>
                    <a:pt x="494" y="268"/>
                  </a:cubicBezTo>
                  <a:cubicBezTo>
                    <a:pt x="478" y="284"/>
                    <a:pt x="458" y="303"/>
                    <a:pt x="436" y="324"/>
                  </a:cubicBezTo>
                  <a:cubicBezTo>
                    <a:pt x="397" y="361"/>
                    <a:pt x="351" y="405"/>
                    <a:pt x="303" y="455"/>
                  </a:cubicBezTo>
                  <a:cubicBezTo>
                    <a:pt x="232" y="530"/>
                    <a:pt x="157" y="617"/>
                    <a:pt x="99" y="713"/>
                  </a:cubicBezTo>
                  <a:cubicBezTo>
                    <a:pt x="70" y="760"/>
                    <a:pt x="46" y="811"/>
                    <a:pt x="28" y="863"/>
                  </a:cubicBezTo>
                  <a:cubicBezTo>
                    <a:pt x="10" y="914"/>
                    <a:pt x="0" y="969"/>
                    <a:pt x="0" y="1024"/>
                  </a:cubicBezTo>
                  <a:cubicBezTo>
                    <a:pt x="0" y="1086"/>
                    <a:pt x="13" y="1150"/>
                    <a:pt x="45" y="1212"/>
                  </a:cubicBezTo>
                  <a:cubicBezTo>
                    <a:pt x="68" y="1258"/>
                    <a:pt x="101" y="1303"/>
                    <a:pt x="144" y="1346"/>
                  </a:cubicBezTo>
                  <a:cubicBezTo>
                    <a:pt x="209" y="1411"/>
                    <a:pt x="297" y="1471"/>
                    <a:pt x="412" y="1527"/>
                  </a:cubicBezTo>
                  <a:cubicBezTo>
                    <a:pt x="527" y="1584"/>
                    <a:pt x="670" y="1636"/>
                    <a:pt x="846" y="1683"/>
                  </a:cubicBezTo>
                  <a:cubicBezTo>
                    <a:pt x="872" y="1586"/>
                    <a:pt x="872" y="1586"/>
                    <a:pt x="872" y="1586"/>
                  </a:cubicBezTo>
                  <a:cubicBezTo>
                    <a:pt x="720" y="1546"/>
                    <a:pt x="595" y="1502"/>
                    <a:pt x="493" y="1455"/>
                  </a:cubicBezTo>
                  <a:cubicBezTo>
                    <a:pt x="417" y="1421"/>
                    <a:pt x="354" y="1385"/>
                    <a:pt x="302" y="1348"/>
                  </a:cubicBezTo>
                  <a:cubicBezTo>
                    <a:pt x="264" y="1321"/>
                    <a:pt x="232" y="1294"/>
                    <a:pt x="206" y="1266"/>
                  </a:cubicBezTo>
                  <a:cubicBezTo>
                    <a:pt x="166" y="1225"/>
                    <a:pt x="140" y="1185"/>
                    <a:pt x="123" y="1144"/>
                  </a:cubicBezTo>
                  <a:cubicBezTo>
                    <a:pt x="107" y="1104"/>
                    <a:pt x="99" y="1064"/>
                    <a:pt x="99" y="1024"/>
                  </a:cubicBezTo>
                  <a:cubicBezTo>
                    <a:pt x="99" y="991"/>
                    <a:pt x="104" y="959"/>
                    <a:pt x="113" y="926"/>
                  </a:cubicBezTo>
                  <a:cubicBezTo>
                    <a:pt x="128" y="868"/>
                    <a:pt x="156" y="809"/>
                    <a:pt x="192" y="752"/>
                  </a:cubicBezTo>
                  <a:cubicBezTo>
                    <a:pt x="246" y="666"/>
                    <a:pt x="317" y="585"/>
                    <a:pt x="385" y="514"/>
                  </a:cubicBezTo>
                  <a:cubicBezTo>
                    <a:pt x="419" y="478"/>
                    <a:pt x="453" y="446"/>
                    <a:pt x="484" y="416"/>
                  </a:cubicBezTo>
                  <a:cubicBezTo>
                    <a:pt x="514" y="387"/>
                    <a:pt x="542" y="361"/>
                    <a:pt x="564" y="338"/>
                  </a:cubicBezTo>
                  <a:cubicBezTo>
                    <a:pt x="680" y="223"/>
                    <a:pt x="746" y="155"/>
                    <a:pt x="783" y="116"/>
                  </a:cubicBezTo>
                  <a:cubicBezTo>
                    <a:pt x="802" y="96"/>
                    <a:pt x="814" y="84"/>
                    <a:pt x="821" y="76"/>
                  </a:cubicBezTo>
                  <a:cubicBezTo>
                    <a:pt x="828" y="68"/>
                    <a:pt x="830" y="65"/>
                    <a:pt x="831" y="64"/>
                  </a:cubicBezTo>
                  <a:cubicBezTo>
                    <a:pt x="754" y="1"/>
                    <a:pt x="754" y="1"/>
                    <a:pt x="754" y="1"/>
                  </a:cubicBezTo>
                  <a:cubicBezTo>
                    <a:pt x="754" y="1"/>
                    <a:pt x="754" y="1"/>
                    <a:pt x="754" y="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17"/>
            <p:cNvSpPr/>
            <p:nvPr/>
          </p:nvSpPr>
          <p:spPr bwMode="auto">
            <a:xfrm>
              <a:off x="1835150" y="4789488"/>
              <a:ext cx="2581275" cy="808038"/>
            </a:xfrm>
            <a:custGeom>
              <a:avLst/>
              <a:gdLst>
                <a:gd name="T0" fmla="*/ 1600 w 1600"/>
                <a:gd name="T1" fmla="*/ 50 h 501"/>
                <a:gd name="T2" fmla="*/ 1599 w 1600"/>
                <a:gd name="T3" fmla="*/ 50 h 501"/>
                <a:gd name="T4" fmla="*/ 1361 w 1600"/>
                <a:gd name="T5" fmla="*/ 223 h 501"/>
                <a:gd name="T6" fmla="*/ 1284 w 1600"/>
                <a:gd name="T7" fmla="*/ 183 h 501"/>
                <a:gd name="T8" fmla="*/ 1244 w 1600"/>
                <a:gd name="T9" fmla="*/ 192 h 501"/>
                <a:gd name="T10" fmla="*/ 1098 w 1600"/>
                <a:gd name="T11" fmla="*/ 95 h 501"/>
                <a:gd name="T12" fmla="*/ 949 w 1600"/>
                <a:gd name="T13" fmla="*/ 200 h 501"/>
                <a:gd name="T14" fmla="*/ 914 w 1600"/>
                <a:gd name="T15" fmla="*/ 194 h 501"/>
                <a:gd name="T16" fmla="*/ 866 w 1600"/>
                <a:gd name="T17" fmla="*/ 206 h 501"/>
                <a:gd name="T18" fmla="*/ 866 w 1600"/>
                <a:gd name="T19" fmla="*/ 194 h 501"/>
                <a:gd name="T20" fmla="*/ 672 w 1600"/>
                <a:gd name="T21" fmla="*/ 0 h 501"/>
                <a:gd name="T22" fmla="*/ 496 w 1600"/>
                <a:gd name="T23" fmla="*/ 112 h 501"/>
                <a:gd name="T24" fmla="*/ 444 w 1600"/>
                <a:gd name="T25" fmla="*/ 95 h 501"/>
                <a:gd name="T26" fmla="*/ 403 w 1600"/>
                <a:gd name="T27" fmla="*/ 106 h 501"/>
                <a:gd name="T28" fmla="*/ 254 w 1600"/>
                <a:gd name="T29" fmla="*/ 27 h 501"/>
                <a:gd name="T30" fmla="*/ 73 w 1600"/>
                <a:gd name="T31" fmla="*/ 208 h 501"/>
                <a:gd name="T32" fmla="*/ 98 w 1600"/>
                <a:gd name="T33" fmla="*/ 299 h 501"/>
                <a:gd name="T34" fmla="*/ 0 w 1600"/>
                <a:gd name="T35" fmla="*/ 423 h 501"/>
                <a:gd name="T36" fmla="*/ 26 w 1600"/>
                <a:gd name="T37" fmla="*/ 501 h 501"/>
                <a:gd name="T38" fmla="*/ 1600 w 1600"/>
                <a:gd name="T39" fmla="*/ 501 h 501"/>
                <a:gd name="T40" fmla="*/ 1600 w 1600"/>
                <a:gd name="T41" fmla="*/ 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0" h="501">
                  <a:moveTo>
                    <a:pt x="1600" y="50"/>
                  </a:moveTo>
                  <a:cubicBezTo>
                    <a:pt x="1599" y="50"/>
                    <a:pt x="1599" y="50"/>
                    <a:pt x="1599" y="50"/>
                  </a:cubicBezTo>
                  <a:cubicBezTo>
                    <a:pt x="1487" y="50"/>
                    <a:pt x="1393" y="123"/>
                    <a:pt x="1361" y="223"/>
                  </a:cubicBezTo>
                  <a:cubicBezTo>
                    <a:pt x="1344" y="199"/>
                    <a:pt x="1316" y="183"/>
                    <a:pt x="1284" y="183"/>
                  </a:cubicBezTo>
                  <a:cubicBezTo>
                    <a:pt x="1270" y="183"/>
                    <a:pt x="1256" y="186"/>
                    <a:pt x="1244" y="192"/>
                  </a:cubicBezTo>
                  <a:cubicBezTo>
                    <a:pt x="1220" y="135"/>
                    <a:pt x="1163" y="95"/>
                    <a:pt x="1098" y="95"/>
                  </a:cubicBezTo>
                  <a:cubicBezTo>
                    <a:pt x="1029" y="95"/>
                    <a:pt x="971" y="139"/>
                    <a:pt x="949" y="200"/>
                  </a:cubicBezTo>
                  <a:cubicBezTo>
                    <a:pt x="938" y="196"/>
                    <a:pt x="926" y="194"/>
                    <a:pt x="914" y="194"/>
                  </a:cubicBezTo>
                  <a:cubicBezTo>
                    <a:pt x="897" y="194"/>
                    <a:pt x="881" y="199"/>
                    <a:pt x="866" y="206"/>
                  </a:cubicBezTo>
                  <a:cubicBezTo>
                    <a:pt x="866" y="202"/>
                    <a:pt x="866" y="198"/>
                    <a:pt x="866" y="194"/>
                  </a:cubicBezTo>
                  <a:cubicBezTo>
                    <a:pt x="866" y="87"/>
                    <a:pt x="779" y="0"/>
                    <a:pt x="672" y="0"/>
                  </a:cubicBezTo>
                  <a:cubicBezTo>
                    <a:pt x="594" y="0"/>
                    <a:pt x="527" y="46"/>
                    <a:pt x="496" y="112"/>
                  </a:cubicBezTo>
                  <a:cubicBezTo>
                    <a:pt x="481" y="102"/>
                    <a:pt x="464" y="95"/>
                    <a:pt x="444" y="95"/>
                  </a:cubicBezTo>
                  <a:cubicBezTo>
                    <a:pt x="430" y="95"/>
                    <a:pt x="416" y="99"/>
                    <a:pt x="403" y="106"/>
                  </a:cubicBezTo>
                  <a:cubicBezTo>
                    <a:pt x="371" y="58"/>
                    <a:pt x="316" y="27"/>
                    <a:pt x="254" y="27"/>
                  </a:cubicBezTo>
                  <a:cubicBezTo>
                    <a:pt x="154" y="27"/>
                    <a:pt x="73" y="108"/>
                    <a:pt x="73" y="208"/>
                  </a:cubicBezTo>
                  <a:cubicBezTo>
                    <a:pt x="73" y="241"/>
                    <a:pt x="82" y="272"/>
                    <a:pt x="98" y="299"/>
                  </a:cubicBezTo>
                  <a:cubicBezTo>
                    <a:pt x="42" y="312"/>
                    <a:pt x="0" y="363"/>
                    <a:pt x="0" y="423"/>
                  </a:cubicBezTo>
                  <a:cubicBezTo>
                    <a:pt x="0" y="452"/>
                    <a:pt x="10" y="479"/>
                    <a:pt x="26" y="501"/>
                  </a:cubicBezTo>
                  <a:cubicBezTo>
                    <a:pt x="1600" y="501"/>
                    <a:pt x="1600" y="501"/>
                    <a:pt x="1600" y="501"/>
                  </a:cubicBezTo>
                  <a:lnTo>
                    <a:pt x="1600" y="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18"/>
            <p:cNvSpPr/>
            <p:nvPr/>
          </p:nvSpPr>
          <p:spPr bwMode="auto">
            <a:xfrm>
              <a:off x="2105025" y="2617788"/>
              <a:ext cx="1738313" cy="2732088"/>
            </a:xfrm>
            <a:custGeom>
              <a:avLst/>
              <a:gdLst>
                <a:gd name="T0" fmla="*/ 748 w 1078"/>
                <a:gd name="T1" fmla="*/ 0 h 1694"/>
                <a:gd name="T2" fmla="*/ 757 w 1078"/>
                <a:gd name="T3" fmla="*/ 8 h 1694"/>
                <a:gd name="T4" fmla="*/ 748 w 1078"/>
                <a:gd name="T5" fmla="*/ 0 h 1694"/>
                <a:gd name="T6" fmla="*/ 748 w 1078"/>
                <a:gd name="T7" fmla="*/ 0 h 1694"/>
                <a:gd name="T8" fmla="*/ 757 w 1078"/>
                <a:gd name="T9" fmla="*/ 8 h 1694"/>
                <a:gd name="T10" fmla="*/ 748 w 1078"/>
                <a:gd name="T11" fmla="*/ 0 h 1694"/>
                <a:gd name="T12" fmla="*/ 747 w 1078"/>
                <a:gd name="T13" fmla="*/ 1 h 1694"/>
                <a:gd name="T14" fmla="*/ 694 w 1078"/>
                <a:gd name="T15" fmla="*/ 57 h 1694"/>
                <a:gd name="T16" fmla="*/ 485 w 1078"/>
                <a:gd name="T17" fmla="*/ 269 h 1694"/>
                <a:gd name="T18" fmla="*/ 355 w 1078"/>
                <a:gd name="T19" fmla="*/ 396 h 1694"/>
                <a:gd name="T20" fmla="*/ 120 w 1078"/>
                <a:gd name="T21" fmla="*/ 669 h 1694"/>
                <a:gd name="T22" fmla="*/ 34 w 1078"/>
                <a:gd name="T23" fmla="*/ 832 h 1694"/>
                <a:gd name="T24" fmla="*/ 0 w 1078"/>
                <a:gd name="T25" fmla="*/ 1005 h 1694"/>
                <a:gd name="T26" fmla="*/ 39 w 1078"/>
                <a:gd name="T27" fmla="*/ 1174 h 1694"/>
                <a:gd name="T28" fmla="*/ 126 w 1078"/>
                <a:gd name="T29" fmla="*/ 1297 h 1694"/>
                <a:gd name="T30" fmla="*/ 368 w 1078"/>
                <a:gd name="T31" fmla="*/ 1468 h 1694"/>
                <a:gd name="T32" fmla="*/ 764 w 1078"/>
                <a:gd name="T33" fmla="*/ 1619 h 1694"/>
                <a:gd name="T34" fmla="*/ 771 w 1078"/>
                <a:gd name="T35" fmla="*/ 1621 h 1694"/>
                <a:gd name="T36" fmla="*/ 834 w 1078"/>
                <a:gd name="T37" fmla="*/ 1636 h 1694"/>
                <a:gd name="T38" fmla="*/ 977 w 1078"/>
                <a:gd name="T39" fmla="*/ 1672 h 1694"/>
                <a:gd name="T40" fmla="*/ 1037 w 1078"/>
                <a:gd name="T41" fmla="*/ 1686 h 1694"/>
                <a:gd name="T42" fmla="*/ 1056 w 1078"/>
                <a:gd name="T43" fmla="*/ 1691 h 1694"/>
                <a:gd name="T44" fmla="*/ 1067 w 1078"/>
                <a:gd name="T45" fmla="*/ 1694 h 1694"/>
                <a:gd name="T46" fmla="*/ 1078 w 1078"/>
                <a:gd name="T47" fmla="*/ 1654 h 1694"/>
                <a:gd name="T48" fmla="*/ 1071 w 1078"/>
                <a:gd name="T49" fmla="*/ 1652 h 1694"/>
                <a:gd name="T50" fmla="*/ 912 w 1078"/>
                <a:gd name="T51" fmla="*/ 1613 h 1694"/>
                <a:gd name="T52" fmla="*/ 822 w 1078"/>
                <a:gd name="T53" fmla="*/ 1591 h 1694"/>
                <a:gd name="T54" fmla="*/ 791 w 1078"/>
                <a:gd name="T55" fmla="*/ 1583 h 1694"/>
                <a:gd name="T56" fmla="*/ 781 w 1078"/>
                <a:gd name="T57" fmla="*/ 1580 h 1694"/>
                <a:gd name="T58" fmla="*/ 776 w 1078"/>
                <a:gd name="T59" fmla="*/ 1579 h 1694"/>
                <a:gd name="T60" fmla="*/ 422 w 1078"/>
                <a:gd name="T61" fmla="*/ 1449 h 1694"/>
                <a:gd name="T62" fmla="*/ 124 w 1078"/>
                <a:gd name="T63" fmla="*/ 1231 h 1694"/>
                <a:gd name="T64" fmla="*/ 60 w 1078"/>
                <a:gd name="T65" fmla="*/ 1118 h 1694"/>
                <a:gd name="T66" fmla="*/ 41 w 1078"/>
                <a:gd name="T67" fmla="*/ 1005 h 1694"/>
                <a:gd name="T68" fmla="*/ 96 w 1078"/>
                <a:gd name="T69" fmla="*/ 794 h 1694"/>
                <a:gd name="T70" fmla="*/ 305 w 1078"/>
                <a:gd name="T71" fmla="*/ 506 h 1694"/>
                <a:gd name="T72" fmla="*/ 421 w 1078"/>
                <a:gd name="T73" fmla="*/ 389 h 1694"/>
                <a:gd name="T74" fmla="*/ 515 w 1078"/>
                <a:gd name="T75" fmla="*/ 299 h 1694"/>
                <a:gd name="T76" fmla="*/ 733 w 1078"/>
                <a:gd name="T77" fmla="*/ 77 h 1694"/>
                <a:gd name="T78" fmla="*/ 780 w 1078"/>
                <a:gd name="T79" fmla="*/ 27 h 1694"/>
                <a:gd name="T80" fmla="*/ 748 w 1078"/>
                <a:gd name="T8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8" h="1694">
                  <a:moveTo>
                    <a:pt x="748" y="0"/>
                  </a:moveTo>
                  <a:cubicBezTo>
                    <a:pt x="757" y="8"/>
                    <a:pt x="757" y="8"/>
                    <a:pt x="757" y="8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57" y="8"/>
                    <a:pt x="757" y="8"/>
                    <a:pt x="757" y="8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7" y="0"/>
                    <a:pt x="747" y="1"/>
                  </a:cubicBezTo>
                  <a:cubicBezTo>
                    <a:pt x="745" y="3"/>
                    <a:pt x="732" y="17"/>
                    <a:pt x="694" y="57"/>
                  </a:cubicBezTo>
                  <a:cubicBezTo>
                    <a:pt x="656" y="97"/>
                    <a:pt x="592" y="163"/>
                    <a:pt x="485" y="269"/>
                  </a:cubicBezTo>
                  <a:cubicBezTo>
                    <a:pt x="453" y="302"/>
                    <a:pt x="406" y="345"/>
                    <a:pt x="355" y="396"/>
                  </a:cubicBezTo>
                  <a:cubicBezTo>
                    <a:pt x="278" y="472"/>
                    <a:pt x="189" y="566"/>
                    <a:pt x="120" y="669"/>
                  </a:cubicBezTo>
                  <a:cubicBezTo>
                    <a:pt x="85" y="721"/>
                    <a:pt x="55" y="776"/>
                    <a:pt x="34" y="832"/>
                  </a:cubicBezTo>
                  <a:cubicBezTo>
                    <a:pt x="13" y="888"/>
                    <a:pt x="0" y="946"/>
                    <a:pt x="0" y="1005"/>
                  </a:cubicBezTo>
                  <a:cubicBezTo>
                    <a:pt x="0" y="1061"/>
                    <a:pt x="12" y="1118"/>
                    <a:pt x="39" y="1174"/>
                  </a:cubicBezTo>
                  <a:cubicBezTo>
                    <a:pt x="59" y="1216"/>
                    <a:pt x="88" y="1257"/>
                    <a:pt x="126" y="1297"/>
                  </a:cubicBezTo>
                  <a:cubicBezTo>
                    <a:pt x="184" y="1357"/>
                    <a:pt x="263" y="1414"/>
                    <a:pt x="368" y="1468"/>
                  </a:cubicBezTo>
                  <a:cubicBezTo>
                    <a:pt x="472" y="1522"/>
                    <a:pt x="603" y="1573"/>
                    <a:pt x="764" y="1619"/>
                  </a:cubicBezTo>
                  <a:cubicBezTo>
                    <a:pt x="766" y="1619"/>
                    <a:pt x="768" y="1620"/>
                    <a:pt x="771" y="1621"/>
                  </a:cubicBezTo>
                  <a:cubicBezTo>
                    <a:pt x="783" y="1624"/>
                    <a:pt x="805" y="1629"/>
                    <a:pt x="834" y="1636"/>
                  </a:cubicBezTo>
                  <a:cubicBezTo>
                    <a:pt x="876" y="1647"/>
                    <a:pt x="931" y="1660"/>
                    <a:pt x="977" y="1672"/>
                  </a:cubicBezTo>
                  <a:cubicBezTo>
                    <a:pt x="1000" y="1677"/>
                    <a:pt x="1021" y="1682"/>
                    <a:pt x="1037" y="1686"/>
                  </a:cubicBezTo>
                  <a:cubicBezTo>
                    <a:pt x="1045" y="1688"/>
                    <a:pt x="1051" y="1690"/>
                    <a:pt x="1056" y="1691"/>
                  </a:cubicBezTo>
                  <a:cubicBezTo>
                    <a:pt x="1062" y="1692"/>
                    <a:pt x="1065" y="1693"/>
                    <a:pt x="1067" y="1694"/>
                  </a:cubicBezTo>
                  <a:cubicBezTo>
                    <a:pt x="1078" y="1654"/>
                    <a:pt x="1078" y="1654"/>
                    <a:pt x="1078" y="1654"/>
                  </a:cubicBezTo>
                  <a:cubicBezTo>
                    <a:pt x="1076" y="1653"/>
                    <a:pt x="1074" y="1653"/>
                    <a:pt x="1071" y="1652"/>
                  </a:cubicBezTo>
                  <a:cubicBezTo>
                    <a:pt x="1048" y="1646"/>
                    <a:pt x="978" y="1629"/>
                    <a:pt x="912" y="1613"/>
                  </a:cubicBezTo>
                  <a:cubicBezTo>
                    <a:pt x="879" y="1605"/>
                    <a:pt x="847" y="1597"/>
                    <a:pt x="822" y="1591"/>
                  </a:cubicBezTo>
                  <a:cubicBezTo>
                    <a:pt x="810" y="1588"/>
                    <a:pt x="799" y="1585"/>
                    <a:pt x="791" y="1583"/>
                  </a:cubicBezTo>
                  <a:cubicBezTo>
                    <a:pt x="787" y="1582"/>
                    <a:pt x="784" y="1581"/>
                    <a:pt x="781" y="1580"/>
                  </a:cubicBezTo>
                  <a:cubicBezTo>
                    <a:pt x="778" y="1580"/>
                    <a:pt x="776" y="1579"/>
                    <a:pt x="776" y="1579"/>
                  </a:cubicBezTo>
                  <a:cubicBezTo>
                    <a:pt x="634" y="1538"/>
                    <a:pt x="517" y="1495"/>
                    <a:pt x="422" y="1449"/>
                  </a:cubicBezTo>
                  <a:cubicBezTo>
                    <a:pt x="278" y="1380"/>
                    <a:pt x="183" y="1306"/>
                    <a:pt x="124" y="1231"/>
                  </a:cubicBezTo>
                  <a:cubicBezTo>
                    <a:pt x="94" y="1193"/>
                    <a:pt x="74" y="1156"/>
                    <a:pt x="60" y="1118"/>
                  </a:cubicBezTo>
                  <a:cubicBezTo>
                    <a:pt x="47" y="1080"/>
                    <a:pt x="41" y="1043"/>
                    <a:pt x="41" y="1005"/>
                  </a:cubicBezTo>
                  <a:cubicBezTo>
                    <a:pt x="41" y="934"/>
                    <a:pt x="62" y="864"/>
                    <a:pt x="96" y="794"/>
                  </a:cubicBezTo>
                  <a:cubicBezTo>
                    <a:pt x="146" y="691"/>
                    <a:pt x="226" y="591"/>
                    <a:pt x="305" y="506"/>
                  </a:cubicBezTo>
                  <a:cubicBezTo>
                    <a:pt x="345" y="463"/>
                    <a:pt x="385" y="424"/>
                    <a:pt x="421" y="389"/>
                  </a:cubicBezTo>
                  <a:cubicBezTo>
                    <a:pt x="457" y="354"/>
                    <a:pt x="489" y="324"/>
                    <a:pt x="515" y="299"/>
                  </a:cubicBezTo>
                  <a:cubicBezTo>
                    <a:pt x="630" y="183"/>
                    <a:pt x="696" y="116"/>
                    <a:pt x="733" y="77"/>
                  </a:cubicBezTo>
                  <a:cubicBezTo>
                    <a:pt x="771" y="38"/>
                    <a:pt x="779" y="27"/>
                    <a:pt x="780" y="27"/>
                  </a:cubicBezTo>
                  <a:cubicBezTo>
                    <a:pt x="748" y="0"/>
                    <a:pt x="748" y="0"/>
                    <a:pt x="748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19"/>
            <p:cNvSpPr/>
            <p:nvPr/>
          </p:nvSpPr>
          <p:spPr bwMode="auto">
            <a:xfrm>
              <a:off x="2257425" y="5140326"/>
              <a:ext cx="2159000" cy="457200"/>
            </a:xfrm>
            <a:custGeom>
              <a:avLst/>
              <a:gdLst>
                <a:gd name="T0" fmla="*/ 1338 w 1338"/>
                <a:gd name="T1" fmla="*/ 20 h 283"/>
                <a:gd name="T2" fmla="*/ 1278 w 1338"/>
                <a:gd name="T3" fmla="*/ 9 h 283"/>
                <a:gd name="T4" fmla="*/ 1107 w 1338"/>
                <a:gd name="T5" fmla="*/ 179 h 283"/>
                <a:gd name="T6" fmla="*/ 1103 w 1338"/>
                <a:gd name="T7" fmla="*/ 179 h 283"/>
                <a:gd name="T8" fmla="*/ 1080 w 1338"/>
                <a:gd name="T9" fmla="*/ 184 h 283"/>
                <a:gd name="T10" fmla="*/ 926 w 1338"/>
                <a:gd name="T11" fmla="*/ 37 h 283"/>
                <a:gd name="T12" fmla="*/ 772 w 1338"/>
                <a:gd name="T13" fmla="*/ 191 h 283"/>
                <a:gd name="T14" fmla="*/ 772 w 1338"/>
                <a:gd name="T15" fmla="*/ 195 h 283"/>
                <a:gd name="T16" fmla="*/ 721 w 1338"/>
                <a:gd name="T17" fmla="*/ 179 h 283"/>
                <a:gd name="T18" fmla="*/ 692 w 1338"/>
                <a:gd name="T19" fmla="*/ 184 h 283"/>
                <a:gd name="T20" fmla="*/ 698 w 1338"/>
                <a:gd name="T21" fmla="*/ 144 h 283"/>
                <a:gd name="T22" fmla="*/ 554 w 1338"/>
                <a:gd name="T23" fmla="*/ 0 h 283"/>
                <a:gd name="T24" fmla="*/ 412 w 1338"/>
                <a:gd name="T25" fmla="*/ 125 h 283"/>
                <a:gd name="T26" fmla="*/ 380 w 1338"/>
                <a:gd name="T27" fmla="*/ 120 h 283"/>
                <a:gd name="T28" fmla="*/ 300 w 1338"/>
                <a:gd name="T29" fmla="*/ 154 h 283"/>
                <a:gd name="T30" fmla="*/ 165 w 1338"/>
                <a:gd name="T31" fmla="*/ 85 h 283"/>
                <a:gd name="T32" fmla="*/ 0 w 1338"/>
                <a:gd name="T33" fmla="*/ 250 h 283"/>
                <a:gd name="T34" fmla="*/ 3 w 1338"/>
                <a:gd name="T35" fmla="*/ 283 h 283"/>
                <a:gd name="T36" fmla="*/ 1338 w 1338"/>
                <a:gd name="T37" fmla="*/ 283 h 283"/>
                <a:gd name="T38" fmla="*/ 1338 w 1338"/>
                <a:gd name="T39" fmla="*/ 2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8" h="283">
                  <a:moveTo>
                    <a:pt x="1338" y="20"/>
                  </a:moveTo>
                  <a:cubicBezTo>
                    <a:pt x="1319" y="13"/>
                    <a:pt x="1299" y="9"/>
                    <a:pt x="1278" y="9"/>
                  </a:cubicBezTo>
                  <a:cubicBezTo>
                    <a:pt x="1184" y="9"/>
                    <a:pt x="1108" y="85"/>
                    <a:pt x="1107" y="179"/>
                  </a:cubicBezTo>
                  <a:cubicBezTo>
                    <a:pt x="1106" y="179"/>
                    <a:pt x="1105" y="179"/>
                    <a:pt x="1103" y="179"/>
                  </a:cubicBezTo>
                  <a:cubicBezTo>
                    <a:pt x="1095" y="179"/>
                    <a:pt x="1087" y="181"/>
                    <a:pt x="1080" y="184"/>
                  </a:cubicBezTo>
                  <a:cubicBezTo>
                    <a:pt x="1076" y="102"/>
                    <a:pt x="1009" y="37"/>
                    <a:pt x="926" y="37"/>
                  </a:cubicBezTo>
                  <a:cubicBezTo>
                    <a:pt x="841" y="37"/>
                    <a:pt x="772" y="106"/>
                    <a:pt x="772" y="191"/>
                  </a:cubicBezTo>
                  <a:cubicBezTo>
                    <a:pt x="772" y="192"/>
                    <a:pt x="772" y="194"/>
                    <a:pt x="772" y="195"/>
                  </a:cubicBezTo>
                  <a:cubicBezTo>
                    <a:pt x="758" y="185"/>
                    <a:pt x="740" y="179"/>
                    <a:pt x="721" y="179"/>
                  </a:cubicBezTo>
                  <a:cubicBezTo>
                    <a:pt x="711" y="179"/>
                    <a:pt x="701" y="181"/>
                    <a:pt x="692" y="184"/>
                  </a:cubicBezTo>
                  <a:cubicBezTo>
                    <a:pt x="696" y="171"/>
                    <a:pt x="698" y="158"/>
                    <a:pt x="698" y="144"/>
                  </a:cubicBezTo>
                  <a:cubicBezTo>
                    <a:pt x="698" y="64"/>
                    <a:pt x="634" y="0"/>
                    <a:pt x="554" y="0"/>
                  </a:cubicBezTo>
                  <a:cubicBezTo>
                    <a:pt x="482" y="0"/>
                    <a:pt x="422" y="55"/>
                    <a:pt x="412" y="125"/>
                  </a:cubicBezTo>
                  <a:cubicBezTo>
                    <a:pt x="402" y="122"/>
                    <a:pt x="391" y="120"/>
                    <a:pt x="380" y="120"/>
                  </a:cubicBezTo>
                  <a:cubicBezTo>
                    <a:pt x="348" y="120"/>
                    <a:pt x="320" y="133"/>
                    <a:pt x="300" y="154"/>
                  </a:cubicBezTo>
                  <a:cubicBezTo>
                    <a:pt x="270" y="112"/>
                    <a:pt x="221" y="85"/>
                    <a:pt x="165" y="85"/>
                  </a:cubicBezTo>
                  <a:cubicBezTo>
                    <a:pt x="74" y="85"/>
                    <a:pt x="0" y="159"/>
                    <a:pt x="0" y="250"/>
                  </a:cubicBezTo>
                  <a:cubicBezTo>
                    <a:pt x="0" y="261"/>
                    <a:pt x="1" y="272"/>
                    <a:pt x="3" y="283"/>
                  </a:cubicBezTo>
                  <a:cubicBezTo>
                    <a:pt x="1338" y="283"/>
                    <a:pt x="1338" y="283"/>
                    <a:pt x="1338" y="283"/>
                  </a:cubicBezTo>
                  <a:lnTo>
                    <a:pt x="1338" y="2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20"/>
            <p:cNvSpPr/>
            <p:nvPr/>
          </p:nvSpPr>
          <p:spPr bwMode="auto">
            <a:xfrm>
              <a:off x="2911475" y="2573338"/>
              <a:ext cx="503238" cy="503238"/>
            </a:xfrm>
            <a:custGeom>
              <a:avLst/>
              <a:gdLst>
                <a:gd name="T0" fmla="*/ 210 w 312"/>
                <a:gd name="T1" fmla="*/ 0 h 312"/>
                <a:gd name="T2" fmla="*/ 95 w 312"/>
                <a:gd name="T3" fmla="*/ 86 h 312"/>
                <a:gd name="T4" fmla="*/ 0 w 312"/>
                <a:gd name="T5" fmla="*/ 312 h 312"/>
                <a:gd name="T6" fmla="*/ 226 w 312"/>
                <a:gd name="T7" fmla="*/ 217 h 312"/>
                <a:gd name="T8" fmla="*/ 312 w 312"/>
                <a:gd name="T9" fmla="*/ 102 h 312"/>
                <a:gd name="T10" fmla="*/ 210 w 312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210" y="0"/>
                  </a:moveTo>
                  <a:cubicBezTo>
                    <a:pt x="174" y="18"/>
                    <a:pt x="133" y="48"/>
                    <a:pt x="95" y="86"/>
                  </a:cubicBezTo>
                  <a:cubicBezTo>
                    <a:pt x="7" y="175"/>
                    <a:pt x="0" y="312"/>
                    <a:pt x="0" y="312"/>
                  </a:cubicBezTo>
                  <a:cubicBezTo>
                    <a:pt x="0" y="312"/>
                    <a:pt x="137" y="305"/>
                    <a:pt x="226" y="217"/>
                  </a:cubicBezTo>
                  <a:cubicBezTo>
                    <a:pt x="264" y="179"/>
                    <a:pt x="294" y="138"/>
                    <a:pt x="312" y="102"/>
                  </a:cubicBezTo>
                  <a:cubicBezTo>
                    <a:pt x="210" y="0"/>
                    <a:pt x="210" y="0"/>
                    <a:pt x="2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21"/>
            <p:cNvSpPr/>
            <p:nvPr/>
          </p:nvSpPr>
          <p:spPr bwMode="auto">
            <a:xfrm>
              <a:off x="3057525" y="2589213"/>
              <a:ext cx="341313" cy="339725"/>
            </a:xfrm>
            <a:custGeom>
              <a:avLst/>
              <a:gdLst>
                <a:gd name="T0" fmla="*/ 129 w 211"/>
                <a:gd name="T1" fmla="*/ 0 h 211"/>
                <a:gd name="T2" fmla="*/ 68 w 211"/>
                <a:gd name="T3" fmla="*/ 49 h 211"/>
                <a:gd name="T4" fmla="*/ 0 w 211"/>
                <a:gd name="T5" fmla="*/ 211 h 211"/>
                <a:gd name="T6" fmla="*/ 162 w 211"/>
                <a:gd name="T7" fmla="*/ 143 h 211"/>
                <a:gd name="T8" fmla="*/ 211 w 211"/>
                <a:gd name="T9" fmla="*/ 82 h 211"/>
                <a:gd name="T10" fmla="*/ 129 w 211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11">
                  <a:moveTo>
                    <a:pt x="129" y="0"/>
                  </a:moveTo>
                  <a:cubicBezTo>
                    <a:pt x="109" y="12"/>
                    <a:pt x="88" y="29"/>
                    <a:pt x="68" y="49"/>
                  </a:cubicBezTo>
                  <a:cubicBezTo>
                    <a:pt x="4" y="113"/>
                    <a:pt x="0" y="211"/>
                    <a:pt x="0" y="211"/>
                  </a:cubicBezTo>
                  <a:cubicBezTo>
                    <a:pt x="0" y="211"/>
                    <a:pt x="98" y="207"/>
                    <a:pt x="162" y="143"/>
                  </a:cubicBezTo>
                  <a:cubicBezTo>
                    <a:pt x="182" y="123"/>
                    <a:pt x="199" y="102"/>
                    <a:pt x="211" y="82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22"/>
            <p:cNvSpPr/>
            <p:nvPr/>
          </p:nvSpPr>
          <p:spPr bwMode="auto">
            <a:xfrm>
              <a:off x="3160713" y="2601913"/>
              <a:ext cx="225425" cy="223838"/>
            </a:xfrm>
            <a:custGeom>
              <a:avLst/>
              <a:gdLst>
                <a:gd name="T0" fmla="*/ 74 w 139"/>
                <a:gd name="T1" fmla="*/ 0 h 139"/>
                <a:gd name="T2" fmla="*/ 49 w 139"/>
                <a:gd name="T3" fmla="*/ 22 h 139"/>
                <a:gd name="T4" fmla="*/ 0 w 139"/>
                <a:gd name="T5" fmla="*/ 139 h 139"/>
                <a:gd name="T6" fmla="*/ 117 w 139"/>
                <a:gd name="T7" fmla="*/ 90 h 139"/>
                <a:gd name="T8" fmla="*/ 139 w 139"/>
                <a:gd name="T9" fmla="*/ 65 h 139"/>
                <a:gd name="T10" fmla="*/ 74 w 139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39">
                  <a:moveTo>
                    <a:pt x="74" y="0"/>
                  </a:moveTo>
                  <a:cubicBezTo>
                    <a:pt x="66" y="7"/>
                    <a:pt x="57" y="14"/>
                    <a:pt x="49" y="22"/>
                  </a:cubicBezTo>
                  <a:cubicBezTo>
                    <a:pt x="3" y="68"/>
                    <a:pt x="0" y="139"/>
                    <a:pt x="0" y="139"/>
                  </a:cubicBezTo>
                  <a:cubicBezTo>
                    <a:pt x="0" y="139"/>
                    <a:pt x="71" y="136"/>
                    <a:pt x="117" y="90"/>
                  </a:cubicBezTo>
                  <a:cubicBezTo>
                    <a:pt x="125" y="82"/>
                    <a:pt x="132" y="73"/>
                    <a:pt x="139" y="65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2951163" y="1939926"/>
              <a:ext cx="587375" cy="560388"/>
            </a:xfrm>
            <a:custGeom>
              <a:avLst/>
              <a:gdLst>
                <a:gd name="T0" fmla="*/ 364 w 364"/>
                <a:gd name="T1" fmla="*/ 52 h 347"/>
                <a:gd name="T2" fmla="*/ 245 w 364"/>
                <a:gd name="T3" fmla="*/ 28 h 347"/>
                <a:gd name="T4" fmla="*/ 44 w 364"/>
                <a:gd name="T5" fmla="*/ 347 h 347"/>
                <a:gd name="T6" fmla="*/ 179 w 364"/>
                <a:gd name="T7" fmla="*/ 321 h 347"/>
                <a:gd name="T8" fmla="*/ 364 w 364"/>
                <a:gd name="T9" fmla="*/ 5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47">
                  <a:moveTo>
                    <a:pt x="364" y="52"/>
                  </a:moveTo>
                  <a:cubicBezTo>
                    <a:pt x="364" y="52"/>
                    <a:pt x="274" y="57"/>
                    <a:pt x="245" y="28"/>
                  </a:cubicBezTo>
                  <a:cubicBezTo>
                    <a:pt x="216" y="0"/>
                    <a:pt x="0" y="178"/>
                    <a:pt x="44" y="347"/>
                  </a:cubicBezTo>
                  <a:cubicBezTo>
                    <a:pt x="44" y="347"/>
                    <a:pt x="116" y="250"/>
                    <a:pt x="179" y="321"/>
                  </a:cubicBezTo>
                  <a:lnTo>
                    <a:pt x="364" y="5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24"/>
            <p:cNvSpPr/>
            <p:nvPr/>
          </p:nvSpPr>
          <p:spPr bwMode="auto">
            <a:xfrm>
              <a:off x="3487738" y="2447926"/>
              <a:ext cx="558800" cy="587375"/>
            </a:xfrm>
            <a:custGeom>
              <a:avLst/>
              <a:gdLst>
                <a:gd name="T0" fmla="*/ 295 w 347"/>
                <a:gd name="T1" fmla="*/ 0 h 364"/>
                <a:gd name="T2" fmla="*/ 319 w 347"/>
                <a:gd name="T3" fmla="*/ 119 h 364"/>
                <a:gd name="T4" fmla="*/ 0 w 347"/>
                <a:gd name="T5" fmla="*/ 320 h 364"/>
                <a:gd name="T6" fmla="*/ 26 w 347"/>
                <a:gd name="T7" fmla="*/ 185 h 364"/>
                <a:gd name="T8" fmla="*/ 295 w 347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4">
                  <a:moveTo>
                    <a:pt x="295" y="0"/>
                  </a:moveTo>
                  <a:cubicBezTo>
                    <a:pt x="295" y="0"/>
                    <a:pt x="290" y="90"/>
                    <a:pt x="319" y="119"/>
                  </a:cubicBezTo>
                  <a:cubicBezTo>
                    <a:pt x="347" y="148"/>
                    <a:pt x="169" y="364"/>
                    <a:pt x="0" y="320"/>
                  </a:cubicBezTo>
                  <a:cubicBezTo>
                    <a:pt x="0" y="320"/>
                    <a:pt x="97" y="248"/>
                    <a:pt x="26" y="185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3192463" y="2482851"/>
              <a:ext cx="312738" cy="312738"/>
            </a:xfrm>
            <a:custGeom>
              <a:avLst/>
              <a:gdLst>
                <a:gd name="T0" fmla="*/ 23 w 197"/>
                <a:gd name="T1" fmla="*/ 0 h 197"/>
                <a:gd name="T2" fmla="*/ 0 w 197"/>
                <a:gd name="T3" fmla="*/ 23 h 197"/>
                <a:gd name="T4" fmla="*/ 174 w 197"/>
                <a:gd name="T5" fmla="*/ 197 h 197"/>
                <a:gd name="T6" fmla="*/ 197 w 197"/>
                <a:gd name="T7" fmla="*/ 173 h 197"/>
                <a:gd name="T8" fmla="*/ 23 w 19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23" y="0"/>
                  </a:moveTo>
                  <a:lnTo>
                    <a:pt x="0" y="23"/>
                  </a:lnTo>
                  <a:lnTo>
                    <a:pt x="174" y="197"/>
                  </a:lnTo>
                  <a:lnTo>
                    <a:pt x="197" y="1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26"/>
            <p:cNvSpPr/>
            <p:nvPr/>
          </p:nvSpPr>
          <p:spPr bwMode="auto">
            <a:xfrm>
              <a:off x="3192463" y="2482851"/>
              <a:ext cx="312738" cy="312738"/>
            </a:xfrm>
            <a:custGeom>
              <a:avLst/>
              <a:gdLst>
                <a:gd name="T0" fmla="*/ 23 w 197"/>
                <a:gd name="T1" fmla="*/ 0 h 197"/>
                <a:gd name="T2" fmla="*/ 0 w 197"/>
                <a:gd name="T3" fmla="*/ 23 h 197"/>
                <a:gd name="T4" fmla="*/ 174 w 197"/>
                <a:gd name="T5" fmla="*/ 197 h 197"/>
                <a:gd name="T6" fmla="*/ 197 w 197"/>
                <a:gd name="T7" fmla="*/ 173 h 197"/>
                <a:gd name="T8" fmla="*/ 23 w 19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23" y="0"/>
                  </a:moveTo>
                  <a:lnTo>
                    <a:pt x="0" y="23"/>
                  </a:lnTo>
                  <a:lnTo>
                    <a:pt x="174" y="197"/>
                  </a:lnTo>
                  <a:lnTo>
                    <a:pt x="197" y="17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27"/>
            <p:cNvSpPr/>
            <p:nvPr/>
          </p:nvSpPr>
          <p:spPr bwMode="auto">
            <a:xfrm>
              <a:off x="3198813" y="1433513"/>
              <a:ext cx="1355725" cy="1355725"/>
            </a:xfrm>
            <a:custGeom>
              <a:avLst/>
              <a:gdLst>
                <a:gd name="T0" fmla="*/ 204 w 840"/>
                <a:gd name="T1" fmla="*/ 840 h 840"/>
                <a:gd name="T2" fmla="*/ 492 w 840"/>
                <a:gd name="T3" fmla="*/ 612 h 840"/>
                <a:gd name="T4" fmla="*/ 768 w 840"/>
                <a:gd name="T5" fmla="*/ 72 h 840"/>
                <a:gd name="T6" fmla="*/ 228 w 840"/>
                <a:gd name="T7" fmla="*/ 348 h 840"/>
                <a:gd name="T8" fmla="*/ 0 w 840"/>
                <a:gd name="T9" fmla="*/ 636 h 840"/>
                <a:gd name="T10" fmla="*/ 204 w 840"/>
                <a:gd name="T1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0" h="840">
                  <a:moveTo>
                    <a:pt x="204" y="840"/>
                  </a:moveTo>
                  <a:cubicBezTo>
                    <a:pt x="292" y="789"/>
                    <a:pt x="394" y="710"/>
                    <a:pt x="492" y="612"/>
                  </a:cubicBezTo>
                  <a:cubicBezTo>
                    <a:pt x="717" y="387"/>
                    <a:pt x="840" y="145"/>
                    <a:pt x="768" y="72"/>
                  </a:cubicBezTo>
                  <a:cubicBezTo>
                    <a:pt x="695" y="0"/>
                    <a:pt x="453" y="123"/>
                    <a:pt x="228" y="348"/>
                  </a:cubicBezTo>
                  <a:cubicBezTo>
                    <a:pt x="130" y="446"/>
                    <a:pt x="52" y="548"/>
                    <a:pt x="0" y="636"/>
                  </a:cubicBezTo>
                  <a:cubicBezTo>
                    <a:pt x="204" y="840"/>
                    <a:pt x="204" y="840"/>
                    <a:pt x="204" y="8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28"/>
            <p:cNvSpPr/>
            <p:nvPr/>
          </p:nvSpPr>
          <p:spPr bwMode="auto">
            <a:xfrm>
              <a:off x="3873500" y="1752601"/>
              <a:ext cx="360363" cy="361950"/>
            </a:xfrm>
            <a:custGeom>
              <a:avLst/>
              <a:gdLst>
                <a:gd name="T0" fmla="*/ 184 w 224"/>
                <a:gd name="T1" fmla="*/ 184 h 224"/>
                <a:gd name="T2" fmla="*/ 40 w 224"/>
                <a:gd name="T3" fmla="*/ 184 h 224"/>
                <a:gd name="T4" fmla="*/ 40 w 224"/>
                <a:gd name="T5" fmla="*/ 40 h 224"/>
                <a:gd name="T6" fmla="*/ 184 w 224"/>
                <a:gd name="T7" fmla="*/ 40 h 224"/>
                <a:gd name="T8" fmla="*/ 184 w 224"/>
                <a:gd name="T9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184" y="184"/>
                  </a:moveTo>
                  <a:cubicBezTo>
                    <a:pt x="144" y="224"/>
                    <a:pt x="80" y="224"/>
                    <a:pt x="40" y="184"/>
                  </a:cubicBezTo>
                  <a:cubicBezTo>
                    <a:pt x="0" y="144"/>
                    <a:pt x="0" y="80"/>
                    <a:pt x="40" y="40"/>
                  </a:cubicBezTo>
                  <a:cubicBezTo>
                    <a:pt x="80" y="0"/>
                    <a:pt x="144" y="0"/>
                    <a:pt x="184" y="40"/>
                  </a:cubicBezTo>
                  <a:cubicBezTo>
                    <a:pt x="224" y="80"/>
                    <a:pt x="224" y="144"/>
                    <a:pt x="184" y="184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4156075" y="1500188"/>
              <a:ext cx="331788" cy="331788"/>
            </a:xfrm>
            <a:custGeom>
              <a:avLst/>
              <a:gdLst>
                <a:gd name="T0" fmla="*/ 166 w 206"/>
                <a:gd name="T1" fmla="*/ 206 h 206"/>
                <a:gd name="T2" fmla="*/ 175 w 206"/>
                <a:gd name="T3" fmla="*/ 31 h 206"/>
                <a:gd name="T4" fmla="*/ 0 w 206"/>
                <a:gd name="T5" fmla="*/ 40 h 206"/>
                <a:gd name="T6" fmla="*/ 74 w 206"/>
                <a:gd name="T7" fmla="*/ 132 h 206"/>
                <a:gd name="T8" fmla="*/ 166 w 20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6" y="206"/>
                  </a:moveTo>
                  <a:cubicBezTo>
                    <a:pt x="201" y="126"/>
                    <a:pt x="206" y="63"/>
                    <a:pt x="175" y="31"/>
                  </a:cubicBezTo>
                  <a:cubicBezTo>
                    <a:pt x="143" y="0"/>
                    <a:pt x="80" y="5"/>
                    <a:pt x="0" y="40"/>
                  </a:cubicBezTo>
                  <a:cubicBezTo>
                    <a:pt x="0" y="40"/>
                    <a:pt x="8" y="66"/>
                    <a:pt x="74" y="132"/>
                  </a:cubicBezTo>
                  <a:cubicBezTo>
                    <a:pt x="140" y="198"/>
                    <a:pt x="166" y="206"/>
                    <a:pt x="166" y="206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30"/>
            <p:cNvSpPr/>
            <p:nvPr/>
          </p:nvSpPr>
          <p:spPr bwMode="auto">
            <a:xfrm>
              <a:off x="3221038" y="2201863"/>
              <a:ext cx="565150" cy="565150"/>
            </a:xfrm>
            <a:custGeom>
              <a:avLst/>
              <a:gdLst>
                <a:gd name="T0" fmla="*/ 155 w 350"/>
                <a:gd name="T1" fmla="*/ 155 h 350"/>
                <a:gd name="T2" fmla="*/ 11 w 350"/>
                <a:gd name="T3" fmla="*/ 339 h 350"/>
                <a:gd name="T4" fmla="*/ 195 w 350"/>
                <a:gd name="T5" fmla="*/ 195 h 350"/>
                <a:gd name="T6" fmla="*/ 339 w 350"/>
                <a:gd name="T7" fmla="*/ 11 h 350"/>
                <a:gd name="T8" fmla="*/ 155 w 350"/>
                <a:gd name="T9" fmla="*/ 1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0">
                  <a:moveTo>
                    <a:pt x="155" y="155"/>
                  </a:moveTo>
                  <a:cubicBezTo>
                    <a:pt x="64" y="246"/>
                    <a:pt x="0" y="328"/>
                    <a:pt x="11" y="339"/>
                  </a:cubicBezTo>
                  <a:cubicBezTo>
                    <a:pt x="22" y="350"/>
                    <a:pt x="104" y="286"/>
                    <a:pt x="195" y="195"/>
                  </a:cubicBezTo>
                  <a:cubicBezTo>
                    <a:pt x="286" y="104"/>
                    <a:pt x="350" y="22"/>
                    <a:pt x="339" y="11"/>
                  </a:cubicBezTo>
                  <a:cubicBezTo>
                    <a:pt x="328" y="0"/>
                    <a:pt x="246" y="65"/>
                    <a:pt x="155" y="155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31"/>
            <p:cNvSpPr/>
            <p:nvPr/>
          </p:nvSpPr>
          <p:spPr bwMode="auto">
            <a:xfrm>
              <a:off x="3881438" y="1744663"/>
              <a:ext cx="360363" cy="361950"/>
            </a:xfrm>
            <a:custGeom>
              <a:avLst/>
              <a:gdLst>
                <a:gd name="T0" fmla="*/ 184 w 224"/>
                <a:gd name="T1" fmla="*/ 184 h 224"/>
                <a:gd name="T2" fmla="*/ 40 w 224"/>
                <a:gd name="T3" fmla="*/ 184 h 224"/>
                <a:gd name="T4" fmla="*/ 40 w 224"/>
                <a:gd name="T5" fmla="*/ 40 h 224"/>
                <a:gd name="T6" fmla="*/ 184 w 224"/>
                <a:gd name="T7" fmla="*/ 40 h 224"/>
                <a:gd name="T8" fmla="*/ 184 w 224"/>
                <a:gd name="T9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184" y="184"/>
                  </a:moveTo>
                  <a:cubicBezTo>
                    <a:pt x="145" y="224"/>
                    <a:pt x="80" y="224"/>
                    <a:pt x="40" y="184"/>
                  </a:cubicBezTo>
                  <a:cubicBezTo>
                    <a:pt x="0" y="144"/>
                    <a:pt x="0" y="80"/>
                    <a:pt x="40" y="40"/>
                  </a:cubicBezTo>
                  <a:cubicBezTo>
                    <a:pt x="80" y="0"/>
                    <a:pt x="144" y="0"/>
                    <a:pt x="184" y="40"/>
                  </a:cubicBezTo>
                  <a:cubicBezTo>
                    <a:pt x="224" y="80"/>
                    <a:pt x="224" y="144"/>
                    <a:pt x="184" y="18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3921125" y="1785938"/>
              <a:ext cx="280988" cy="279400"/>
            </a:xfrm>
            <a:custGeom>
              <a:avLst/>
              <a:gdLst>
                <a:gd name="T0" fmla="*/ 143 w 174"/>
                <a:gd name="T1" fmla="*/ 143 h 174"/>
                <a:gd name="T2" fmla="*/ 31 w 174"/>
                <a:gd name="T3" fmla="*/ 143 h 174"/>
                <a:gd name="T4" fmla="*/ 31 w 174"/>
                <a:gd name="T5" fmla="*/ 31 h 174"/>
                <a:gd name="T6" fmla="*/ 143 w 174"/>
                <a:gd name="T7" fmla="*/ 31 h 174"/>
                <a:gd name="T8" fmla="*/ 143 w 174"/>
                <a:gd name="T9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4">
                  <a:moveTo>
                    <a:pt x="143" y="143"/>
                  </a:moveTo>
                  <a:cubicBezTo>
                    <a:pt x="112" y="174"/>
                    <a:pt x="62" y="174"/>
                    <a:pt x="31" y="143"/>
                  </a:cubicBezTo>
                  <a:cubicBezTo>
                    <a:pt x="0" y="112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174" y="62"/>
                    <a:pt x="174" y="112"/>
                    <a:pt x="143" y="143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3933825" y="1798638"/>
              <a:ext cx="255588" cy="25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37"/>
            <p:cNvSpPr/>
            <p:nvPr/>
          </p:nvSpPr>
          <p:spPr bwMode="auto">
            <a:xfrm>
              <a:off x="4156075" y="1812926"/>
              <a:ext cx="19050" cy="19050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2 h 12"/>
                <a:gd name="T6" fmla="*/ 10 w 12"/>
                <a:gd name="T7" fmla="*/ 2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38"/>
            <p:cNvSpPr/>
            <p:nvPr/>
          </p:nvSpPr>
          <p:spPr bwMode="auto">
            <a:xfrm>
              <a:off x="4124325" y="1790701"/>
              <a:ext cx="19050" cy="19050"/>
            </a:xfrm>
            <a:custGeom>
              <a:avLst/>
              <a:gdLst>
                <a:gd name="T0" fmla="*/ 11 w 12"/>
                <a:gd name="T1" fmla="*/ 8 h 12"/>
                <a:gd name="T2" fmla="*/ 4 w 12"/>
                <a:gd name="T3" fmla="*/ 10 h 12"/>
                <a:gd name="T4" fmla="*/ 2 w 12"/>
                <a:gd name="T5" fmla="*/ 3 h 12"/>
                <a:gd name="T6" fmla="*/ 9 w 12"/>
                <a:gd name="T7" fmla="*/ 1 h 12"/>
                <a:gd name="T8" fmla="*/ 1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8"/>
                  </a:moveTo>
                  <a:cubicBezTo>
                    <a:pt x="9" y="11"/>
                    <a:pt x="6" y="12"/>
                    <a:pt x="4" y="10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3"/>
                    <a:pt x="12" y="6"/>
                    <a:pt x="11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39"/>
            <p:cNvSpPr/>
            <p:nvPr/>
          </p:nvSpPr>
          <p:spPr bwMode="auto">
            <a:xfrm>
              <a:off x="4090988" y="1776413"/>
              <a:ext cx="17463" cy="19050"/>
            </a:xfrm>
            <a:custGeom>
              <a:avLst/>
              <a:gdLst>
                <a:gd name="T0" fmla="*/ 11 w 11"/>
                <a:gd name="T1" fmla="*/ 7 h 12"/>
                <a:gd name="T2" fmla="*/ 4 w 11"/>
                <a:gd name="T3" fmla="*/ 11 h 12"/>
                <a:gd name="T4" fmla="*/ 0 w 11"/>
                <a:gd name="T5" fmla="*/ 4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10" y="1"/>
                    <a:pt x="11" y="4"/>
                    <a:pt x="1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Oval 40"/>
            <p:cNvSpPr>
              <a:spLocks noChangeArrowheads="1"/>
            </p:cNvSpPr>
            <p:nvPr/>
          </p:nvSpPr>
          <p:spPr bwMode="auto">
            <a:xfrm>
              <a:off x="4054475" y="1771651"/>
              <a:ext cx="15875" cy="17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41"/>
            <p:cNvSpPr/>
            <p:nvPr/>
          </p:nvSpPr>
          <p:spPr bwMode="auto">
            <a:xfrm>
              <a:off x="4014788" y="1776413"/>
              <a:ext cx="19050" cy="19050"/>
            </a:xfrm>
            <a:custGeom>
              <a:avLst/>
              <a:gdLst>
                <a:gd name="T0" fmla="*/ 11 w 12"/>
                <a:gd name="T1" fmla="*/ 4 h 12"/>
                <a:gd name="T2" fmla="*/ 7 w 12"/>
                <a:gd name="T3" fmla="*/ 11 h 12"/>
                <a:gd name="T4" fmla="*/ 1 w 12"/>
                <a:gd name="T5" fmla="*/ 7 h 12"/>
                <a:gd name="T6" fmla="*/ 4 w 12"/>
                <a:gd name="T7" fmla="*/ 1 h 12"/>
                <a:gd name="T8" fmla="*/ 11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4"/>
                  </a:moveTo>
                  <a:cubicBezTo>
                    <a:pt x="12" y="7"/>
                    <a:pt x="10" y="10"/>
                    <a:pt x="7" y="11"/>
                  </a:cubicBezTo>
                  <a:cubicBezTo>
                    <a:pt x="4" y="12"/>
                    <a:pt x="1" y="10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42"/>
            <p:cNvSpPr/>
            <p:nvPr/>
          </p:nvSpPr>
          <p:spPr bwMode="auto">
            <a:xfrm>
              <a:off x="3979863" y="1790701"/>
              <a:ext cx="19050" cy="19050"/>
            </a:xfrm>
            <a:custGeom>
              <a:avLst/>
              <a:gdLst>
                <a:gd name="T0" fmla="*/ 11 w 12"/>
                <a:gd name="T1" fmla="*/ 3 h 12"/>
                <a:gd name="T2" fmla="*/ 9 w 12"/>
                <a:gd name="T3" fmla="*/ 10 h 12"/>
                <a:gd name="T4" fmla="*/ 1 w 12"/>
                <a:gd name="T5" fmla="*/ 8 h 12"/>
                <a:gd name="T6" fmla="*/ 3 w 12"/>
                <a:gd name="T7" fmla="*/ 1 h 12"/>
                <a:gd name="T8" fmla="*/ 11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3"/>
                  </a:moveTo>
                  <a:cubicBezTo>
                    <a:pt x="12" y="6"/>
                    <a:pt x="11" y="9"/>
                    <a:pt x="9" y="10"/>
                  </a:cubicBezTo>
                  <a:cubicBezTo>
                    <a:pt x="6" y="12"/>
                    <a:pt x="3" y="11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43"/>
            <p:cNvSpPr/>
            <p:nvPr/>
          </p:nvSpPr>
          <p:spPr bwMode="auto">
            <a:xfrm>
              <a:off x="3948113" y="1812926"/>
              <a:ext cx="20638" cy="19050"/>
            </a:xfrm>
            <a:custGeom>
              <a:avLst/>
              <a:gdLst>
                <a:gd name="T0" fmla="*/ 10 w 12"/>
                <a:gd name="T1" fmla="*/ 2 h 12"/>
                <a:gd name="T2" fmla="*/ 10 w 12"/>
                <a:gd name="T3" fmla="*/ 10 h 12"/>
                <a:gd name="T4" fmla="*/ 3 w 12"/>
                <a:gd name="T5" fmla="*/ 10 h 12"/>
                <a:gd name="T6" fmla="*/ 3 w 12"/>
                <a:gd name="T7" fmla="*/ 2 h 12"/>
                <a:gd name="T8" fmla="*/ 1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5" y="12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8" y="0"/>
                    <a:pt x="10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44"/>
            <p:cNvSpPr/>
            <p:nvPr/>
          </p:nvSpPr>
          <p:spPr bwMode="auto">
            <a:xfrm>
              <a:off x="3925888" y="1843088"/>
              <a:ext cx="19050" cy="19050"/>
            </a:xfrm>
            <a:custGeom>
              <a:avLst/>
              <a:gdLst>
                <a:gd name="T0" fmla="*/ 9 w 12"/>
                <a:gd name="T1" fmla="*/ 1 h 12"/>
                <a:gd name="T2" fmla="*/ 11 w 12"/>
                <a:gd name="T3" fmla="*/ 8 h 12"/>
                <a:gd name="T4" fmla="*/ 3 w 12"/>
                <a:gd name="T5" fmla="*/ 10 h 12"/>
                <a:gd name="T6" fmla="*/ 1 w 12"/>
                <a:gd name="T7" fmla="*/ 3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1" y="8"/>
                  </a:cubicBezTo>
                  <a:cubicBezTo>
                    <a:pt x="9" y="11"/>
                    <a:pt x="6" y="12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45"/>
            <p:cNvSpPr/>
            <p:nvPr/>
          </p:nvSpPr>
          <p:spPr bwMode="auto">
            <a:xfrm>
              <a:off x="3911600" y="1879601"/>
              <a:ext cx="19050" cy="17463"/>
            </a:xfrm>
            <a:custGeom>
              <a:avLst/>
              <a:gdLst>
                <a:gd name="T0" fmla="*/ 7 w 12"/>
                <a:gd name="T1" fmla="*/ 0 h 11"/>
                <a:gd name="T2" fmla="*/ 11 w 12"/>
                <a:gd name="T3" fmla="*/ 7 h 11"/>
                <a:gd name="T4" fmla="*/ 5 w 12"/>
                <a:gd name="T5" fmla="*/ 11 h 11"/>
                <a:gd name="T6" fmla="*/ 1 w 12"/>
                <a:gd name="T7" fmla="*/ 4 h 11"/>
                <a:gd name="T8" fmla="*/ 7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cubicBezTo>
                    <a:pt x="10" y="1"/>
                    <a:pt x="12" y="4"/>
                    <a:pt x="11" y="7"/>
                  </a:cubicBezTo>
                  <a:cubicBezTo>
                    <a:pt x="10" y="10"/>
                    <a:pt x="7" y="11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Oval 46"/>
            <p:cNvSpPr>
              <a:spLocks noChangeArrowheads="1"/>
            </p:cNvSpPr>
            <p:nvPr/>
          </p:nvSpPr>
          <p:spPr bwMode="auto">
            <a:xfrm>
              <a:off x="3908425" y="1917701"/>
              <a:ext cx="15875" cy="15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47"/>
            <p:cNvSpPr/>
            <p:nvPr/>
          </p:nvSpPr>
          <p:spPr bwMode="auto">
            <a:xfrm>
              <a:off x="3911600" y="1952626"/>
              <a:ext cx="19050" cy="20638"/>
            </a:xfrm>
            <a:custGeom>
              <a:avLst/>
              <a:gdLst>
                <a:gd name="T0" fmla="*/ 5 w 12"/>
                <a:gd name="T1" fmla="*/ 1 h 12"/>
                <a:gd name="T2" fmla="*/ 11 w 12"/>
                <a:gd name="T3" fmla="*/ 5 h 12"/>
                <a:gd name="T4" fmla="*/ 7 w 12"/>
                <a:gd name="T5" fmla="*/ 11 h 12"/>
                <a:gd name="T6" fmla="*/ 1 w 12"/>
                <a:gd name="T7" fmla="*/ 8 h 12"/>
                <a:gd name="T8" fmla="*/ 5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7" y="0"/>
                    <a:pt x="10" y="2"/>
                    <a:pt x="11" y="5"/>
                  </a:cubicBez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2" y="10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48"/>
            <p:cNvSpPr/>
            <p:nvPr/>
          </p:nvSpPr>
          <p:spPr bwMode="auto">
            <a:xfrm>
              <a:off x="3925888" y="1989138"/>
              <a:ext cx="19050" cy="19050"/>
            </a:xfrm>
            <a:custGeom>
              <a:avLst/>
              <a:gdLst>
                <a:gd name="T0" fmla="*/ 3 w 12"/>
                <a:gd name="T1" fmla="*/ 1 h 12"/>
                <a:gd name="T2" fmla="*/ 10 w 12"/>
                <a:gd name="T3" fmla="*/ 3 h 12"/>
                <a:gd name="T4" fmla="*/ 9 w 12"/>
                <a:gd name="T5" fmla="*/ 11 h 12"/>
                <a:gd name="T6" fmla="*/ 1 w 12"/>
                <a:gd name="T7" fmla="*/ 9 h 12"/>
                <a:gd name="T8" fmla="*/ 3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1"/>
                  </a:moveTo>
                  <a:cubicBezTo>
                    <a:pt x="6" y="0"/>
                    <a:pt x="9" y="1"/>
                    <a:pt x="10" y="3"/>
                  </a:cubicBezTo>
                  <a:cubicBezTo>
                    <a:pt x="12" y="6"/>
                    <a:pt x="11" y="9"/>
                    <a:pt x="9" y="11"/>
                  </a:cubicBezTo>
                  <a:cubicBezTo>
                    <a:pt x="6" y="12"/>
                    <a:pt x="3" y="11"/>
                    <a:pt x="1" y="9"/>
                  </a:cubicBezTo>
                  <a:cubicBezTo>
                    <a:pt x="0" y="6"/>
                    <a:pt x="1" y="3"/>
                    <a:pt x="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49"/>
            <p:cNvSpPr/>
            <p:nvPr/>
          </p:nvSpPr>
          <p:spPr bwMode="auto">
            <a:xfrm>
              <a:off x="3948113" y="2019301"/>
              <a:ext cx="20638" cy="19050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0 w 12"/>
                <a:gd name="T5" fmla="*/ 9 h 12"/>
                <a:gd name="T6" fmla="*/ 3 w 12"/>
                <a:gd name="T7" fmla="*/ 9 h 12"/>
                <a:gd name="T8" fmla="*/ 3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7"/>
                    <a:pt x="10" y="9"/>
                  </a:cubicBezTo>
                  <a:cubicBezTo>
                    <a:pt x="8" y="12"/>
                    <a:pt x="5" y="12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50"/>
            <p:cNvSpPr/>
            <p:nvPr/>
          </p:nvSpPr>
          <p:spPr bwMode="auto">
            <a:xfrm>
              <a:off x="3979863" y="2041526"/>
              <a:ext cx="19050" cy="19050"/>
            </a:xfrm>
            <a:custGeom>
              <a:avLst/>
              <a:gdLst>
                <a:gd name="T0" fmla="*/ 1 w 12"/>
                <a:gd name="T1" fmla="*/ 3 h 12"/>
                <a:gd name="T2" fmla="*/ 9 w 12"/>
                <a:gd name="T3" fmla="*/ 2 h 12"/>
                <a:gd name="T4" fmla="*/ 10 w 12"/>
                <a:gd name="T5" fmla="*/ 9 h 12"/>
                <a:gd name="T6" fmla="*/ 3 w 12"/>
                <a:gd name="T7" fmla="*/ 11 h 12"/>
                <a:gd name="T8" fmla="*/ 1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3"/>
                  </a:move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2" y="6"/>
                    <a:pt x="10" y="9"/>
                  </a:cubicBezTo>
                  <a:cubicBezTo>
                    <a:pt x="9" y="11"/>
                    <a:pt x="6" y="12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51"/>
            <p:cNvSpPr/>
            <p:nvPr/>
          </p:nvSpPr>
          <p:spPr bwMode="auto">
            <a:xfrm>
              <a:off x="4014788" y="2055813"/>
              <a:ext cx="19050" cy="20638"/>
            </a:xfrm>
            <a:custGeom>
              <a:avLst/>
              <a:gdLst>
                <a:gd name="T0" fmla="*/ 1 w 12"/>
                <a:gd name="T1" fmla="*/ 5 h 12"/>
                <a:gd name="T2" fmla="*/ 7 w 12"/>
                <a:gd name="T3" fmla="*/ 1 h 12"/>
                <a:gd name="T4" fmla="*/ 11 w 12"/>
                <a:gd name="T5" fmla="*/ 7 h 12"/>
                <a:gd name="T6" fmla="*/ 4 w 12"/>
                <a:gd name="T7" fmla="*/ 11 h 12"/>
                <a:gd name="T8" fmla="*/ 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7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2" y="10"/>
                    <a:pt x="0" y="8"/>
                    <a:pt x="1" y="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Oval 52"/>
            <p:cNvSpPr>
              <a:spLocks noChangeArrowheads="1"/>
            </p:cNvSpPr>
            <p:nvPr/>
          </p:nvSpPr>
          <p:spPr bwMode="auto">
            <a:xfrm>
              <a:off x="4054475" y="2062163"/>
              <a:ext cx="15875" cy="17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53"/>
            <p:cNvSpPr/>
            <p:nvPr/>
          </p:nvSpPr>
          <p:spPr bwMode="auto">
            <a:xfrm>
              <a:off x="4090988" y="2055813"/>
              <a:ext cx="17463" cy="20638"/>
            </a:xfrm>
            <a:custGeom>
              <a:avLst/>
              <a:gdLst>
                <a:gd name="T0" fmla="*/ 0 w 11"/>
                <a:gd name="T1" fmla="*/ 7 h 12"/>
                <a:gd name="T2" fmla="*/ 4 w 11"/>
                <a:gd name="T3" fmla="*/ 1 h 12"/>
                <a:gd name="T4" fmla="*/ 10 w 11"/>
                <a:gd name="T5" fmla="*/ 5 h 12"/>
                <a:gd name="T6" fmla="*/ 7 w 11"/>
                <a:gd name="T7" fmla="*/ 11 h 12"/>
                <a:gd name="T8" fmla="*/ 0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1" y="8"/>
                    <a:pt x="10" y="10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54"/>
            <p:cNvSpPr/>
            <p:nvPr/>
          </p:nvSpPr>
          <p:spPr bwMode="auto">
            <a:xfrm>
              <a:off x="4124325" y="2041526"/>
              <a:ext cx="19050" cy="19050"/>
            </a:xfrm>
            <a:custGeom>
              <a:avLst/>
              <a:gdLst>
                <a:gd name="T0" fmla="*/ 2 w 12"/>
                <a:gd name="T1" fmla="*/ 9 h 12"/>
                <a:gd name="T2" fmla="*/ 4 w 12"/>
                <a:gd name="T3" fmla="*/ 2 h 12"/>
                <a:gd name="T4" fmla="*/ 11 w 12"/>
                <a:gd name="T5" fmla="*/ 3 h 12"/>
                <a:gd name="T6" fmla="*/ 9 w 12"/>
                <a:gd name="T7" fmla="*/ 11 h 12"/>
                <a:gd name="T8" fmla="*/ 2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6" y="0"/>
                    <a:pt x="9" y="1"/>
                    <a:pt x="11" y="3"/>
                  </a:cubicBezTo>
                  <a:cubicBezTo>
                    <a:pt x="12" y="6"/>
                    <a:pt x="11" y="9"/>
                    <a:pt x="9" y="11"/>
                  </a:cubicBezTo>
                  <a:cubicBezTo>
                    <a:pt x="6" y="12"/>
                    <a:pt x="3" y="11"/>
                    <a:pt x="2" y="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55"/>
            <p:cNvSpPr/>
            <p:nvPr/>
          </p:nvSpPr>
          <p:spPr bwMode="auto">
            <a:xfrm>
              <a:off x="4156075" y="2019301"/>
              <a:ext cx="19050" cy="19050"/>
            </a:xfrm>
            <a:custGeom>
              <a:avLst/>
              <a:gdLst>
                <a:gd name="T0" fmla="*/ 2 w 12"/>
                <a:gd name="T1" fmla="*/ 9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9 h 12"/>
                <a:gd name="T8" fmla="*/ 2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7"/>
                    <a:pt x="10" y="9"/>
                  </a:cubicBezTo>
                  <a:cubicBezTo>
                    <a:pt x="8" y="12"/>
                    <a:pt x="4" y="12"/>
                    <a:pt x="2" y="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56"/>
            <p:cNvSpPr/>
            <p:nvPr/>
          </p:nvSpPr>
          <p:spPr bwMode="auto">
            <a:xfrm>
              <a:off x="4178300" y="1989138"/>
              <a:ext cx="19050" cy="19050"/>
            </a:xfrm>
            <a:custGeom>
              <a:avLst/>
              <a:gdLst>
                <a:gd name="T0" fmla="*/ 4 w 12"/>
                <a:gd name="T1" fmla="*/ 11 h 12"/>
                <a:gd name="T2" fmla="*/ 2 w 12"/>
                <a:gd name="T3" fmla="*/ 3 h 12"/>
                <a:gd name="T4" fmla="*/ 9 w 12"/>
                <a:gd name="T5" fmla="*/ 2 h 12"/>
                <a:gd name="T6" fmla="*/ 11 w 12"/>
                <a:gd name="T7" fmla="*/ 9 h 12"/>
                <a:gd name="T8" fmla="*/ 4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2" y="6"/>
                    <a:pt x="11" y="9"/>
                  </a:cubicBezTo>
                  <a:cubicBezTo>
                    <a:pt x="9" y="11"/>
                    <a:pt x="6" y="12"/>
                    <a:pt x="4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57"/>
            <p:cNvSpPr/>
            <p:nvPr/>
          </p:nvSpPr>
          <p:spPr bwMode="auto">
            <a:xfrm>
              <a:off x="4192588" y="1952626"/>
              <a:ext cx="19050" cy="20638"/>
            </a:xfrm>
            <a:custGeom>
              <a:avLst/>
              <a:gdLst>
                <a:gd name="T0" fmla="*/ 5 w 12"/>
                <a:gd name="T1" fmla="*/ 11 h 12"/>
                <a:gd name="T2" fmla="*/ 1 w 12"/>
                <a:gd name="T3" fmla="*/ 5 h 12"/>
                <a:gd name="T4" fmla="*/ 8 w 12"/>
                <a:gd name="T5" fmla="*/ 1 h 12"/>
                <a:gd name="T6" fmla="*/ 11 w 12"/>
                <a:gd name="T7" fmla="*/ 8 h 12"/>
                <a:gd name="T8" fmla="*/ 5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1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1" y="10"/>
                    <a:pt x="8" y="12"/>
                    <a:pt x="5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Oval 58"/>
            <p:cNvSpPr>
              <a:spLocks noChangeArrowheads="1"/>
            </p:cNvSpPr>
            <p:nvPr/>
          </p:nvSpPr>
          <p:spPr bwMode="auto">
            <a:xfrm>
              <a:off x="4198938" y="1917701"/>
              <a:ext cx="17463" cy="15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59"/>
            <p:cNvSpPr/>
            <p:nvPr/>
          </p:nvSpPr>
          <p:spPr bwMode="auto">
            <a:xfrm>
              <a:off x="4192588" y="1879601"/>
              <a:ext cx="19050" cy="17463"/>
            </a:xfrm>
            <a:custGeom>
              <a:avLst/>
              <a:gdLst>
                <a:gd name="T0" fmla="*/ 8 w 12"/>
                <a:gd name="T1" fmla="*/ 11 h 11"/>
                <a:gd name="T2" fmla="*/ 1 w 12"/>
                <a:gd name="T3" fmla="*/ 7 h 11"/>
                <a:gd name="T4" fmla="*/ 5 w 12"/>
                <a:gd name="T5" fmla="*/ 1 h 11"/>
                <a:gd name="T6" fmla="*/ 11 w 12"/>
                <a:gd name="T7" fmla="*/ 4 h 11"/>
                <a:gd name="T8" fmla="*/ 8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cubicBezTo>
                    <a:pt x="5" y="11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1" y="1"/>
                    <a:pt x="11" y="4"/>
                  </a:cubicBezTo>
                  <a:cubicBezTo>
                    <a:pt x="12" y="7"/>
                    <a:pt x="10" y="10"/>
                    <a:pt x="8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60"/>
            <p:cNvSpPr/>
            <p:nvPr/>
          </p:nvSpPr>
          <p:spPr bwMode="auto">
            <a:xfrm>
              <a:off x="4178300" y="1843088"/>
              <a:ext cx="19050" cy="19050"/>
            </a:xfrm>
            <a:custGeom>
              <a:avLst/>
              <a:gdLst>
                <a:gd name="T0" fmla="*/ 9 w 12"/>
                <a:gd name="T1" fmla="*/ 10 h 12"/>
                <a:gd name="T2" fmla="*/ 2 w 12"/>
                <a:gd name="T3" fmla="*/ 8 h 12"/>
                <a:gd name="T4" fmla="*/ 4 w 12"/>
                <a:gd name="T5" fmla="*/ 1 h 12"/>
                <a:gd name="T6" fmla="*/ 11 w 12"/>
                <a:gd name="T7" fmla="*/ 3 h 12"/>
                <a:gd name="T8" fmla="*/ 9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0"/>
                  </a:moveTo>
                  <a:cubicBezTo>
                    <a:pt x="6" y="12"/>
                    <a:pt x="3" y="11"/>
                    <a:pt x="2" y="8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6" y="0"/>
                    <a:pt x="9" y="1"/>
                    <a:pt x="11" y="3"/>
                  </a:cubicBezTo>
                  <a:cubicBezTo>
                    <a:pt x="12" y="6"/>
                    <a:pt x="11" y="9"/>
                    <a:pt x="9" y="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61"/>
            <p:cNvSpPr>
              <a:spLocks noEditPoints="1"/>
            </p:cNvSpPr>
            <p:nvPr/>
          </p:nvSpPr>
          <p:spPr bwMode="auto">
            <a:xfrm>
              <a:off x="3487738" y="2447926"/>
              <a:ext cx="552450" cy="527050"/>
            </a:xfrm>
            <a:custGeom>
              <a:avLst/>
              <a:gdLst>
                <a:gd name="T0" fmla="*/ 47 w 343"/>
                <a:gd name="T1" fmla="*/ 326 h 326"/>
                <a:gd name="T2" fmla="*/ 47 w 343"/>
                <a:gd name="T3" fmla="*/ 326 h 326"/>
                <a:gd name="T4" fmla="*/ 47 w 343"/>
                <a:gd name="T5" fmla="*/ 326 h 326"/>
                <a:gd name="T6" fmla="*/ 47 w 343"/>
                <a:gd name="T7" fmla="*/ 326 h 326"/>
                <a:gd name="T8" fmla="*/ 0 w 343"/>
                <a:gd name="T9" fmla="*/ 320 h 326"/>
                <a:gd name="T10" fmla="*/ 0 w 343"/>
                <a:gd name="T11" fmla="*/ 320 h 326"/>
                <a:gd name="T12" fmla="*/ 0 w 343"/>
                <a:gd name="T13" fmla="*/ 320 h 326"/>
                <a:gd name="T14" fmla="*/ 0 w 343"/>
                <a:gd name="T15" fmla="*/ 320 h 326"/>
                <a:gd name="T16" fmla="*/ 0 w 343"/>
                <a:gd name="T17" fmla="*/ 320 h 326"/>
                <a:gd name="T18" fmla="*/ 0 w 343"/>
                <a:gd name="T19" fmla="*/ 320 h 326"/>
                <a:gd name="T20" fmla="*/ 41 w 343"/>
                <a:gd name="T21" fmla="*/ 201 h 326"/>
                <a:gd name="T22" fmla="*/ 41 w 343"/>
                <a:gd name="T23" fmla="*/ 201 h 326"/>
                <a:gd name="T24" fmla="*/ 0 w 343"/>
                <a:gd name="T25" fmla="*/ 320 h 326"/>
                <a:gd name="T26" fmla="*/ 41 w 343"/>
                <a:gd name="T27" fmla="*/ 201 h 326"/>
                <a:gd name="T28" fmla="*/ 319 w 343"/>
                <a:gd name="T29" fmla="*/ 120 h 326"/>
                <a:gd name="T30" fmla="*/ 47 w 343"/>
                <a:gd name="T31" fmla="*/ 326 h 326"/>
                <a:gd name="T32" fmla="*/ 319 w 343"/>
                <a:gd name="T33" fmla="*/ 120 h 326"/>
                <a:gd name="T34" fmla="*/ 319 w 343"/>
                <a:gd name="T35" fmla="*/ 119 h 326"/>
                <a:gd name="T36" fmla="*/ 319 w 343"/>
                <a:gd name="T37" fmla="*/ 120 h 326"/>
                <a:gd name="T38" fmla="*/ 319 w 343"/>
                <a:gd name="T39" fmla="*/ 119 h 326"/>
                <a:gd name="T40" fmla="*/ 318 w 343"/>
                <a:gd name="T41" fmla="*/ 119 h 326"/>
                <a:gd name="T42" fmla="*/ 318 w 343"/>
                <a:gd name="T43" fmla="*/ 119 h 326"/>
                <a:gd name="T44" fmla="*/ 318 w 343"/>
                <a:gd name="T45" fmla="*/ 119 h 326"/>
                <a:gd name="T46" fmla="*/ 318 w 343"/>
                <a:gd name="T47" fmla="*/ 119 h 326"/>
                <a:gd name="T48" fmla="*/ 318 w 343"/>
                <a:gd name="T49" fmla="*/ 119 h 326"/>
                <a:gd name="T50" fmla="*/ 318 w 343"/>
                <a:gd name="T51" fmla="*/ 119 h 326"/>
                <a:gd name="T52" fmla="*/ 318 w 343"/>
                <a:gd name="T53" fmla="*/ 119 h 326"/>
                <a:gd name="T54" fmla="*/ 318 w 343"/>
                <a:gd name="T55" fmla="*/ 119 h 326"/>
                <a:gd name="T56" fmla="*/ 318 w 343"/>
                <a:gd name="T57" fmla="*/ 119 h 326"/>
                <a:gd name="T58" fmla="*/ 318 w 343"/>
                <a:gd name="T59" fmla="*/ 119 h 326"/>
                <a:gd name="T60" fmla="*/ 318 w 343"/>
                <a:gd name="T61" fmla="*/ 119 h 326"/>
                <a:gd name="T62" fmla="*/ 318 w 343"/>
                <a:gd name="T63" fmla="*/ 119 h 326"/>
                <a:gd name="T64" fmla="*/ 318 w 343"/>
                <a:gd name="T65" fmla="*/ 119 h 326"/>
                <a:gd name="T66" fmla="*/ 318 w 343"/>
                <a:gd name="T67" fmla="*/ 119 h 326"/>
                <a:gd name="T68" fmla="*/ 318 w 343"/>
                <a:gd name="T69" fmla="*/ 119 h 326"/>
                <a:gd name="T70" fmla="*/ 295 w 343"/>
                <a:gd name="T71" fmla="*/ 0 h 326"/>
                <a:gd name="T72" fmla="*/ 295 w 343"/>
                <a:gd name="T73" fmla="*/ 0 h 326"/>
                <a:gd name="T74" fmla="*/ 295 w 343"/>
                <a:gd name="T75" fmla="*/ 0 h 326"/>
                <a:gd name="T76" fmla="*/ 295 w 343"/>
                <a:gd name="T7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3" h="326">
                  <a:moveTo>
                    <a:pt x="47" y="326"/>
                  </a:moveTo>
                  <a:cubicBezTo>
                    <a:pt x="47" y="326"/>
                    <a:pt x="47" y="326"/>
                    <a:pt x="47" y="326"/>
                  </a:cubicBezTo>
                  <a:cubicBezTo>
                    <a:pt x="47" y="326"/>
                    <a:pt x="47" y="326"/>
                    <a:pt x="47" y="326"/>
                  </a:cubicBezTo>
                  <a:cubicBezTo>
                    <a:pt x="47" y="326"/>
                    <a:pt x="47" y="326"/>
                    <a:pt x="47" y="326"/>
                  </a:cubicBezTo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moveTo>
                    <a:pt x="41" y="201"/>
                  </a:moveTo>
                  <a:cubicBezTo>
                    <a:pt x="41" y="201"/>
                    <a:pt x="41" y="201"/>
                    <a:pt x="41" y="201"/>
                  </a:cubicBezTo>
                  <a:cubicBezTo>
                    <a:pt x="81" y="260"/>
                    <a:pt x="1" y="320"/>
                    <a:pt x="0" y="320"/>
                  </a:cubicBezTo>
                  <a:cubicBezTo>
                    <a:pt x="1" y="320"/>
                    <a:pt x="81" y="260"/>
                    <a:pt x="41" y="201"/>
                  </a:cubicBezTo>
                  <a:moveTo>
                    <a:pt x="319" y="120"/>
                  </a:moveTo>
                  <a:cubicBezTo>
                    <a:pt x="343" y="147"/>
                    <a:pt x="199" y="326"/>
                    <a:pt x="47" y="326"/>
                  </a:cubicBezTo>
                  <a:cubicBezTo>
                    <a:pt x="199" y="326"/>
                    <a:pt x="343" y="147"/>
                    <a:pt x="319" y="120"/>
                  </a:cubicBezTo>
                  <a:moveTo>
                    <a:pt x="319" y="119"/>
                  </a:moveTo>
                  <a:cubicBezTo>
                    <a:pt x="319" y="119"/>
                    <a:pt x="319" y="119"/>
                    <a:pt x="319" y="120"/>
                  </a:cubicBezTo>
                  <a:cubicBezTo>
                    <a:pt x="319" y="119"/>
                    <a:pt x="319" y="119"/>
                    <a:pt x="319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295" y="0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DF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63"/>
            <p:cNvSpPr/>
            <p:nvPr/>
          </p:nvSpPr>
          <p:spPr bwMode="auto">
            <a:xfrm>
              <a:off x="3552825" y="2447926"/>
              <a:ext cx="411163" cy="325438"/>
            </a:xfrm>
            <a:custGeom>
              <a:avLst/>
              <a:gdLst>
                <a:gd name="T0" fmla="*/ 254 w 254"/>
                <a:gd name="T1" fmla="*/ 0 h 201"/>
                <a:gd name="T2" fmla="*/ 0 w 254"/>
                <a:gd name="T3" fmla="*/ 201 h 201"/>
                <a:gd name="T4" fmla="*/ 0 w 254"/>
                <a:gd name="T5" fmla="*/ 201 h 201"/>
                <a:gd name="T6" fmla="*/ 0 w 254"/>
                <a:gd name="T7" fmla="*/ 201 h 201"/>
                <a:gd name="T8" fmla="*/ 254 w 254"/>
                <a:gd name="T9" fmla="*/ 0 h 201"/>
                <a:gd name="T10" fmla="*/ 254 w 254"/>
                <a:gd name="T11" fmla="*/ 0 h 201"/>
                <a:gd name="T12" fmla="*/ 254 w 254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01">
                  <a:moveTo>
                    <a:pt x="254" y="0"/>
                  </a:moveTo>
                  <a:cubicBezTo>
                    <a:pt x="168" y="84"/>
                    <a:pt x="79" y="153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79" y="153"/>
                    <a:pt x="168" y="84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64"/>
            <p:cNvSpPr/>
            <p:nvPr/>
          </p:nvSpPr>
          <p:spPr bwMode="auto">
            <a:xfrm>
              <a:off x="4457700" y="1727201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65"/>
            <p:cNvSpPr/>
            <p:nvPr/>
          </p:nvSpPr>
          <p:spPr bwMode="auto">
            <a:xfrm>
              <a:off x="4462463" y="1704976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66"/>
            <p:cNvSpPr>
              <a:spLocks noEditPoints="1"/>
            </p:cNvSpPr>
            <p:nvPr/>
          </p:nvSpPr>
          <p:spPr bwMode="auto">
            <a:xfrm>
              <a:off x="3500438" y="2379663"/>
              <a:ext cx="531813" cy="409575"/>
            </a:xfrm>
            <a:custGeom>
              <a:avLst/>
              <a:gdLst>
                <a:gd name="T0" fmla="*/ 30 w 330"/>
                <a:gd name="T1" fmla="*/ 246 h 254"/>
                <a:gd name="T2" fmla="*/ 17 w 330"/>
                <a:gd name="T3" fmla="*/ 254 h 254"/>
                <a:gd name="T4" fmla="*/ 30 w 330"/>
                <a:gd name="T5" fmla="*/ 246 h 254"/>
                <a:gd name="T6" fmla="*/ 0 w 330"/>
                <a:gd name="T7" fmla="*/ 238 h 254"/>
                <a:gd name="T8" fmla="*/ 0 w 330"/>
                <a:gd name="T9" fmla="*/ 238 h 254"/>
                <a:gd name="T10" fmla="*/ 17 w 330"/>
                <a:gd name="T11" fmla="*/ 254 h 254"/>
                <a:gd name="T12" fmla="*/ 0 w 330"/>
                <a:gd name="T13" fmla="*/ 238 h 254"/>
                <a:gd name="T14" fmla="*/ 305 w 330"/>
                <a:gd name="T15" fmla="*/ 25 h 254"/>
                <a:gd name="T16" fmla="*/ 305 w 330"/>
                <a:gd name="T17" fmla="*/ 26 h 254"/>
                <a:gd name="T18" fmla="*/ 305 w 330"/>
                <a:gd name="T19" fmla="*/ 25 h 254"/>
                <a:gd name="T20" fmla="*/ 306 w 330"/>
                <a:gd name="T21" fmla="*/ 24 h 254"/>
                <a:gd name="T22" fmla="*/ 305 w 330"/>
                <a:gd name="T23" fmla="*/ 25 h 254"/>
                <a:gd name="T24" fmla="*/ 306 w 330"/>
                <a:gd name="T25" fmla="*/ 24 h 254"/>
                <a:gd name="T26" fmla="*/ 329 w 330"/>
                <a:gd name="T27" fmla="*/ 1 h 254"/>
                <a:gd name="T28" fmla="*/ 306 w 330"/>
                <a:gd name="T29" fmla="*/ 24 h 254"/>
                <a:gd name="T30" fmla="*/ 329 w 330"/>
                <a:gd name="T31" fmla="*/ 1 h 254"/>
                <a:gd name="T32" fmla="*/ 329 w 330"/>
                <a:gd name="T33" fmla="*/ 1 h 254"/>
                <a:gd name="T34" fmla="*/ 329 w 330"/>
                <a:gd name="T35" fmla="*/ 1 h 254"/>
                <a:gd name="T36" fmla="*/ 329 w 330"/>
                <a:gd name="T37" fmla="*/ 1 h 254"/>
                <a:gd name="T38" fmla="*/ 329 w 330"/>
                <a:gd name="T39" fmla="*/ 1 h 254"/>
                <a:gd name="T40" fmla="*/ 329 w 330"/>
                <a:gd name="T41" fmla="*/ 1 h 254"/>
                <a:gd name="T42" fmla="*/ 329 w 330"/>
                <a:gd name="T43" fmla="*/ 1 h 254"/>
                <a:gd name="T44" fmla="*/ 330 w 330"/>
                <a:gd name="T45" fmla="*/ 0 h 254"/>
                <a:gd name="T46" fmla="*/ 330 w 330"/>
                <a:gd name="T47" fmla="*/ 0 h 254"/>
                <a:gd name="T48" fmla="*/ 330 w 330"/>
                <a:gd name="T4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254">
                  <a:moveTo>
                    <a:pt x="30" y="246"/>
                  </a:moveTo>
                  <a:cubicBezTo>
                    <a:pt x="25" y="249"/>
                    <a:pt x="21" y="252"/>
                    <a:pt x="17" y="254"/>
                  </a:cubicBezTo>
                  <a:cubicBezTo>
                    <a:pt x="21" y="252"/>
                    <a:pt x="25" y="249"/>
                    <a:pt x="30" y="246"/>
                  </a:cubicBezTo>
                  <a:moveTo>
                    <a:pt x="0" y="238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0" y="238"/>
                    <a:pt x="0" y="238"/>
                    <a:pt x="0" y="238"/>
                  </a:cubicBezTo>
                  <a:moveTo>
                    <a:pt x="305" y="25"/>
                  </a:moveTo>
                  <a:cubicBezTo>
                    <a:pt x="305" y="25"/>
                    <a:pt x="305" y="26"/>
                    <a:pt x="305" y="26"/>
                  </a:cubicBezTo>
                  <a:cubicBezTo>
                    <a:pt x="305" y="26"/>
                    <a:pt x="305" y="25"/>
                    <a:pt x="305" y="25"/>
                  </a:cubicBezTo>
                  <a:moveTo>
                    <a:pt x="306" y="24"/>
                  </a:moveTo>
                  <a:cubicBezTo>
                    <a:pt x="306" y="25"/>
                    <a:pt x="306" y="25"/>
                    <a:pt x="305" y="25"/>
                  </a:cubicBezTo>
                  <a:cubicBezTo>
                    <a:pt x="306" y="25"/>
                    <a:pt x="306" y="25"/>
                    <a:pt x="306" y="24"/>
                  </a:cubicBezTo>
                  <a:moveTo>
                    <a:pt x="329" y="1"/>
                  </a:moveTo>
                  <a:cubicBezTo>
                    <a:pt x="321" y="9"/>
                    <a:pt x="314" y="17"/>
                    <a:pt x="306" y="24"/>
                  </a:cubicBezTo>
                  <a:cubicBezTo>
                    <a:pt x="314" y="17"/>
                    <a:pt x="321" y="9"/>
                    <a:pt x="329" y="1"/>
                  </a:cubicBezTo>
                  <a:moveTo>
                    <a:pt x="329" y="1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1"/>
                    <a:pt x="329" y="1"/>
                  </a:cubicBezTo>
                  <a:moveTo>
                    <a:pt x="329" y="1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1"/>
                    <a:pt x="329" y="1"/>
                  </a:cubicBezTo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67"/>
            <p:cNvSpPr/>
            <p:nvPr/>
          </p:nvSpPr>
          <p:spPr bwMode="auto">
            <a:xfrm>
              <a:off x="3459163" y="2722563"/>
              <a:ext cx="41275" cy="39688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25 h 25"/>
                <a:gd name="T4" fmla="*/ 26 w 26"/>
                <a:gd name="T5" fmla="*/ 25 h 25"/>
                <a:gd name="T6" fmla="*/ 0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68"/>
            <p:cNvSpPr/>
            <p:nvPr/>
          </p:nvSpPr>
          <p:spPr bwMode="auto">
            <a:xfrm>
              <a:off x="3459163" y="2722563"/>
              <a:ext cx="41275" cy="39688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25 h 25"/>
                <a:gd name="T4" fmla="*/ 26 w 26"/>
                <a:gd name="T5" fmla="*/ 25 h 25"/>
                <a:gd name="T6" fmla="*/ 0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69"/>
            <p:cNvSpPr/>
            <p:nvPr/>
          </p:nvSpPr>
          <p:spPr bwMode="auto">
            <a:xfrm>
              <a:off x="3390900" y="1712913"/>
              <a:ext cx="1031875" cy="1076325"/>
            </a:xfrm>
            <a:custGeom>
              <a:avLst/>
              <a:gdLst>
                <a:gd name="T0" fmla="*/ 489 w 640"/>
                <a:gd name="T1" fmla="*/ 60 h 667"/>
                <a:gd name="T2" fmla="*/ 486 w 640"/>
                <a:gd name="T3" fmla="*/ 207 h 667"/>
                <a:gd name="T4" fmla="*/ 411 w 640"/>
                <a:gd name="T5" fmla="*/ 239 h 667"/>
                <a:gd name="T6" fmla="*/ 235 w 640"/>
                <a:gd name="T7" fmla="*/ 314 h 667"/>
                <a:gd name="T8" fmla="*/ 117 w 640"/>
                <a:gd name="T9" fmla="*/ 470 h 667"/>
                <a:gd name="T10" fmla="*/ 117 w 640"/>
                <a:gd name="T11" fmla="*/ 470 h 667"/>
                <a:gd name="T12" fmla="*/ 117 w 640"/>
                <a:gd name="T13" fmla="*/ 471 h 667"/>
                <a:gd name="T14" fmla="*/ 116 w 640"/>
                <a:gd name="T15" fmla="*/ 471 h 667"/>
                <a:gd name="T16" fmla="*/ 116 w 640"/>
                <a:gd name="T17" fmla="*/ 471 h 667"/>
                <a:gd name="T18" fmla="*/ 90 w 640"/>
                <a:gd name="T19" fmla="*/ 498 h 667"/>
                <a:gd name="T20" fmla="*/ 90 w 640"/>
                <a:gd name="T21" fmla="*/ 498 h 667"/>
                <a:gd name="T22" fmla="*/ 89 w 640"/>
                <a:gd name="T23" fmla="*/ 499 h 667"/>
                <a:gd name="T24" fmla="*/ 89 w 640"/>
                <a:gd name="T25" fmla="*/ 499 h 667"/>
                <a:gd name="T26" fmla="*/ 88 w 640"/>
                <a:gd name="T27" fmla="*/ 500 h 667"/>
                <a:gd name="T28" fmla="*/ 88 w 640"/>
                <a:gd name="T29" fmla="*/ 500 h 667"/>
                <a:gd name="T30" fmla="*/ 87 w 640"/>
                <a:gd name="T31" fmla="*/ 501 h 667"/>
                <a:gd name="T32" fmla="*/ 87 w 640"/>
                <a:gd name="T33" fmla="*/ 501 h 667"/>
                <a:gd name="T34" fmla="*/ 87 w 640"/>
                <a:gd name="T35" fmla="*/ 501 h 667"/>
                <a:gd name="T36" fmla="*/ 0 w 640"/>
                <a:gd name="T37" fmla="*/ 582 h 667"/>
                <a:gd name="T38" fmla="*/ 68 w 640"/>
                <a:gd name="T39" fmla="*/ 651 h 667"/>
                <a:gd name="T40" fmla="*/ 85 w 640"/>
                <a:gd name="T41" fmla="*/ 667 h 667"/>
                <a:gd name="T42" fmla="*/ 101 w 640"/>
                <a:gd name="T43" fmla="*/ 657 h 667"/>
                <a:gd name="T44" fmla="*/ 373 w 640"/>
                <a:gd name="T45" fmla="*/ 439 h 667"/>
                <a:gd name="T46" fmla="*/ 373 w 640"/>
                <a:gd name="T47" fmla="*/ 438 h 667"/>
                <a:gd name="T48" fmla="*/ 374 w 640"/>
                <a:gd name="T49" fmla="*/ 437 h 667"/>
                <a:gd name="T50" fmla="*/ 397 w 640"/>
                <a:gd name="T51" fmla="*/ 414 h 667"/>
                <a:gd name="T52" fmla="*/ 397 w 640"/>
                <a:gd name="T53" fmla="*/ 414 h 667"/>
                <a:gd name="T54" fmla="*/ 397 w 640"/>
                <a:gd name="T55" fmla="*/ 414 h 667"/>
                <a:gd name="T56" fmla="*/ 398 w 640"/>
                <a:gd name="T57" fmla="*/ 413 h 667"/>
                <a:gd name="T58" fmla="*/ 639 w 640"/>
                <a:gd name="T59" fmla="*/ 74 h 667"/>
                <a:gd name="T60" fmla="*/ 605 w 640"/>
                <a:gd name="T61" fmla="*/ 52 h 667"/>
                <a:gd name="T62" fmla="*/ 549 w 640"/>
                <a:gd name="T6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0" h="667">
                  <a:moveTo>
                    <a:pt x="549" y="0"/>
                  </a:moveTo>
                  <a:cubicBezTo>
                    <a:pt x="489" y="60"/>
                    <a:pt x="489" y="60"/>
                    <a:pt x="489" y="60"/>
                  </a:cubicBezTo>
                  <a:cubicBezTo>
                    <a:pt x="528" y="100"/>
                    <a:pt x="528" y="165"/>
                    <a:pt x="488" y="204"/>
                  </a:cubicBezTo>
                  <a:cubicBezTo>
                    <a:pt x="488" y="205"/>
                    <a:pt x="487" y="206"/>
                    <a:pt x="486" y="207"/>
                  </a:cubicBezTo>
                  <a:cubicBezTo>
                    <a:pt x="485" y="208"/>
                    <a:pt x="484" y="209"/>
                    <a:pt x="483" y="209"/>
                  </a:cubicBezTo>
                  <a:cubicBezTo>
                    <a:pt x="463" y="229"/>
                    <a:pt x="437" y="239"/>
                    <a:pt x="411" y="239"/>
                  </a:cubicBezTo>
                  <a:cubicBezTo>
                    <a:pt x="385" y="239"/>
                    <a:pt x="359" y="230"/>
                    <a:pt x="339" y="210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42" y="326"/>
                    <a:pt x="192" y="39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1"/>
                    <a:pt x="11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17" y="471"/>
                    <a:pt x="117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08" y="480"/>
                    <a:pt x="99" y="489"/>
                    <a:pt x="90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89" y="498"/>
                    <a:pt x="89" y="498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7" y="500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6" y="501"/>
                    <a:pt x="86" y="501"/>
                    <a:pt x="86" y="501"/>
                  </a:cubicBezTo>
                  <a:cubicBezTo>
                    <a:pt x="56" y="532"/>
                    <a:pt x="26" y="560"/>
                    <a:pt x="0" y="582"/>
                  </a:cubicBezTo>
                  <a:cubicBezTo>
                    <a:pt x="43" y="626"/>
                    <a:pt x="43" y="626"/>
                    <a:pt x="43" y="626"/>
                  </a:cubicBezTo>
                  <a:cubicBezTo>
                    <a:pt x="68" y="651"/>
                    <a:pt x="68" y="651"/>
                    <a:pt x="68" y="651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9" y="665"/>
                    <a:pt x="93" y="662"/>
                    <a:pt x="98" y="659"/>
                  </a:cubicBezTo>
                  <a:cubicBezTo>
                    <a:pt x="99" y="659"/>
                    <a:pt x="100" y="658"/>
                    <a:pt x="101" y="657"/>
                  </a:cubicBezTo>
                  <a:cubicBezTo>
                    <a:pt x="180" y="609"/>
                    <a:pt x="269" y="540"/>
                    <a:pt x="355" y="456"/>
                  </a:cubicBezTo>
                  <a:cubicBezTo>
                    <a:pt x="361" y="450"/>
                    <a:pt x="367" y="445"/>
                    <a:pt x="373" y="439"/>
                  </a:cubicBezTo>
                  <a:cubicBezTo>
                    <a:pt x="373" y="439"/>
                    <a:pt x="373" y="439"/>
                    <a:pt x="373" y="439"/>
                  </a:cubicBezTo>
                  <a:cubicBezTo>
                    <a:pt x="373" y="439"/>
                    <a:pt x="373" y="438"/>
                    <a:pt x="373" y="438"/>
                  </a:cubicBezTo>
                  <a:cubicBezTo>
                    <a:pt x="373" y="438"/>
                    <a:pt x="373" y="438"/>
                    <a:pt x="373" y="438"/>
                  </a:cubicBezTo>
                  <a:cubicBezTo>
                    <a:pt x="374" y="438"/>
                    <a:pt x="374" y="438"/>
                    <a:pt x="374" y="437"/>
                  </a:cubicBezTo>
                  <a:cubicBezTo>
                    <a:pt x="374" y="437"/>
                    <a:pt x="374" y="437"/>
                    <a:pt x="374" y="437"/>
                  </a:cubicBezTo>
                  <a:cubicBezTo>
                    <a:pt x="382" y="430"/>
                    <a:pt x="389" y="422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3"/>
                    <a:pt x="398" y="413"/>
                  </a:cubicBezTo>
                  <a:cubicBezTo>
                    <a:pt x="398" y="413"/>
                    <a:pt x="398" y="413"/>
                    <a:pt x="398" y="413"/>
                  </a:cubicBezTo>
                  <a:cubicBezTo>
                    <a:pt x="512" y="294"/>
                    <a:pt x="598" y="172"/>
                    <a:pt x="640" y="74"/>
                  </a:cubicBezTo>
                  <a:cubicBezTo>
                    <a:pt x="640" y="74"/>
                    <a:pt x="640" y="74"/>
                    <a:pt x="639" y="74"/>
                  </a:cubicBezTo>
                  <a:cubicBezTo>
                    <a:pt x="637" y="73"/>
                    <a:pt x="626" y="68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591" y="41"/>
                    <a:pt x="573" y="24"/>
                    <a:pt x="549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70"/>
            <p:cNvSpPr/>
            <p:nvPr/>
          </p:nvSpPr>
          <p:spPr bwMode="auto">
            <a:xfrm>
              <a:off x="3937000" y="2046288"/>
              <a:ext cx="238125" cy="52388"/>
            </a:xfrm>
            <a:custGeom>
              <a:avLst/>
              <a:gdLst>
                <a:gd name="T0" fmla="*/ 147 w 147"/>
                <a:gd name="T1" fmla="*/ 0 h 32"/>
                <a:gd name="T2" fmla="*/ 146 w 147"/>
                <a:gd name="T3" fmla="*/ 1 h 32"/>
                <a:gd name="T4" fmla="*/ 144 w 147"/>
                <a:gd name="T5" fmla="*/ 2 h 32"/>
                <a:gd name="T6" fmla="*/ 144 w 147"/>
                <a:gd name="T7" fmla="*/ 2 h 32"/>
                <a:gd name="T8" fmla="*/ 144 w 147"/>
                <a:gd name="T9" fmla="*/ 3 h 32"/>
                <a:gd name="T10" fmla="*/ 144 w 147"/>
                <a:gd name="T11" fmla="*/ 3 h 32"/>
                <a:gd name="T12" fmla="*/ 72 w 147"/>
                <a:gd name="T13" fmla="*/ 32 h 32"/>
                <a:gd name="T14" fmla="*/ 72 w 147"/>
                <a:gd name="T15" fmla="*/ 32 h 32"/>
                <a:gd name="T16" fmla="*/ 72 w 147"/>
                <a:gd name="T17" fmla="*/ 32 h 32"/>
                <a:gd name="T18" fmla="*/ 72 w 147"/>
                <a:gd name="T19" fmla="*/ 32 h 32"/>
                <a:gd name="T20" fmla="*/ 72 w 147"/>
                <a:gd name="T21" fmla="*/ 32 h 32"/>
                <a:gd name="T22" fmla="*/ 1 w 147"/>
                <a:gd name="T23" fmla="*/ 4 h 32"/>
                <a:gd name="T24" fmla="*/ 0 w 147"/>
                <a:gd name="T25" fmla="*/ 3 h 32"/>
                <a:gd name="T26" fmla="*/ 0 w 147"/>
                <a:gd name="T27" fmla="*/ 3 h 32"/>
                <a:gd name="T28" fmla="*/ 0 w 147"/>
                <a:gd name="T29" fmla="*/ 3 h 32"/>
                <a:gd name="T30" fmla="*/ 72 w 147"/>
                <a:gd name="T31" fmla="*/ 32 h 32"/>
                <a:gd name="T32" fmla="*/ 144 w 147"/>
                <a:gd name="T33" fmla="*/ 2 h 32"/>
                <a:gd name="T34" fmla="*/ 147 w 147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32">
                  <a:moveTo>
                    <a:pt x="147" y="0"/>
                  </a:moveTo>
                  <a:cubicBezTo>
                    <a:pt x="147" y="0"/>
                    <a:pt x="146" y="0"/>
                    <a:pt x="146" y="1"/>
                  </a:cubicBezTo>
                  <a:cubicBezTo>
                    <a:pt x="145" y="1"/>
                    <a:pt x="145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24" y="23"/>
                    <a:pt x="98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46" y="32"/>
                    <a:pt x="21" y="23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0" y="23"/>
                    <a:pt x="46" y="32"/>
                    <a:pt x="72" y="32"/>
                  </a:cubicBezTo>
                  <a:cubicBezTo>
                    <a:pt x="98" y="32"/>
                    <a:pt x="124" y="22"/>
                    <a:pt x="144" y="2"/>
                  </a:cubicBezTo>
                  <a:cubicBezTo>
                    <a:pt x="145" y="2"/>
                    <a:pt x="146" y="1"/>
                    <a:pt x="147" y="0"/>
                  </a:cubicBezTo>
                </a:path>
              </a:pathLst>
            </a:custGeom>
            <a:solidFill>
              <a:srgbClr val="92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71"/>
            <p:cNvSpPr>
              <a:spLocks noEditPoints="1"/>
            </p:cNvSpPr>
            <p:nvPr/>
          </p:nvSpPr>
          <p:spPr bwMode="auto">
            <a:xfrm>
              <a:off x="4276725" y="1712913"/>
              <a:ext cx="146050" cy="119063"/>
            </a:xfrm>
            <a:custGeom>
              <a:avLst/>
              <a:gdLst>
                <a:gd name="T0" fmla="*/ 90 w 91"/>
                <a:gd name="T1" fmla="*/ 74 h 74"/>
                <a:gd name="T2" fmla="*/ 91 w 91"/>
                <a:gd name="T3" fmla="*/ 74 h 74"/>
                <a:gd name="T4" fmla="*/ 91 w 91"/>
                <a:gd name="T5" fmla="*/ 74 h 74"/>
                <a:gd name="T6" fmla="*/ 90 w 91"/>
                <a:gd name="T7" fmla="*/ 74 h 74"/>
                <a:gd name="T8" fmla="*/ 56 w 91"/>
                <a:gd name="T9" fmla="*/ 52 h 74"/>
                <a:gd name="T10" fmla="*/ 56 w 91"/>
                <a:gd name="T11" fmla="*/ 52 h 74"/>
                <a:gd name="T12" fmla="*/ 56 w 91"/>
                <a:gd name="T13" fmla="*/ 52 h 74"/>
                <a:gd name="T14" fmla="*/ 0 w 91"/>
                <a:gd name="T15" fmla="*/ 0 h 74"/>
                <a:gd name="T16" fmla="*/ 0 w 91"/>
                <a:gd name="T17" fmla="*/ 0 h 74"/>
                <a:gd name="T18" fmla="*/ 56 w 91"/>
                <a:gd name="T19" fmla="*/ 52 h 74"/>
                <a:gd name="T20" fmla="*/ 0 w 91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4">
                  <a:moveTo>
                    <a:pt x="90" y="74"/>
                  </a:move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0" y="74"/>
                  </a:cubicBezTo>
                  <a:moveTo>
                    <a:pt x="56" y="52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24"/>
                    <a:pt x="42" y="41"/>
                    <a:pt x="56" y="52"/>
                  </a:cubicBezTo>
                  <a:cubicBezTo>
                    <a:pt x="42" y="41"/>
                    <a:pt x="24" y="24"/>
                    <a:pt x="0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72"/>
            <p:cNvSpPr>
              <a:spLocks noEditPoints="1"/>
            </p:cNvSpPr>
            <p:nvPr/>
          </p:nvSpPr>
          <p:spPr bwMode="auto">
            <a:xfrm>
              <a:off x="3390900" y="2219326"/>
              <a:ext cx="390525" cy="431800"/>
            </a:xfrm>
            <a:custGeom>
              <a:avLst/>
              <a:gdLst>
                <a:gd name="T0" fmla="*/ 86 w 242"/>
                <a:gd name="T1" fmla="*/ 187 h 268"/>
                <a:gd name="T2" fmla="*/ 0 w 242"/>
                <a:gd name="T3" fmla="*/ 268 h 268"/>
                <a:gd name="T4" fmla="*/ 0 w 242"/>
                <a:gd name="T5" fmla="*/ 268 h 268"/>
                <a:gd name="T6" fmla="*/ 86 w 242"/>
                <a:gd name="T7" fmla="*/ 187 h 268"/>
                <a:gd name="T8" fmla="*/ 87 w 242"/>
                <a:gd name="T9" fmla="*/ 187 h 268"/>
                <a:gd name="T10" fmla="*/ 87 w 242"/>
                <a:gd name="T11" fmla="*/ 187 h 268"/>
                <a:gd name="T12" fmla="*/ 87 w 242"/>
                <a:gd name="T13" fmla="*/ 187 h 268"/>
                <a:gd name="T14" fmla="*/ 87 w 242"/>
                <a:gd name="T15" fmla="*/ 187 h 268"/>
                <a:gd name="T16" fmla="*/ 87 w 242"/>
                <a:gd name="T17" fmla="*/ 187 h 268"/>
                <a:gd name="T18" fmla="*/ 87 w 242"/>
                <a:gd name="T19" fmla="*/ 187 h 268"/>
                <a:gd name="T20" fmla="*/ 87 w 242"/>
                <a:gd name="T21" fmla="*/ 186 h 268"/>
                <a:gd name="T22" fmla="*/ 87 w 242"/>
                <a:gd name="T23" fmla="*/ 187 h 268"/>
                <a:gd name="T24" fmla="*/ 87 w 242"/>
                <a:gd name="T25" fmla="*/ 186 h 268"/>
                <a:gd name="T26" fmla="*/ 88 w 242"/>
                <a:gd name="T27" fmla="*/ 186 h 268"/>
                <a:gd name="T28" fmla="*/ 88 w 242"/>
                <a:gd name="T29" fmla="*/ 186 h 268"/>
                <a:gd name="T30" fmla="*/ 88 w 242"/>
                <a:gd name="T31" fmla="*/ 186 h 268"/>
                <a:gd name="T32" fmla="*/ 88 w 242"/>
                <a:gd name="T33" fmla="*/ 186 h 268"/>
                <a:gd name="T34" fmla="*/ 88 w 242"/>
                <a:gd name="T35" fmla="*/ 186 h 268"/>
                <a:gd name="T36" fmla="*/ 88 w 242"/>
                <a:gd name="T37" fmla="*/ 186 h 268"/>
                <a:gd name="T38" fmla="*/ 89 w 242"/>
                <a:gd name="T39" fmla="*/ 185 h 268"/>
                <a:gd name="T40" fmla="*/ 89 w 242"/>
                <a:gd name="T41" fmla="*/ 185 h 268"/>
                <a:gd name="T42" fmla="*/ 89 w 242"/>
                <a:gd name="T43" fmla="*/ 185 h 268"/>
                <a:gd name="T44" fmla="*/ 89 w 242"/>
                <a:gd name="T45" fmla="*/ 185 h 268"/>
                <a:gd name="T46" fmla="*/ 89 w 242"/>
                <a:gd name="T47" fmla="*/ 185 h 268"/>
                <a:gd name="T48" fmla="*/ 89 w 242"/>
                <a:gd name="T49" fmla="*/ 185 h 268"/>
                <a:gd name="T50" fmla="*/ 90 w 242"/>
                <a:gd name="T51" fmla="*/ 184 h 268"/>
                <a:gd name="T52" fmla="*/ 90 w 242"/>
                <a:gd name="T53" fmla="*/ 184 h 268"/>
                <a:gd name="T54" fmla="*/ 90 w 242"/>
                <a:gd name="T55" fmla="*/ 184 h 268"/>
                <a:gd name="T56" fmla="*/ 90 w 242"/>
                <a:gd name="T57" fmla="*/ 184 h 268"/>
                <a:gd name="T58" fmla="*/ 90 w 242"/>
                <a:gd name="T59" fmla="*/ 184 h 268"/>
                <a:gd name="T60" fmla="*/ 116 w 242"/>
                <a:gd name="T61" fmla="*/ 157 h 268"/>
                <a:gd name="T62" fmla="*/ 116 w 242"/>
                <a:gd name="T63" fmla="*/ 157 h 268"/>
                <a:gd name="T64" fmla="*/ 116 w 242"/>
                <a:gd name="T65" fmla="*/ 157 h 268"/>
                <a:gd name="T66" fmla="*/ 116 w 242"/>
                <a:gd name="T67" fmla="*/ 157 h 268"/>
                <a:gd name="T68" fmla="*/ 116 w 242"/>
                <a:gd name="T69" fmla="*/ 157 h 268"/>
                <a:gd name="T70" fmla="*/ 116 w 242"/>
                <a:gd name="T71" fmla="*/ 157 h 268"/>
                <a:gd name="T72" fmla="*/ 117 w 242"/>
                <a:gd name="T73" fmla="*/ 157 h 268"/>
                <a:gd name="T74" fmla="*/ 116 w 242"/>
                <a:gd name="T75" fmla="*/ 157 h 268"/>
                <a:gd name="T76" fmla="*/ 117 w 242"/>
                <a:gd name="T77" fmla="*/ 157 h 268"/>
                <a:gd name="T78" fmla="*/ 117 w 242"/>
                <a:gd name="T79" fmla="*/ 156 h 268"/>
                <a:gd name="T80" fmla="*/ 117 w 242"/>
                <a:gd name="T81" fmla="*/ 157 h 268"/>
                <a:gd name="T82" fmla="*/ 117 w 242"/>
                <a:gd name="T83" fmla="*/ 156 h 268"/>
                <a:gd name="T84" fmla="*/ 117 w 242"/>
                <a:gd name="T85" fmla="*/ 156 h 268"/>
                <a:gd name="T86" fmla="*/ 117 w 242"/>
                <a:gd name="T87" fmla="*/ 156 h 268"/>
                <a:gd name="T88" fmla="*/ 117 w 242"/>
                <a:gd name="T89" fmla="*/ 156 h 268"/>
                <a:gd name="T90" fmla="*/ 235 w 242"/>
                <a:gd name="T91" fmla="*/ 0 h 268"/>
                <a:gd name="T92" fmla="*/ 235 w 242"/>
                <a:gd name="T93" fmla="*/ 1 h 268"/>
                <a:gd name="T94" fmla="*/ 235 w 242"/>
                <a:gd name="T95" fmla="*/ 4 h 268"/>
                <a:gd name="T96" fmla="*/ 117 w 242"/>
                <a:gd name="T97" fmla="*/ 156 h 268"/>
                <a:gd name="T98" fmla="*/ 235 w 242"/>
                <a:gd name="T9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268">
                  <a:moveTo>
                    <a:pt x="86" y="187"/>
                  </a:moveTo>
                  <a:cubicBezTo>
                    <a:pt x="56" y="218"/>
                    <a:pt x="26" y="246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6" y="246"/>
                    <a:pt x="56" y="218"/>
                    <a:pt x="86" y="187"/>
                  </a:cubicBezTo>
                  <a:moveTo>
                    <a:pt x="87" y="187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moveTo>
                    <a:pt x="87" y="187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moveTo>
                    <a:pt x="87" y="186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6"/>
                  </a:cubicBezTo>
                  <a:moveTo>
                    <a:pt x="88" y="186"/>
                  </a:move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moveTo>
                    <a:pt x="88" y="186"/>
                  </a:move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moveTo>
                    <a:pt x="89" y="185"/>
                  </a:moveTo>
                  <a:cubicBezTo>
                    <a:pt x="89" y="185"/>
                    <a:pt x="89" y="185"/>
                    <a:pt x="89" y="185"/>
                  </a:cubicBezTo>
                  <a:cubicBezTo>
                    <a:pt x="89" y="185"/>
                    <a:pt x="89" y="185"/>
                    <a:pt x="89" y="185"/>
                  </a:cubicBezTo>
                  <a:moveTo>
                    <a:pt x="89" y="185"/>
                  </a:moveTo>
                  <a:cubicBezTo>
                    <a:pt x="89" y="185"/>
                    <a:pt x="89" y="185"/>
                    <a:pt x="89" y="185"/>
                  </a:cubicBezTo>
                  <a:cubicBezTo>
                    <a:pt x="89" y="185"/>
                    <a:pt x="89" y="185"/>
                    <a:pt x="89" y="185"/>
                  </a:cubicBezTo>
                  <a:moveTo>
                    <a:pt x="90" y="184"/>
                  </a:move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moveTo>
                    <a:pt x="116" y="157"/>
                  </a:moveTo>
                  <a:cubicBezTo>
                    <a:pt x="116" y="157"/>
                    <a:pt x="116" y="157"/>
                    <a:pt x="116" y="157"/>
                  </a:cubicBezTo>
                  <a:cubicBezTo>
                    <a:pt x="116" y="157"/>
                    <a:pt x="116" y="157"/>
                    <a:pt x="116" y="157"/>
                  </a:cubicBezTo>
                  <a:moveTo>
                    <a:pt x="116" y="157"/>
                  </a:moveTo>
                  <a:cubicBezTo>
                    <a:pt x="116" y="157"/>
                    <a:pt x="116" y="157"/>
                    <a:pt x="116" y="157"/>
                  </a:cubicBezTo>
                  <a:cubicBezTo>
                    <a:pt x="116" y="157"/>
                    <a:pt x="116" y="157"/>
                    <a:pt x="116" y="157"/>
                  </a:cubicBezTo>
                  <a:moveTo>
                    <a:pt x="117" y="157"/>
                  </a:moveTo>
                  <a:cubicBezTo>
                    <a:pt x="117" y="157"/>
                    <a:pt x="117" y="157"/>
                    <a:pt x="116" y="157"/>
                  </a:cubicBezTo>
                  <a:cubicBezTo>
                    <a:pt x="117" y="157"/>
                    <a:pt x="117" y="157"/>
                    <a:pt x="117" y="157"/>
                  </a:cubicBezTo>
                  <a:moveTo>
                    <a:pt x="117" y="156"/>
                  </a:moveTo>
                  <a:cubicBezTo>
                    <a:pt x="117" y="156"/>
                    <a:pt x="117" y="157"/>
                    <a:pt x="117" y="157"/>
                  </a:cubicBezTo>
                  <a:cubicBezTo>
                    <a:pt x="117" y="157"/>
                    <a:pt x="117" y="156"/>
                    <a:pt x="117" y="156"/>
                  </a:cubicBezTo>
                  <a:moveTo>
                    <a:pt x="117" y="156"/>
                  </a:move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moveTo>
                    <a:pt x="235" y="0"/>
                  </a:moveTo>
                  <a:cubicBezTo>
                    <a:pt x="235" y="1"/>
                    <a:pt x="235" y="1"/>
                    <a:pt x="235" y="1"/>
                  </a:cubicBezTo>
                  <a:cubicBezTo>
                    <a:pt x="235" y="1"/>
                    <a:pt x="235" y="2"/>
                    <a:pt x="235" y="4"/>
                  </a:cubicBezTo>
                  <a:cubicBezTo>
                    <a:pt x="235" y="21"/>
                    <a:pt x="187" y="84"/>
                    <a:pt x="117" y="156"/>
                  </a:cubicBezTo>
                  <a:cubicBezTo>
                    <a:pt x="192" y="78"/>
                    <a:pt x="242" y="12"/>
                    <a:pt x="235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73"/>
            <p:cNvSpPr/>
            <p:nvPr/>
          </p:nvSpPr>
          <p:spPr bwMode="auto">
            <a:xfrm>
              <a:off x="4173538" y="1809751"/>
              <a:ext cx="68263" cy="238125"/>
            </a:xfrm>
            <a:custGeom>
              <a:avLst/>
              <a:gdLst>
                <a:gd name="T0" fmla="*/ 4 w 43"/>
                <a:gd name="T1" fmla="*/ 0 h 148"/>
                <a:gd name="T2" fmla="*/ 4 w 43"/>
                <a:gd name="T3" fmla="*/ 0 h 148"/>
                <a:gd name="T4" fmla="*/ 33 w 43"/>
                <a:gd name="T5" fmla="*/ 72 h 148"/>
                <a:gd name="T6" fmla="*/ 3 w 43"/>
                <a:gd name="T7" fmla="*/ 144 h 148"/>
                <a:gd name="T8" fmla="*/ 1 w 43"/>
                <a:gd name="T9" fmla="*/ 147 h 148"/>
                <a:gd name="T10" fmla="*/ 0 w 43"/>
                <a:gd name="T11" fmla="*/ 148 h 148"/>
                <a:gd name="T12" fmla="*/ 1 w 43"/>
                <a:gd name="T13" fmla="*/ 147 h 148"/>
                <a:gd name="T14" fmla="*/ 3 w 43"/>
                <a:gd name="T15" fmla="*/ 144 h 148"/>
                <a:gd name="T16" fmla="*/ 4 w 43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4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4" y="20"/>
                    <a:pt x="33" y="46"/>
                    <a:pt x="33" y="72"/>
                  </a:cubicBezTo>
                  <a:cubicBezTo>
                    <a:pt x="33" y="98"/>
                    <a:pt x="23" y="124"/>
                    <a:pt x="3" y="144"/>
                  </a:cubicBezTo>
                  <a:cubicBezTo>
                    <a:pt x="3" y="145"/>
                    <a:pt x="2" y="146"/>
                    <a:pt x="1" y="147"/>
                  </a:cubicBezTo>
                  <a:cubicBezTo>
                    <a:pt x="1" y="147"/>
                    <a:pt x="0" y="147"/>
                    <a:pt x="0" y="148"/>
                  </a:cubicBezTo>
                  <a:cubicBezTo>
                    <a:pt x="0" y="147"/>
                    <a:pt x="1" y="147"/>
                    <a:pt x="1" y="147"/>
                  </a:cubicBezTo>
                  <a:cubicBezTo>
                    <a:pt x="2" y="146"/>
                    <a:pt x="3" y="145"/>
                    <a:pt x="3" y="144"/>
                  </a:cubicBezTo>
                  <a:cubicBezTo>
                    <a:pt x="43" y="105"/>
                    <a:pt x="43" y="40"/>
                    <a:pt x="4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74"/>
            <p:cNvSpPr/>
            <p:nvPr/>
          </p:nvSpPr>
          <p:spPr bwMode="auto">
            <a:xfrm>
              <a:off x="4467225" y="168433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Freeform 75"/>
            <p:cNvSpPr/>
            <p:nvPr/>
          </p:nvSpPr>
          <p:spPr bwMode="auto">
            <a:xfrm>
              <a:off x="4427538" y="1800226"/>
              <a:ext cx="7938" cy="20638"/>
            </a:xfrm>
            <a:custGeom>
              <a:avLst/>
              <a:gdLst>
                <a:gd name="T0" fmla="*/ 5 w 5"/>
                <a:gd name="T1" fmla="*/ 0 h 13"/>
                <a:gd name="T2" fmla="*/ 0 w 5"/>
                <a:gd name="T3" fmla="*/ 13 h 13"/>
                <a:gd name="T4" fmla="*/ 5 w 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cubicBezTo>
                    <a:pt x="4" y="4"/>
                    <a:pt x="2" y="9"/>
                    <a:pt x="0" y="13"/>
                  </a:cubicBezTo>
                  <a:cubicBezTo>
                    <a:pt x="2" y="9"/>
                    <a:pt x="4" y="4"/>
                    <a:pt x="5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76"/>
            <p:cNvSpPr/>
            <p:nvPr/>
          </p:nvSpPr>
          <p:spPr bwMode="auto">
            <a:xfrm>
              <a:off x="4441825" y="1774826"/>
              <a:ext cx="4763" cy="1111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Freeform 77"/>
            <p:cNvSpPr/>
            <p:nvPr/>
          </p:nvSpPr>
          <p:spPr bwMode="auto">
            <a:xfrm>
              <a:off x="4451350" y="1749426"/>
              <a:ext cx="3175" cy="1111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78"/>
            <p:cNvSpPr/>
            <p:nvPr/>
          </p:nvSpPr>
          <p:spPr bwMode="auto">
            <a:xfrm>
              <a:off x="4470400" y="1663701"/>
              <a:ext cx="0" cy="7938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80"/>
            <p:cNvSpPr/>
            <p:nvPr/>
          </p:nvSpPr>
          <p:spPr bwMode="auto">
            <a:xfrm>
              <a:off x="3944938" y="2043113"/>
              <a:ext cx="230188" cy="47625"/>
            </a:xfrm>
            <a:custGeom>
              <a:avLst/>
              <a:gdLst>
                <a:gd name="T0" fmla="*/ 0 w 142"/>
                <a:gd name="T1" fmla="*/ 0 h 29"/>
                <a:gd name="T2" fmla="*/ 0 w 142"/>
                <a:gd name="T3" fmla="*/ 0 h 29"/>
                <a:gd name="T4" fmla="*/ 72 w 142"/>
                <a:gd name="T5" fmla="*/ 29 h 29"/>
                <a:gd name="T6" fmla="*/ 141 w 142"/>
                <a:gd name="T7" fmla="*/ 3 h 29"/>
                <a:gd name="T8" fmla="*/ 142 w 142"/>
                <a:gd name="T9" fmla="*/ 2 h 29"/>
                <a:gd name="T10" fmla="*/ 141 w 142"/>
                <a:gd name="T11" fmla="*/ 3 h 29"/>
                <a:gd name="T12" fmla="*/ 72 w 142"/>
                <a:gd name="T13" fmla="*/ 29 h 29"/>
                <a:gd name="T14" fmla="*/ 72 w 142"/>
                <a:gd name="T15" fmla="*/ 29 h 29"/>
                <a:gd name="T16" fmla="*/ 72 w 142"/>
                <a:gd name="T17" fmla="*/ 29 h 29"/>
                <a:gd name="T18" fmla="*/ 72 w 142"/>
                <a:gd name="T19" fmla="*/ 29 h 29"/>
                <a:gd name="T20" fmla="*/ 72 w 142"/>
                <a:gd name="T21" fmla="*/ 29 h 29"/>
                <a:gd name="T22" fmla="*/ 1 w 142"/>
                <a:gd name="T23" fmla="*/ 0 h 29"/>
                <a:gd name="T24" fmla="*/ 0 w 142"/>
                <a:gd name="T25" fmla="*/ 0 h 29"/>
                <a:gd name="T26" fmla="*/ 0 w 142"/>
                <a:gd name="T27" fmla="*/ 0 h 29"/>
                <a:gd name="T28" fmla="*/ 0 w 142"/>
                <a:gd name="T29" fmla="*/ 0 h 29"/>
                <a:gd name="T30" fmla="*/ 0 w 142"/>
                <a:gd name="T3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19"/>
                    <a:pt x="46" y="29"/>
                    <a:pt x="72" y="29"/>
                  </a:cubicBezTo>
                  <a:cubicBezTo>
                    <a:pt x="97" y="29"/>
                    <a:pt x="121" y="20"/>
                    <a:pt x="141" y="3"/>
                  </a:cubicBezTo>
                  <a:cubicBezTo>
                    <a:pt x="141" y="2"/>
                    <a:pt x="142" y="2"/>
                    <a:pt x="142" y="2"/>
                  </a:cubicBezTo>
                  <a:cubicBezTo>
                    <a:pt x="141" y="2"/>
                    <a:pt x="141" y="2"/>
                    <a:pt x="141" y="3"/>
                  </a:cubicBezTo>
                  <a:cubicBezTo>
                    <a:pt x="121" y="20"/>
                    <a:pt x="97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46" y="29"/>
                    <a:pt x="21" y="2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1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Freeform 81"/>
            <p:cNvSpPr>
              <a:spLocks noEditPoints="1"/>
            </p:cNvSpPr>
            <p:nvPr/>
          </p:nvSpPr>
          <p:spPr bwMode="auto">
            <a:xfrm>
              <a:off x="4367213" y="1797051"/>
              <a:ext cx="55563" cy="34925"/>
            </a:xfrm>
            <a:custGeom>
              <a:avLst/>
              <a:gdLst>
                <a:gd name="T0" fmla="*/ 35 w 35"/>
                <a:gd name="T1" fmla="*/ 22 h 22"/>
                <a:gd name="T2" fmla="*/ 35 w 35"/>
                <a:gd name="T3" fmla="*/ 22 h 22"/>
                <a:gd name="T4" fmla="*/ 35 w 35"/>
                <a:gd name="T5" fmla="*/ 22 h 22"/>
                <a:gd name="T6" fmla="*/ 0 w 35"/>
                <a:gd name="T7" fmla="*/ 0 h 22"/>
                <a:gd name="T8" fmla="*/ 34 w 35"/>
                <a:gd name="T9" fmla="*/ 22 h 22"/>
                <a:gd name="T10" fmla="*/ 0 w 35"/>
                <a:gd name="T11" fmla="*/ 0 h 22"/>
                <a:gd name="T12" fmla="*/ 0 w 35"/>
                <a:gd name="T13" fmla="*/ 0 h 22"/>
                <a:gd name="T14" fmla="*/ 0 w 35"/>
                <a:gd name="T15" fmla="*/ 0 h 22"/>
                <a:gd name="T16" fmla="*/ 0 w 3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moveTo>
                    <a:pt x="0" y="0"/>
                  </a:moveTo>
                  <a:cubicBezTo>
                    <a:pt x="21" y="16"/>
                    <a:pt x="32" y="21"/>
                    <a:pt x="34" y="22"/>
                  </a:cubicBezTo>
                  <a:cubicBezTo>
                    <a:pt x="32" y="21"/>
                    <a:pt x="21" y="16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82"/>
            <p:cNvSpPr/>
            <p:nvPr/>
          </p:nvSpPr>
          <p:spPr bwMode="auto">
            <a:xfrm>
              <a:off x="4276725" y="1550988"/>
              <a:ext cx="193675" cy="280988"/>
            </a:xfrm>
            <a:custGeom>
              <a:avLst/>
              <a:gdLst>
                <a:gd name="T0" fmla="*/ 100 w 120"/>
                <a:gd name="T1" fmla="*/ 0 h 174"/>
                <a:gd name="T2" fmla="*/ 100 w 120"/>
                <a:gd name="T3" fmla="*/ 0 h 174"/>
                <a:gd name="T4" fmla="*/ 0 w 120"/>
                <a:gd name="T5" fmla="*/ 100 h 174"/>
                <a:gd name="T6" fmla="*/ 56 w 120"/>
                <a:gd name="T7" fmla="*/ 152 h 174"/>
                <a:gd name="T8" fmla="*/ 56 w 120"/>
                <a:gd name="T9" fmla="*/ 152 h 174"/>
                <a:gd name="T10" fmla="*/ 56 w 120"/>
                <a:gd name="T11" fmla="*/ 152 h 174"/>
                <a:gd name="T12" fmla="*/ 90 w 120"/>
                <a:gd name="T13" fmla="*/ 174 h 174"/>
                <a:gd name="T14" fmla="*/ 91 w 120"/>
                <a:gd name="T15" fmla="*/ 174 h 174"/>
                <a:gd name="T16" fmla="*/ 91 w 120"/>
                <a:gd name="T17" fmla="*/ 174 h 174"/>
                <a:gd name="T18" fmla="*/ 91 w 120"/>
                <a:gd name="T19" fmla="*/ 174 h 174"/>
                <a:gd name="T20" fmla="*/ 91 w 120"/>
                <a:gd name="T21" fmla="*/ 174 h 174"/>
                <a:gd name="T22" fmla="*/ 94 w 120"/>
                <a:gd name="T23" fmla="*/ 167 h 174"/>
                <a:gd name="T24" fmla="*/ 99 w 120"/>
                <a:gd name="T25" fmla="*/ 154 h 174"/>
                <a:gd name="T26" fmla="*/ 103 w 120"/>
                <a:gd name="T27" fmla="*/ 145 h 174"/>
                <a:gd name="T28" fmla="*/ 105 w 120"/>
                <a:gd name="T29" fmla="*/ 138 h 174"/>
                <a:gd name="T30" fmla="*/ 108 w 120"/>
                <a:gd name="T31" fmla="*/ 130 h 174"/>
                <a:gd name="T32" fmla="*/ 110 w 120"/>
                <a:gd name="T33" fmla="*/ 123 h 174"/>
                <a:gd name="T34" fmla="*/ 112 w 120"/>
                <a:gd name="T35" fmla="*/ 115 h 174"/>
                <a:gd name="T36" fmla="*/ 114 w 120"/>
                <a:gd name="T37" fmla="*/ 109 h 174"/>
                <a:gd name="T38" fmla="*/ 115 w 120"/>
                <a:gd name="T39" fmla="*/ 101 h 174"/>
                <a:gd name="T40" fmla="*/ 117 w 120"/>
                <a:gd name="T41" fmla="*/ 95 h 174"/>
                <a:gd name="T42" fmla="*/ 118 w 120"/>
                <a:gd name="T43" fmla="*/ 88 h 174"/>
                <a:gd name="T44" fmla="*/ 119 w 120"/>
                <a:gd name="T45" fmla="*/ 82 h 174"/>
                <a:gd name="T46" fmla="*/ 120 w 120"/>
                <a:gd name="T47" fmla="*/ 74 h 174"/>
                <a:gd name="T48" fmla="*/ 120 w 120"/>
                <a:gd name="T49" fmla="*/ 70 h 174"/>
                <a:gd name="T50" fmla="*/ 120 w 120"/>
                <a:gd name="T51" fmla="*/ 58 h 174"/>
                <a:gd name="T52" fmla="*/ 120 w 120"/>
                <a:gd name="T53" fmla="*/ 55 h 174"/>
                <a:gd name="T54" fmla="*/ 120 w 120"/>
                <a:gd name="T55" fmla="*/ 47 h 174"/>
                <a:gd name="T56" fmla="*/ 119 w 120"/>
                <a:gd name="T57" fmla="*/ 43 h 174"/>
                <a:gd name="T58" fmla="*/ 118 w 120"/>
                <a:gd name="T59" fmla="*/ 37 h 174"/>
                <a:gd name="T60" fmla="*/ 117 w 120"/>
                <a:gd name="T61" fmla="*/ 33 h 174"/>
                <a:gd name="T62" fmla="*/ 116 w 120"/>
                <a:gd name="T63" fmla="*/ 27 h 174"/>
                <a:gd name="T64" fmla="*/ 114 w 120"/>
                <a:gd name="T65" fmla="*/ 23 h 174"/>
                <a:gd name="T66" fmla="*/ 112 w 120"/>
                <a:gd name="T67" fmla="*/ 18 h 174"/>
                <a:gd name="T68" fmla="*/ 111 w 120"/>
                <a:gd name="T69" fmla="*/ 15 h 174"/>
                <a:gd name="T70" fmla="*/ 107 w 120"/>
                <a:gd name="T71" fmla="*/ 9 h 174"/>
                <a:gd name="T72" fmla="*/ 106 w 120"/>
                <a:gd name="T73" fmla="*/ 7 h 174"/>
                <a:gd name="T74" fmla="*/ 100 w 120"/>
                <a:gd name="T7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74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4" y="124"/>
                    <a:pt x="42" y="141"/>
                    <a:pt x="56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77" y="168"/>
                    <a:pt x="88" y="173"/>
                    <a:pt x="90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2" y="172"/>
                    <a:pt x="93" y="169"/>
                    <a:pt x="94" y="167"/>
                  </a:cubicBezTo>
                  <a:cubicBezTo>
                    <a:pt x="96" y="163"/>
                    <a:pt x="98" y="158"/>
                    <a:pt x="99" y="154"/>
                  </a:cubicBezTo>
                  <a:cubicBezTo>
                    <a:pt x="101" y="151"/>
                    <a:pt x="102" y="148"/>
                    <a:pt x="103" y="145"/>
                  </a:cubicBezTo>
                  <a:cubicBezTo>
                    <a:pt x="104" y="142"/>
                    <a:pt x="104" y="140"/>
                    <a:pt x="105" y="138"/>
                  </a:cubicBezTo>
                  <a:cubicBezTo>
                    <a:pt x="106" y="135"/>
                    <a:pt x="107" y="132"/>
                    <a:pt x="108" y="130"/>
                  </a:cubicBezTo>
                  <a:cubicBezTo>
                    <a:pt x="109" y="127"/>
                    <a:pt x="109" y="125"/>
                    <a:pt x="110" y="123"/>
                  </a:cubicBezTo>
                  <a:cubicBezTo>
                    <a:pt x="111" y="120"/>
                    <a:pt x="111" y="118"/>
                    <a:pt x="112" y="115"/>
                  </a:cubicBezTo>
                  <a:cubicBezTo>
                    <a:pt x="113" y="113"/>
                    <a:pt x="113" y="111"/>
                    <a:pt x="114" y="109"/>
                  </a:cubicBezTo>
                  <a:cubicBezTo>
                    <a:pt x="114" y="106"/>
                    <a:pt x="115" y="104"/>
                    <a:pt x="115" y="101"/>
                  </a:cubicBezTo>
                  <a:cubicBezTo>
                    <a:pt x="116" y="99"/>
                    <a:pt x="116" y="97"/>
                    <a:pt x="117" y="95"/>
                  </a:cubicBezTo>
                  <a:cubicBezTo>
                    <a:pt x="117" y="93"/>
                    <a:pt x="118" y="90"/>
                    <a:pt x="118" y="88"/>
                  </a:cubicBezTo>
                  <a:cubicBezTo>
                    <a:pt x="118" y="86"/>
                    <a:pt x="119" y="84"/>
                    <a:pt x="119" y="82"/>
                  </a:cubicBezTo>
                  <a:cubicBezTo>
                    <a:pt x="119" y="79"/>
                    <a:pt x="119" y="76"/>
                    <a:pt x="120" y="74"/>
                  </a:cubicBezTo>
                  <a:cubicBezTo>
                    <a:pt x="120" y="72"/>
                    <a:pt x="120" y="71"/>
                    <a:pt x="120" y="70"/>
                  </a:cubicBezTo>
                  <a:cubicBezTo>
                    <a:pt x="120" y="66"/>
                    <a:pt x="120" y="62"/>
                    <a:pt x="120" y="58"/>
                  </a:cubicBezTo>
                  <a:cubicBezTo>
                    <a:pt x="120" y="57"/>
                    <a:pt x="120" y="56"/>
                    <a:pt x="120" y="55"/>
                  </a:cubicBezTo>
                  <a:cubicBezTo>
                    <a:pt x="120" y="52"/>
                    <a:pt x="120" y="50"/>
                    <a:pt x="120" y="47"/>
                  </a:cubicBezTo>
                  <a:cubicBezTo>
                    <a:pt x="120" y="46"/>
                    <a:pt x="119" y="44"/>
                    <a:pt x="119" y="43"/>
                  </a:cubicBezTo>
                  <a:cubicBezTo>
                    <a:pt x="119" y="41"/>
                    <a:pt x="119" y="39"/>
                    <a:pt x="118" y="37"/>
                  </a:cubicBezTo>
                  <a:cubicBezTo>
                    <a:pt x="118" y="35"/>
                    <a:pt x="118" y="34"/>
                    <a:pt x="117" y="33"/>
                  </a:cubicBezTo>
                  <a:cubicBezTo>
                    <a:pt x="117" y="31"/>
                    <a:pt x="116" y="29"/>
                    <a:pt x="116" y="27"/>
                  </a:cubicBezTo>
                  <a:cubicBezTo>
                    <a:pt x="115" y="26"/>
                    <a:pt x="115" y="24"/>
                    <a:pt x="114" y="23"/>
                  </a:cubicBezTo>
                  <a:cubicBezTo>
                    <a:pt x="114" y="21"/>
                    <a:pt x="113" y="20"/>
                    <a:pt x="112" y="18"/>
                  </a:cubicBezTo>
                  <a:cubicBezTo>
                    <a:pt x="112" y="17"/>
                    <a:pt x="111" y="16"/>
                    <a:pt x="111" y="15"/>
                  </a:cubicBezTo>
                  <a:cubicBezTo>
                    <a:pt x="110" y="13"/>
                    <a:pt x="109" y="11"/>
                    <a:pt x="107" y="9"/>
                  </a:cubicBezTo>
                  <a:cubicBezTo>
                    <a:pt x="107" y="8"/>
                    <a:pt x="106" y="8"/>
                    <a:pt x="106" y="7"/>
                  </a:cubicBezTo>
                  <a:cubicBezTo>
                    <a:pt x="104" y="4"/>
                    <a:pt x="102" y="2"/>
                    <a:pt x="100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83"/>
            <p:cNvSpPr/>
            <p:nvPr/>
          </p:nvSpPr>
          <p:spPr bwMode="auto">
            <a:xfrm>
              <a:off x="3413125" y="27400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0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84"/>
            <p:cNvSpPr/>
            <p:nvPr/>
          </p:nvSpPr>
          <p:spPr bwMode="auto">
            <a:xfrm>
              <a:off x="3413125" y="27400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0"/>
                  </a:lnTo>
                  <a:lnTo>
                    <a:pt x="35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85"/>
            <p:cNvSpPr/>
            <p:nvPr/>
          </p:nvSpPr>
          <p:spPr bwMode="auto">
            <a:xfrm>
              <a:off x="3397250" y="27241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86"/>
            <p:cNvSpPr/>
            <p:nvPr/>
          </p:nvSpPr>
          <p:spPr bwMode="auto">
            <a:xfrm>
              <a:off x="3397250" y="27241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87"/>
            <p:cNvSpPr/>
            <p:nvPr/>
          </p:nvSpPr>
          <p:spPr bwMode="auto">
            <a:xfrm>
              <a:off x="3382963" y="2711451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0 h 8"/>
                <a:gd name="T4" fmla="*/ 9 w 9"/>
                <a:gd name="T5" fmla="*/ 8 h 8"/>
                <a:gd name="T6" fmla="*/ 9 w 9"/>
                <a:gd name="T7" fmla="*/ 8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C8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88"/>
            <p:cNvSpPr/>
            <p:nvPr/>
          </p:nvSpPr>
          <p:spPr bwMode="auto">
            <a:xfrm>
              <a:off x="3352800" y="2682876"/>
              <a:ext cx="30163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89"/>
            <p:cNvSpPr/>
            <p:nvPr/>
          </p:nvSpPr>
          <p:spPr bwMode="auto">
            <a:xfrm>
              <a:off x="3352800" y="2651126"/>
              <a:ext cx="147638" cy="144463"/>
            </a:xfrm>
            <a:custGeom>
              <a:avLst/>
              <a:gdLst>
                <a:gd name="T0" fmla="*/ 23 w 91"/>
                <a:gd name="T1" fmla="*/ 0 h 89"/>
                <a:gd name="T2" fmla="*/ 0 w 91"/>
                <a:gd name="T3" fmla="*/ 19 h 89"/>
                <a:gd name="T4" fmla="*/ 18 w 91"/>
                <a:gd name="T5" fmla="*/ 37 h 89"/>
                <a:gd name="T6" fmla="*/ 27 w 91"/>
                <a:gd name="T7" fmla="*/ 45 h 89"/>
                <a:gd name="T8" fmla="*/ 37 w 91"/>
                <a:gd name="T9" fmla="*/ 55 h 89"/>
                <a:gd name="T10" fmla="*/ 71 w 91"/>
                <a:gd name="T11" fmla="*/ 89 h 89"/>
                <a:gd name="T12" fmla="*/ 91 w 91"/>
                <a:gd name="T13" fmla="*/ 69 h 89"/>
                <a:gd name="T14" fmla="*/ 66 w 91"/>
                <a:gd name="T15" fmla="*/ 44 h 89"/>
                <a:gd name="T16" fmla="*/ 23 w 91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9">
                  <a:moveTo>
                    <a:pt x="23" y="0"/>
                  </a:moveTo>
                  <a:cubicBezTo>
                    <a:pt x="15" y="7"/>
                    <a:pt x="7" y="13"/>
                    <a:pt x="0" y="19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90"/>
            <p:cNvSpPr>
              <a:spLocks noEditPoints="1"/>
            </p:cNvSpPr>
            <p:nvPr/>
          </p:nvSpPr>
          <p:spPr bwMode="auto">
            <a:xfrm>
              <a:off x="3390900" y="2471738"/>
              <a:ext cx="188913" cy="250825"/>
            </a:xfrm>
            <a:custGeom>
              <a:avLst/>
              <a:gdLst>
                <a:gd name="T0" fmla="*/ 0 w 117"/>
                <a:gd name="T1" fmla="*/ 112 h 156"/>
                <a:gd name="T2" fmla="*/ 0 w 117"/>
                <a:gd name="T3" fmla="*/ 112 h 156"/>
                <a:gd name="T4" fmla="*/ 43 w 117"/>
                <a:gd name="T5" fmla="*/ 156 h 156"/>
                <a:gd name="T6" fmla="*/ 0 w 117"/>
                <a:gd name="T7" fmla="*/ 112 h 156"/>
                <a:gd name="T8" fmla="*/ 87 w 117"/>
                <a:gd name="T9" fmla="*/ 31 h 156"/>
                <a:gd name="T10" fmla="*/ 86 w 117"/>
                <a:gd name="T11" fmla="*/ 31 h 156"/>
                <a:gd name="T12" fmla="*/ 87 w 117"/>
                <a:gd name="T13" fmla="*/ 31 h 156"/>
                <a:gd name="T14" fmla="*/ 87 w 117"/>
                <a:gd name="T15" fmla="*/ 31 h 156"/>
                <a:gd name="T16" fmla="*/ 87 w 117"/>
                <a:gd name="T17" fmla="*/ 31 h 156"/>
                <a:gd name="T18" fmla="*/ 87 w 117"/>
                <a:gd name="T19" fmla="*/ 31 h 156"/>
                <a:gd name="T20" fmla="*/ 87 w 117"/>
                <a:gd name="T21" fmla="*/ 31 h 156"/>
                <a:gd name="T22" fmla="*/ 87 w 117"/>
                <a:gd name="T23" fmla="*/ 31 h 156"/>
                <a:gd name="T24" fmla="*/ 87 w 117"/>
                <a:gd name="T25" fmla="*/ 31 h 156"/>
                <a:gd name="T26" fmla="*/ 88 w 117"/>
                <a:gd name="T27" fmla="*/ 30 h 156"/>
                <a:gd name="T28" fmla="*/ 87 w 117"/>
                <a:gd name="T29" fmla="*/ 30 h 156"/>
                <a:gd name="T30" fmla="*/ 88 w 117"/>
                <a:gd name="T31" fmla="*/ 30 h 156"/>
                <a:gd name="T32" fmla="*/ 88 w 117"/>
                <a:gd name="T33" fmla="*/ 30 h 156"/>
                <a:gd name="T34" fmla="*/ 88 w 117"/>
                <a:gd name="T35" fmla="*/ 30 h 156"/>
                <a:gd name="T36" fmla="*/ 88 w 117"/>
                <a:gd name="T37" fmla="*/ 30 h 156"/>
                <a:gd name="T38" fmla="*/ 89 w 117"/>
                <a:gd name="T39" fmla="*/ 29 h 156"/>
                <a:gd name="T40" fmla="*/ 88 w 117"/>
                <a:gd name="T41" fmla="*/ 30 h 156"/>
                <a:gd name="T42" fmla="*/ 89 w 117"/>
                <a:gd name="T43" fmla="*/ 29 h 156"/>
                <a:gd name="T44" fmla="*/ 89 w 117"/>
                <a:gd name="T45" fmla="*/ 29 h 156"/>
                <a:gd name="T46" fmla="*/ 89 w 117"/>
                <a:gd name="T47" fmla="*/ 29 h 156"/>
                <a:gd name="T48" fmla="*/ 89 w 117"/>
                <a:gd name="T49" fmla="*/ 29 h 156"/>
                <a:gd name="T50" fmla="*/ 90 w 117"/>
                <a:gd name="T51" fmla="*/ 28 h 156"/>
                <a:gd name="T52" fmla="*/ 89 w 117"/>
                <a:gd name="T53" fmla="*/ 29 h 156"/>
                <a:gd name="T54" fmla="*/ 90 w 117"/>
                <a:gd name="T55" fmla="*/ 28 h 156"/>
                <a:gd name="T56" fmla="*/ 116 w 117"/>
                <a:gd name="T57" fmla="*/ 1 h 156"/>
                <a:gd name="T58" fmla="*/ 90 w 117"/>
                <a:gd name="T59" fmla="*/ 28 h 156"/>
                <a:gd name="T60" fmla="*/ 116 w 117"/>
                <a:gd name="T61" fmla="*/ 1 h 156"/>
                <a:gd name="T62" fmla="*/ 116 w 117"/>
                <a:gd name="T63" fmla="*/ 1 h 156"/>
                <a:gd name="T64" fmla="*/ 116 w 117"/>
                <a:gd name="T65" fmla="*/ 1 h 156"/>
                <a:gd name="T66" fmla="*/ 116 w 117"/>
                <a:gd name="T67" fmla="*/ 1 h 156"/>
                <a:gd name="T68" fmla="*/ 116 w 117"/>
                <a:gd name="T69" fmla="*/ 1 h 156"/>
                <a:gd name="T70" fmla="*/ 116 w 117"/>
                <a:gd name="T71" fmla="*/ 1 h 156"/>
                <a:gd name="T72" fmla="*/ 116 w 117"/>
                <a:gd name="T73" fmla="*/ 1 h 156"/>
                <a:gd name="T74" fmla="*/ 117 w 117"/>
                <a:gd name="T75" fmla="*/ 1 h 156"/>
                <a:gd name="T76" fmla="*/ 117 w 117"/>
                <a:gd name="T77" fmla="*/ 1 h 156"/>
                <a:gd name="T78" fmla="*/ 117 w 117"/>
                <a:gd name="T79" fmla="*/ 1 h 156"/>
                <a:gd name="T80" fmla="*/ 117 w 117"/>
                <a:gd name="T81" fmla="*/ 0 h 156"/>
                <a:gd name="T82" fmla="*/ 117 w 117"/>
                <a:gd name="T83" fmla="*/ 0 h 156"/>
                <a:gd name="T84" fmla="*/ 117 w 117"/>
                <a:gd name="T85" fmla="*/ 0 h 156"/>
                <a:gd name="T86" fmla="*/ 117 w 117"/>
                <a:gd name="T87" fmla="*/ 0 h 156"/>
                <a:gd name="T88" fmla="*/ 117 w 117"/>
                <a:gd name="T89" fmla="*/ 0 h 156"/>
                <a:gd name="T90" fmla="*/ 117 w 117"/>
                <a:gd name="T9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56"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0" y="112"/>
                    <a:pt x="0" y="112"/>
                    <a:pt x="0" y="112"/>
                  </a:cubicBezTo>
                  <a:moveTo>
                    <a:pt x="87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8" y="30"/>
                  </a:moveTo>
                  <a:cubicBezTo>
                    <a:pt x="88" y="30"/>
                    <a:pt x="88" y="30"/>
                    <a:pt x="87" y="30"/>
                  </a:cubicBezTo>
                  <a:cubicBezTo>
                    <a:pt x="88" y="30"/>
                    <a:pt x="88" y="30"/>
                    <a:pt x="88" y="30"/>
                  </a:cubicBezTo>
                  <a:moveTo>
                    <a:pt x="88" y="30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moveTo>
                    <a:pt x="89" y="29"/>
                  </a:moveTo>
                  <a:cubicBezTo>
                    <a:pt x="89" y="29"/>
                    <a:pt x="88" y="30"/>
                    <a:pt x="88" y="30"/>
                  </a:cubicBezTo>
                  <a:cubicBezTo>
                    <a:pt x="88" y="30"/>
                    <a:pt x="89" y="29"/>
                    <a:pt x="89" y="29"/>
                  </a:cubicBezTo>
                  <a:moveTo>
                    <a:pt x="89" y="29"/>
                  </a:move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moveTo>
                    <a:pt x="90" y="28"/>
                  </a:moveTo>
                  <a:cubicBezTo>
                    <a:pt x="89" y="28"/>
                    <a:pt x="89" y="28"/>
                    <a:pt x="89" y="29"/>
                  </a:cubicBezTo>
                  <a:cubicBezTo>
                    <a:pt x="89" y="28"/>
                    <a:pt x="89" y="28"/>
                    <a:pt x="90" y="28"/>
                  </a:cubicBezTo>
                  <a:moveTo>
                    <a:pt x="116" y="1"/>
                  </a:moveTo>
                  <a:cubicBezTo>
                    <a:pt x="108" y="10"/>
                    <a:pt x="99" y="19"/>
                    <a:pt x="90" y="28"/>
                  </a:cubicBezTo>
                  <a:cubicBezTo>
                    <a:pt x="99" y="19"/>
                    <a:pt x="108" y="10"/>
                    <a:pt x="116" y="1"/>
                  </a:cubicBezTo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moveTo>
                    <a:pt x="117" y="1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91"/>
            <p:cNvSpPr/>
            <p:nvPr/>
          </p:nvSpPr>
          <p:spPr bwMode="auto">
            <a:xfrm>
              <a:off x="3238500" y="2220913"/>
              <a:ext cx="531813" cy="530225"/>
            </a:xfrm>
            <a:custGeom>
              <a:avLst/>
              <a:gdLst>
                <a:gd name="T0" fmla="*/ 329 w 329"/>
                <a:gd name="T1" fmla="*/ 0 h 329"/>
                <a:gd name="T2" fmla="*/ 80 w 329"/>
                <a:gd name="T3" fmla="*/ 248 h 329"/>
                <a:gd name="T4" fmla="*/ 77 w 329"/>
                <a:gd name="T5" fmla="*/ 251 h 329"/>
                <a:gd name="T6" fmla="*/ 57 w 329"/>
                <a:gd name="T7" fmla="*/ 271 h 329"/>
                <a:gd name="T8" fmla="*/ 0 w 329"/>
                <a:gd name="T9" fmla="*/ 328 h 329"/>
                <a:gd name="T10" fmla="*/ 3 w 329"/>
                <a:gd name="T11" fmla="*/ 329 h 329"/>
                <a:gd name="T12" fmla="*/ 71 w 329"/>
                <a:gd name="T13" fmla="*/ 286 h 329"/>
                <a:gd name="T14" fmla="*/ 71 w 329"/>
                <a:gd name="T15" fmla="*/ 286 h 329"/>
                <a:gd name="T16" fmla="*/ 71 w 329"/>
                <a:gd name="T17" fmla="*/ 286 h 329"/>
                <a:gd name="T18" fmla="*/ 94 w 329"/>
                <a:gd name="T19" fmla="*/ 267 h 329"/>
                <a:gd name="T20" fmla="*/ 94 w 329"/>
                <a:gd name="T21" fmla="*/ 267 h 329"/>
                <a:gd name="T22" fmla="*/ 94 w 329"/>
                <a:gd name="T23" fmla="*/ 267 h 329"/>
                <a:gd name="T24" fmla="*/ 180 w 329"/>
                <a:gd name="T25" fmla="*/ 186 h 329"/>
                <a:gd name="T26" fmla="*/ 181 w 329"/>
                <a:gd name="T27" fmla="*/ 186 h 329"/>
                <a:gd name="T28" fmla="*/ 181 w 329"/>
                <a:gd name="T29" fmla="*/ 186 h 329"/>
                <a:gd name="T30" fmla="*/ 181 w 329"/>
                <a:gd name="T31" fmla="*/ 186 h 329"/>
                <a:gd name="T32" fmla="*/ 181 w 329"/>
                <a:gd name="T33" fmla="*/ 186 h 329"/>
                <a:gd name="T34" fmla="*/ 181 w 329"/>
                <a:gd name="T35" fmla="*/ 186 h 329"/>
                <a:gd name="T36" fmla="*/ 181 w 329"/>
                <a:gd name="T37" fmla="*/ 185 h 329"/>
                <a:gd name="T38" fmla="*/ 182 w 329"/>
                <a:gd name="T39" fmla="*/ 185 h 329"/>
                <a:gd name="T40" fmla="*/ 182 w 329"/>
                <a:gd name="T41" fmla="*/ 185 h 329"/>
                <a:gd name="T42" fmla="*/ 182 w 329"/>
                <a:gd name="T43" fmla="*/ 185 h 329"/>
                <a:gd name="T44" fmla="*/ 182 w 329"/>
                <a:gd name="T45" fmla="*/ 185 h 329"/>
                <a:gd name="T46" fmla="*/ 183 w 329"/>
                <a:gd name="T47" fmla="*/ 184 h 329"/>
                <a:gd name="T48" fmla="*/ 183 w 329"/>
                <a:gd name="T49" fmla="*/ 184 h 329"/>
                <a:gd name="T50" fmla="*/ 183 w 329"/>
                <a:gd name="T51" fmla="*/ 184 h 329"/>
                <a:gd name="T52" fmla="*/ 183 w 329"/>
                <a:gd name="T53" fmla="*/ 184 h 329"/>
                <a:gd name="T54" fmla="*/ 184 w 329"/>
                <a:gd name="T55" fmla="*/ 183 h 329"/>
                <a:gd name="T56" fmla="*/ 184 w 329"/>
                <a:gd name="T57" fmla="*/ 183 h 329"/>
                <a:gd name="T58" fmla="*/ 184 w 329"/>
                <a:gd name="T59" fmla="*/ 183 h 329"/>
                <a:gd name="T60" fmla="*/ 210 w 329"/>
                <a:gd name="T61" fmla="*/ 156 h 329"/>
                <a:gd name="T62" fmla="*/ 210 w 329"/>
                <a:gd name="T63" fmla="*/ 156 h 329"/>
                <a:gd name="T64" fmla="*/ 210 w 329"/>
                <a:gd name="T65" fmla="*/ 156 h 329"/>
                <a:gd name="T66" fmla="*/ 210 w 329"/>
                <a:gd name="T67" fmla="*/ 156 h 329"/>
                <a:gd name="T68" fmla="*/ 210 w 329"/>
                <a:gd name="T69" fmla="*/ 156 h 329"/>
                <a:gd name="T70" fmla="*/ 211 w 329"/>
                <a:gd name="T71" fmla="*/ 156 h 329"/>
                <a:gd name="T72" fmla="*/ 211 w 329"/>
                <a:gd name="T73" fmla="*/ 156 h 329"/>
                <a:gd name="T74" fmla="*/ 211 w 329"/>
                <a:gd name="T75" fmla="*/ 155 h 329"/>
                <a:gd name="T76" fmla="*/ 211 w 329"/>
                <a:gd name="T77" fmla="*/ 155 h 329"/>
                <a:gd name="T78" fmla="*/ 211 w 329"/>
                <a:gd name="T79" fmla="*/ 155 h 329"/>
                <a:gd name="T80" fmla="*/ 211 w 329"/>
                <a:gd name="T81" fmla="*/ 155 h 329"/>
                <a:gd name="T82" fmla="*/ 329 w 329"/>
                <a:gd name="T83" fmla="*/ 3 h 329"/>
                <a:gd name="T84" fmla="*/ 329 w 329"/>
                <a:gd name="T85" fmla="*/ 0 h 329"/>
                <a:gd name="T86" fmla="*/ 329 w 329"/>
                <a:gd name="T8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9" h="329">
                  <a:moveTo>
                    <a:pt x="329" y="0"/>
                  </a:moveTo>
                  <a:cubicBezTo>
                    <a:pt x="80" y="248"/>
                    <a:pt x="80" y="248"/>
                    <a:pt x="80" y="248"/>
                  </a:cubicBezTo>
                  <a:cubicBezTo>
                    <a:pt x="77" y="251"/>
                    <a:pt x="77" y="251"/>
                    <a:pt x="77" y="25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8"/>
                    <a:pt x="2" y="329"/>
                    <a:pt x="3" y="329"/>
                  </a:cubicBezTo>
                  <a:cubicBezTo>
                    <a:pt x="13" y="329"/>
                    <a:pt x="38" y="313"/>
                    <a:pt x="71" y="286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8" y="280"/>
                    <a:pt x="86" y="274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120" y="245"/>
                    <a:pt x="150" y="217"/>
                    <a:pt x="180" y="186"/>
                  </a:cubicBezTo>
                  <a:cubicBezTo>
                    <a:pt x="180" y="186"/>
                    <a:pt x="180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3"/>
                    <a:pt x="183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93" y="174"/>
                    <a:pt x="202" y="165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81" y="83"/>
                    <a:pt x="329" y="20"/>
                    <a:pt x="329" y="3"/>
                  </a:cubicBezTo>
                  <a:cubicBezTo>
                    <a:pt x="329" y="1"/>
                    <a:pt x="329" y="0"/>
                    <a:pt x="329" y="0"/>
                  </a:cubicBezTo>
                  <a:cubicBezTo>
                    <a:pt x="329" y="0"/>
                    <a:pt x="329" y="0"/>
                    <a:pt x="329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Freeform 92"/>
            <p:cNvSpPr>
              <a:spLocks noEditPoints="1"/>
            </p:cNvSpPr>
            <p:nvPr/>
          </p:nvSpPr>
          <p:spPr bwMode="auto">
            <a:xfrm>
              <a:off x="3944938" y="1809751"/>
              <a:ext cx="280988" cy="280988"/>
            </a:xfrm>
            <a:custGeom>
              <a:avLst/>
              <a:gdLst>
                <a:gd name="T0" fmla="*/ 77 w 174"/>
                <a:gd name="T1" fmla="*/ 162 h 174"/>
                <a:gd name="T2" fmla="*/ 72 w 174"/>
                <a:gd name="T3" fmla="*/ 167 h 174"/>
                <a:gd name="T4" fmla="*/ 95 w 174"/>
                <a:gd name="T5" fmla="*/ 154 h 174"/>
                <a:gd name="T6" fmla="*/ 100 w 174"/>
                <a:gd name="T7" fmla="*/ 158 h 174"/>
                <a:gd name="T8" fmla="*/ 95 w 174"/>
                <a:gd name="T9" fmla="*/ 164 h 174"/>
                <a:gd name="T10" fmla="*/ 90 w 174"/>
                <a:gd name="T11" fmla="*/ 160 h 174"/>
                <a:gd name="T12" fmla="*/ 95 w 174"/>
                <a:gd name="T13" fmla="*/ 154 h 174"/>
                <a:gd name="T14" fmla="*/ 50 w 174"/>
                <a:gd name="T15" fmla="*/ 154 h 174"/>
                <a:gd name="T16" fmla="*/ 49 w 174"/>
                <a:gd name="T17" fmla="*/ 164 h 174"/>
                <a:gd name="T18" fmla="*/ 43 w 174"/>
                <a:gd name="T19" fmla="*/ 159 h 174"/>
                <a:gd name="T20" fmla="*/ 49 w 174"/>
                <a:gd name="T21" fmla="*/ 154 h 174"/>
                <a:gd name="T22" fmla="*/ 122 w 174"/>
                <a:gd name="T23" fmla="*/ 147 h 174"/>
                <a:gd name="T24" fmla="*/ 120 w 174"/>
                <a:gd name="T25" fmla="*/ 155 h 174"/>
                <a:gd name="T26" fmla="*/ 113 w 174"/>
                <a:gd name="T27" fmla="*/ 153 h 174"/>
                <a:gd name="T28" fmla="*/ 112 w 174"/>
                <a:gd name="T29" fmla="*/ 150 h 174"/>
                <a:gd name="T30" fmla="*/ 27 w 174"/>
                <a:gd name="T31" fmla="*/ 145 h 174"/>
                <a:gd name="T32" fmla="*/ 32 w 174"/>
                <a:gd name="T33" fmla="*/ 150 h 174"/>
                <a:gd name="T34" fmla="*/ 31 w 174"/>
                <a:gd name="T35" fmla="*/ 153 h 174"/>
                <a:gd name="T36" fmla="*/ 27 w 174"/>
                <a:gd name="T37" fmla="*/ 155 h 174"/>
                <a:gd name="T38" fmla="*/ 22 w 174"/>
                <a:gd name="T39" fmla="*/ 147 h 174"/>
                <a:gd name="T40" fmla="*/ 136 w 174"/>
                <a:gd name="T41" fmla="*/ 130 h 174"/>
                <a:gd name="T42" fmla="*/ 141 w 174"/>
                <a:gd name="T43" fmla="*/ 136 h 174"/>
                <a:gd name="T44" fmla="*/ 136 w 174"/>
                <a:gd name="T45" fmla="*/ 141 h 174"/>
                <a:gd name="T46" fmla="*/ 132 w 174"/>
                <a:gd name="T47" fmla="*/ 132 h 174"/>
                <a:gd name="T48" fmla="*/ 136 w 174"/>
                <a:gd name="T49" fmla="*/ 130 h 174"/>
                <a:gd name="T50" fmla="*/ 156 w 174"/>
                <a:gd name="T51" fmla="*/ 117 h 174"/>
                <a:gd name="T52" fmla="*/ 150 w 174"/>
                <a:gd name="T53" fmla="*/ 122 h 174"/>
                <a:gd name="T54" fmla="*/ 148 w 174"/>
                <a:gd name="T55" fmla="*/ 122 h 174"/>
                <a:gd name="T56" fmla="*/ 146 w 174"/>
                <a:gd name="T57" fmla="*/ 114 h 174"/>
                <a:gd name="T58" fmla="*/ 159 w 174"/>
                <a:gd name="T59" fmla="*/ 90 h 174"/>
                <a:gd name="T60" fmla="*/ 165 w 174"/>
                <a:gd name="T61" fmla="*/ 95 h 174"/>
                <a:gd name="T62" fmla="*/ 159 w 174"/>
                <a:gd name="T63" fmla="*/ 101 h 174"/>
                <a:gd name="T64" fmla="*/ 154 w 174"/>
                <a:gd name="T65" fmla="*/ 95 h 174"/>
                <a:gd name="T66" fmla="*/ 159 w 174"/>
                <a:gd name="T67" fmla="*/ 90 h 174"/>
                <a:gd name="T68" fmla="*/ 162 w 174"/>
                <a:gd name="T69" fmla="*/ 67 h 174"/>
                <a:gd name="T70" fmla="*/ 168 w 174"/>
                <a:gd name="T71" fmla="*/ 72 h 174"/>
                <a:gd name="T72" fmla="*/ 157 w 174"/>
                <a:gd name="T73" fmla="*/ 72 h 174"/>
                <a:gd name="T74" fmla="*/ 162 w 174"/>
                <a:gd name="T75" fmla="*/ 67 h 174"/>
                <a:gd name="T76" fmla="*/ 164 w 174"/>
                <a:gd name="T77" fmla="*/ 47 h 174"/>
                <a:gd name="T78" fmla="*/ 161 w 174"/>
                <a:gd name="T79" fmla="*/ 54 h 174"/>
                <a:gd name="T80" fmla="*/ 154 w 174"/>
                <a:gd name="T81" fmla="*/ 50 h 174"/>
                <a:gd name="T82" fmla="*/ 158 w 174"/>
                <a:gd name="T83" fmla="*/ 44 h 174"/>
                <a:gd name="T84" fmla="*/ 150 w 174"/>
                <a:gd name="T85" fmla="*/ 22 h 174"/>
                <a:gd name="T86" fmla="*/ 153 w 174"/>
                <a:gd name="T87" fmla="*/ 31 h 174"/>
                <a:gd name="T88" fmla="*/ 150 w 174"/>
                <a:gd name="T89" fmla="*/ 32 h 174"/>
                <a:gd name="T90" fmla="*/ 148 w 174"/>
                <a:gd name="T91" fmla="*/ 22 h 174"/>
                <a:gd name="T92" fmla="*/ 145 w 174"/>
                <a:gd name="T93" fmla="*/ 0 h 174"/>
                <a:gd name="T94" fmla="*/ 137 w 174"/>
                <a:gd name="T95" fmla="*/ 26 h 174"/>
                <a:gd name="T96" fmla="*/ 151 w 174"/>
                <a:gd name="T97" fmla="*/ 72 h 174"/>
                <a:gd name="T98" fmla="*/ 139 w 174"/>
                <a:gd name="T99" fmla="*/ 114 h 174"/>
                <a:gd name="T100" fmla="*/ 139 w 174"/>
                <a:gd name="T101" fmla="*/ 115 h 174"/>
                <a:gd name="T102" fmla="*/ 138 w 174"/>
                <a:gd name="T103" fmla="*/ 115 h 174"/>
                <a:gd name="T104" fmla="*/ 138 w 174"/>
                <a:gd name="T105" fmla="*/ 116 h 174"/>
                <a:gd name="T106" fmla="*/ 128 w 174"/>
                <a:gd name="T107" fmla="*/ 128 h 174"/>
                <a:gd name="T108" fmla="*/ 106 w 174"/>
                <a:gd name="T109" fmla="*/ 144 h 174"/>
                <a:gd name="T110" fmla="*/ 26 w 174"/>
                <a:gd name="T111" fmla="*/ 136 h 174"/>
                <a:gd name="T112" fmla="*/ 0 w 174"/>
                <a:gd name="T113" fmla="*/ 145 h 174"/>
                <a:gd name="T114" fmla="*/ 72 w 174"/>
                <a:gd name="T115" fmla="*/ 174 h 174"/>
                <a:gd name="T116" fmla="*/ 174 w 174"/>
                <a:gd name="T117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174">
                  <a:moveTo>
                    <a:pt x="67" y="162"/>
                  </a:moveTo>
                  <a:cubicBezTo>
                    <a:pt x="67" y="162"/>
                    <a:pt x="67" y="162"/>
                    <a:pt x="67" y="162"/>
                  </a:cubicBezTo>
                  <a:cubicBezTo>
                    <a:pt x="67" y="159"/>
                    <a:pt x="69" y="157"/>
                    <a:pt x="72" y="157"/>
                  </a:cubicBezTo>
                  <a:cubicBezTo>
                    <a:pt x="75" y="157"/>
                    <a:pt x="77" y="159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5"/>
                    <a:pt x="75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69" y="167"/>
                    <a:pt x="67" y="165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moveTo>
                    <a:pt x="95" y="154"/>
                  </a:move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8" y="154"/>
                    <a:pt x="100" y="155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1" y="158"/>
                    <a:pt x="101" y="159"/>
                    <a:pt x="101" y="159"/>
                  </a:cubicBezTo>
                  <a:cubicBezTo>
                    <a:pt x="101" y="159"/>
                    <a:pt x="101" y="159"/>
                    <a:pt x="101" y="159"/>
                  </a:cubicBezTo>
                  <a:cubicBezTo>
                    <a:pt x="101" y="161"/>
                    <a:pt x="99" y="164"/>
                    <a:pt x="97" y="164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6" y="164"/>
                    <a:pt x="96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3" y="164"/>
                    <a:pt x="91" y="163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1"/>
                    <a:pt x="90" y="161"/>
                    <a:pt x="90" y="160"/>
                  </a:cubicBezTo>
                  <a:cubicBezTo>
                    <a:pt x="90" y="160"/>
                    <a:pt x="90" y="160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7"/>
                    <a:pt x="92" y="155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moveTo>
                    <a:pt x="49" y="154"/>
                  </a:move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2" y="155"/>
                    <a:pt x="54" y="157"/>
                    <a:pt x="54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4" y="161"/>
                    <a:pt x="54" y="161"/>
                    <a:pt x="54" y="161"/>
                  </a:cubicBezTo>
                  <a:cubicBezTo>
                    <a:pt x="53" y="163"/>
                    <a:pt x="51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8" y="164"/>
                    <a:pt x="48" y="164"/>
                    <a:pt x="47" y="164"/>
                  </a:cubicBezTo>
                  <a:cubicBezTo>
                    <a:pt x="45" y="164"/>
                    <a:pt x="43" y="161"/>
                    <a:pt x="43" y="15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3" y="159"/>
                    <a:pt x="43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5"/>
                    <a:pt x="46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moveTo>
                    <a:pt x="117" y="145"/>
                  </a:move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1" y="146"/>
                    <a:pt x="122" y="147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2" y="149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2"/>
                    <a:pt x="122" y="154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19" y="155"/>
                    <a:pt x="118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5" y="155"/>
                    <a:pt x="114" y="155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1"/>
                    <a:pt x="112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148"/>
                    <a:pt x="113" y="147"/>
                    <a:pt x="115" y="146"/>
                  </a:cubicBezTo>
                  <a:cubicBezTo>
                    <a:pt x="115" y="145"/>
                    <a:pt x="116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moveTo>
                    <a:pt x="27" y="145"/>
                  </a:move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8" y="145"/>
                    <a:pt x="29" y="145"/>
                    <a:pt x="29" y="145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5"/>
                    <a:pt x="30" y="145"/>
                    <a:pt x="30" y="146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6"/>
                    <a:pt x="32" y="148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1"/>
                    <a:pt x="32" y="152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0" y="154"/>
                    <a:pt x="29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6" y="155"/>
                    <a:pt x="25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2" y="152"/>
                    <a:pt x="22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49"/>
                    <a:pt x="22" y="148"/>
                    <a:pt x="22" y="147"/>
                  </a:cubicBezTo>
                  <a:cubicBezTo>
                    <a:pt x="23" y="146"/>
                    <a:pt x="25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moveTo>
                    <a:pt x="136" y="130"/>
                  </a:move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8" y="131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2"/>
                    <a:pt x="139" y="132"/>
                    <a:pt x="140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3"/>
                    <a:pt x="141" y="134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1" y="137"/>
                    <a:pt x="141" y="138"/>
                    <a:pt x="140" y="139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9" y="141"/>
                    <a:pt x="137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5" y="141"/>
                    <a:pt x="133" y="141"/>
                    <a:pt x="132" y="139"/>
                  </a:cubicBezTo>
                  <a:cubicBezTo>
                    <a:pt x="131" y="138"/>
                    <a:pt x="131" y="137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4"/>
                    <a:pt x="131" y="133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1"/>
                    <a:pt x="135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moveTo>
                    <a:pt x="150" y="112"/>
                  </a:move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5" y="113"/>
                    <a:pt x="155" y="115"/>
                    <a:pt x="156" y="117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6" y="118"/>
                    <a:pt x="155" y="119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4" y="121"/>
                    <a:pt x="152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2"/>
                    <a:pt x="149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6" y="121"/>
                    <a:pt x="145" y="119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5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7" y="113"/>
                    <a:pt x="148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moveTo>
                    <a:pt x="159" y="90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1" y="90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63" y="91"/>
                    <a:pt x="165" y="93"/>
                    <a:pt x="165" y="95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5" y="96"/>
                    <a:pt x="164" y="96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9"/>
                    <a:pt x="162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8" y="101"/>
                    <a:pt x="158" y="100"/>
                  </a:cubicBezTo>
                  <a:cubicBezTo>
                    <a:pt x="156" y="100"/>
                    <a:pt x="154" y="98"/>
                    <a:pt x="154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4" y="95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2"/>
                    <a:pt x="157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moveTo>
                    <a:pt x="162" y="67"/>
                  </a:move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5" y="67"/>
                    <a:pt x="168" y="69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5"/>
                    <a:pt x="165" y="77"/>
                    <a:pt x="162" y="77"/>
                  </a:cubicBezTo>
                  <a:cubicBezTo>
                    <a:pt x="159" y="77"/>
                    <a:pt x="157" y="75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69"/>
                    <a:pt x="159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moveTo>
                    <a:pt x="159" y="43"/>
                  </a:move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62" y="43"/>
                    <a:pt x="164" y="45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8"/>
                    <a:pt x="165" y="48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51"/>
                    <a:pt x="163" y="53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0" y="54"/>
                    <a:pt x="160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4"/>
                    <a:pt x="155" y="52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6"/>
                    <a:pt x="156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moveTo>
                    <a:pt x="150" y="22"/>
                  </a:move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2" y="22"/>
                    <a:pt x="154" y="22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25"/>
                    <a:pt x="155" y="26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6" y="29"/>
                    <a:pt x="155" y="30"/>
                    <a:pt x="153" y="31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2" y="32"/>
                    <a:pt x="151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48" y="32"/>
                    <a:pt x="147" y="31"/>
                    <a:pt x="146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6" y="30"/>
                    <a:pt x="146" y="29"/>
                  </a:cubicBezTo>
                  <a:cubicBezTo>
                    <a:pt x="145" y="29"/>
                    <a:pt x="145" y="28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5"/>
                    <a:pt x="146" y="23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2"/>
                    <a:pt x="149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moveTo>
                    <a:pt x="145" y="0"/>
                  </a:moveTo>
                  <a:cubicBezTo>
                    <a:pt x="140" y="5"/>
                    <a:pt x="140" y="5"/>
                    <a:pt x="140" y="5"/>
                  </a:cubicBezTo>
                  <a:cubicBezTo>
                    <a:pt x="142" y="7"/>
                    <a:pt x="142" y="10"/>
                    <a:pt x="140" y="12"/>
                  </a:cubicBezTo>
                  <a:cubicBezTo>
                    <a:pt x="139" y="13"/>
                    <a:pt x="137" y="13"/>
                    <a:pt x="136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1" y="19"/>
                    <a:pt x="134" y="23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8" y="28"/>
                    <a:pt x="139" y="30"/>
                    <a:pt x="140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7" y="44"/>
                    <a:pt x="151" y="57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82"/>
                    <a:pt x="149" y="92"/>
                    <a:pt x="146" y="101"/>
                  </a:cubicBezTo>
                  <a:cubicBezTo>
                    <a:pt x="144" y="106"/>
                    <a:pt x="142" y="110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5" y="120"/>
                    <a:pt x="132" y="124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9"/>
                    <a:pt x="127" y="129"/>
                  </a:cubicBezTo>
                  <a:cubicBezTo>
                    <a:pt x="121" y="135"/>
                    <a:pt x="114" y="140"/>
                    <a:pt x="106" y="144"/>
                  </a:cubicBezTo>
                  <a:cubicBezTo>
                    <a:pt x="104" y="144"/>
                    <a:pt x="102" y="145"/>
                    <a:pt x="101" y="146"/>
                  </a:cubicBezTo>
                  <a:cubicBezTo>
                    <a:pt x="92" y="149"/>
                    <a:pt x="82" y="151"/>
                    <a:pt x="72" y="151"/>
                  </a:cubicBezTo>
                  <a:cubicBezTo>
                    <a:pt x="59" y="151"/>
                    <a:pt x="46" y="148"/>
                    <a:pt x="35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2" y="140"/>
                    <a:pt x="29" y="138"/>
                    <a:pt x="26" y="136"/>
                  </a:cubicBezTo>
                  <a:cubicBezTo>
                    <a:pt x="23" y="134"/>
                    <a:pt x="20" y="131"/>
                    <a:pt x="17" y="128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14" y="135"/>
                    <a:pt x="14" y="138"/>
                    <a:pt x="12" y="139"/>
                  </a:cubicBezTo>
                  <a:cubicBezTo>
                    <a:pt x="11" y="140"/>
                    <a:pt x="10" y="141"/>
                    <a:pt x="8" y="141"/>
                  </a:cubicBezTo>
                  <a:cubicBezTo>
                    <a:pt x="7" y="141"/>
                    <a:pt x="6" y="141"/>
                    <a:pt x="5" y="14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1" y="165"/>
                    <a:pt x="46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97" y="174"/>
                    <a:pt x="121" y="165"/>
                    <a:pt x="141" y="148"/>
                  </a:cubicBezTo>
                  <a:cubicBezTo>
                    <a:pt x="141" y="147"/>
                    <a:pt x="141" y="147"/>
                    <a:pt x="142" y="147"/>
                  </a:cubicBezTo>
                  <a:cubicBezTo>
                    <a:pt x="143" y="146"/>
                    <a:pt x="144" y="145"/>
                    <a:pt x="144" y="144"/>
                  </a:cubicBezTo>
                  <a:cubicBezTo>
                    <a:pt x="164" y="124"/>
                    <a:pt x="174" y="98"/>
                    <a:pt x="174" y="72"/>
                  </a:cubicBezTo>
                  <a:cubicBezTo>
                    <a:pt x="174" y="46"/>
                    <a:pt x="165" y="2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93"/>
            <p:cNvSpPr>
              <a:spLocks noEditPoints="1"/>
            </p:cNvSpPr>
            <p:nvPr/>
          </p:nvSpPr>
          <p:spPr bwMode="auto">
            <a:xfrm>
              <a:off x="3987800" y="1851026"/>
              <a:ext cx="193675" cy="193675"/>
            </a:xfrm>
            <a:custGeom>
              <a:avLst/>
              <a:gdLst>
                <a:gd name="T0" fmla="*/ 76 w 120"/>
                <a:gd name="T1" fmla="*/ 119 h 120"/>
                <a:gd name="T2" fmla="*/ 80 w 120"/>
                <a:gd name="T3" fmla="*/ 118 h 120"/>
                <a:gd name="T4" fmla="*/ 9 w 120"/>
                <a:gd name="T5" fmla="*/ 116 h 120"/>
                <a:gd name="T6" fmla="*/ 0 w 120"/>
                <a:gd name="T7" fmla="*/ 110 h 120"/>
                <a:gd name="T8" fmla="*/ 0 w 120"/>
                <a:gd name="T9" fmla="*/ 110 h 120"/>
                <a:gd name="T10" fmla="*/ 102 w 120"/>
                <a:gd name="T11" fmla="*/ 102 h 120"/>
                <a:gd name="T12" fmla="*/ 102 w 120"/>
                <a:gd name="T13" fmla="*/ 102 h 120"/>
                <a:gd name="T14" fmla="*/ 112 w 120"/>
                <a:gd name="T15" fmla="*/ 90 h 120"/>
                <a:gd name="T16" fmla="*/ 112 w 120"/>
                <a:gd name="T17" fmla="*/ 90 h 120"/>
                <a:gd name="T18" fmla="*/ 112 w 120"/>
                <a:gd name="T19" fmla="*/ 90 h 120"/>
                <a:gd name="T20" fmla="*/ 112 w 120"/>
                <a:gd name="T21" fmla="*/ 90 h 120"/>
                <a:gd name="T22" fmla="*/ 112 w 120"/>
                <a:gd name="T23" fmla="*/ 90 h 120"/>
                <a:gd name="T24" fmla="*/ 112 w 120"/>
                <a:gd name="T25" fmla="*/ 90 h 120"/>
                <a:gd name="T26" fmla="*/ 112 w 120"/>
                <a:gd name="T27" fmla="*/ 89 h 120"/>
                <a:gd name="T28" fmla="*/ 112 w 120"/>
                <a:gd name="T29" fmla="*/ 89 h 120"/>
                <a:gd name="T30" fmla="*/ 112 w 120"/>
                <a:gd name="T31" fmla="*/ 89 h 120"/>
                <a:gd name="T32" fmla="*/ 113 w 120"/>
                <a:gd name="T33" fmla="*/ 89 h 120"/>
                <a:gd name="T34" fmla="*/ 113 w 120"/>
                <a:gd name="T35" fmla="*/ 89 h 120"/>
                <a:gd name="T36" fmla="*/ 113 w 120"/>
                <a:gd name="T37" fmla="*/ 89 h 120"/>
                <a:gd name="T38" fmla="*/ 113 w 120"/>
                <a:gd name="T39" fmla="*/ 89 h 120"/>
                <a:gd name="T40" fmla="*/ 113 w 120"/>
                <a:gd name="T41" fmla="*/ 89 h 120"/>
                <a:gd name="T42" fmla="*/ 113 w 120"/>
                <a:gd name="T43" fmla="*/ 89 h 120"/>
                <a:gd name="T44" fmla="*/ 113 w 120"/>
                <a:gd name="T45" fmla="*/ 88 h 120"/>
                <a:gd name="T46" fmla="*/ 113 w 120"/>
                <a:gd name="T47" fmla="*/ 88 h 120"/>
                <a:gd name="T48" fmla="*/ 113 w 120"/>
                <a:gd name="T49" fmla="*/ 88 h 120"/>
                <a:gd name="T50" fmla="*/ 120 w 120"/>
                <a:gd name="T51" fmla="*/ 75 h 120"/>
                <a:gd name="T52" fmla="*/ 113 w 120"/>
                <a:gd name="T53" fmla="*/ 88 h 120"/>
                <a:gd name="T54" fmla="*/ 115 w 120"/>
                <a:gd name="T55" fmla="*/ 6 h 120"/>
                <a:gd name="T56" fmla="*/ 115 w 120"/>
                <a:gd name="T57" fmla="*/ 6 h 120"/>
                <a:gd name="T58" fmla="*/ 114 w 120"/>
                <a:gd name="T59" fmla="*/ 6 h 120"/>
                <a:gd name="T60" fmla="*/ 111 w 120"/>
                <a:gd name="T61" fmla="*/ 0 h 120"/>
                <a:gd name="T62" fmla="*/ 111 w 120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20">
                  <a:moveTo>
                    <a:pt x="80" y="118"/>
                  </a:moveTo>
                  <a:cubicBezTo>
                    <a:pt x="78" y="118"/>
                    <a:pt x="77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19"/>
                    <a:pt x="78" y="118"/>
                    <a:pt x="80" y="118"/>
                  </a:cubicBezTo>
                  <a:moveTo>
                    <a:pt x="9" y="116"/>
                  </a:move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moveTo>
                    <a:pt x="0" y="110"/>
                  </a:moveTo>
                  <a:cubicBezTo>
                    <a:pt x="3" y="112"/>
                    <a:pt x="6" y="114"/>
                    <a:pt x="9" y="116"/>
                  </a:cubicBezTo>
                  <a:cubicBezTo>
                    <a:pt x="6" y="114"/>
                    <a:pt x="3" y="112"/>
                    <a:pt x="0" y="110"/>
                  </a:cubicBezTo>
                  <a:moveTo>
                    <a:pt x="102" y="102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89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89"/>
                  </a:cubicBezTo>
                  <a:moveTo>
                    <a:pt x="112" y="89"/>
                  </a:moveTo>
                  <a:cubicBezTo>
                    <a:pt x="112" y="89"/>
                    <a:pt x="112" y="89"/>
                    <a:pt x="112" y="89"/>
                  </a:cubicBezTo>
                  <a:cubicBezTo>
                    <a:pt x="112" y="89"/>
                    <a:pt x="112" y="89"/>
                    <a:pt x="112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2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20" y="75"/>
                  </a:moveTo>
                  <a:cubicBezTo>
                    <a:pt x="119" y="76"/>
                    <a:pt x="119" y="76"/>
                    <a:pt x="119" y="77"/>
                  </a:cubicBezTo>
                  <a:cubicBezTo>
                    <a:pt x="117" y="81"/>
                    <a:pt x="115" y="84"/>
                    <a:pt x="113" y="88"/>
                  </a:cubicBezTo>
                  <a:cubicBezTo>
                    <a:pt x="116" y="84"/>
                    <a:pt x="118" y="80"/>
                    <a:pt x="120" y="75"/>
                  </a:cubicBezTo>
                  <a:moveTo>
                    <a:pt x="115" y="6"/>
                  </a:move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moveTo>
                    <a:pt x="111" y="0"/>
                  </a:moveTo>
                  <a:cubicBezTo>
                    <a:pt x="112" y="2"/>
                    <a:pt x="113" y="4"/>
                    <a:pt x="114" y="6"/>
                  </a:cubicBezTo>
                  <a:cubicBezTo>
                    <a:pt x="113" y="4"/>
                    <a:pt x="112" y="2"/>
                    <a:pt x="111" y="0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B2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94"/>
            <p:cNvSpPr>
              <a:spLocks noEditPoints="1"/>
            </p:cNvSpPr>
            <p:nvPr/>
          </p:nvSpPr>
          <p:spPr bwMode="auto">
            <a:xfrm>
              <a:off x="3973513" y="1835151"/>
              <a:ext cx="215900" cy="217488"/>
            </a:xfrm>
            <a:custGeom>
              <a:avLst/>
              <a:gdLst>
                <a:gd name="T0" fmla="*/ 0 w 134"/>
                <a:gd name="T1" fmla="*/ 112 h 135"/>
                <a:gd name="T2" fmla="*/ 0 w 134"/>
                <a:gd name="T3" fmla="*/ 112 h 135"/>
                <a:gd name="T4" fmla="*/ 9 w 134"/>
                <a:gd name="T5" fmla="*/ 120 h 135"/>
                <a:gd name="T6" fmla="*/ 18 w 134"/>
                <a:gd name="T7" fmla="*/ 126 h 135"/>
                <a:gd name="T8" fmla="*/ 18 w 134"/>
                <a:gd name="T9" fmla="*/ 126 h 135"/>
                <a:gd name="T10" fmla="*/ 18 w 134"/>
                <a:gd name="T11" fmla="*/ 126 h 135"/>
                <a:gd name="T12" fmla="*/ 55 w 134"/>
                <a:gd name="T13" fmla="*/ 135 h 135"/>
                <a:gd name="T14" fmla="*/ 84 w 134"/>
                <a:gd name="T15" fmla="*/ 130 h 135"/>
                <a:gd name="T16" fmla="*/ 85 w 134"/>
                <a:gd name="T17" fmla="*/ 129 h 135"/>
                <a:gd name="T18" fmla="*/ 55 w 134"/>
                <a:gd name="T19" fmla="*/ 135 h 135"/>
                <a:gd name="T20" fmla="*/ 55 w 134"/>
                <a:gd name="T21" fmla="*/ 135 h 135"/>
                <a:gd name="T22" fmla="*/ 55 w 134"/>
                <a:gd name="T23" fmla="*/ 135 h 135"/>
                <a:gd name="T24" fmla="*/ 55 w 134"/>
                <a:gd name="T25" fmla="*/ 135 h 135"/>
                <a:gd name="T26" fmla="*/ 55 w 134"/>
                <a:gd name="T27" fmla="*/ 135 h 135"/>
                <a:gd name="T28" fmla="*/ 0 w 134"/>
                <a:gd name="T29" fmla="*/ 113 h 135"/>
                <a:gd name="T30" fmla="*/ 0 w 134"/>
                <a:gd name="T31" fmla="*/ 113 h 135"/>
                <a:gd name="T32" fmla="*/ 0 w 134"/>
                <a:gd name="T33" fmla="*/ 112 h 135"/>
                <a:gd name="T34" fmla="*/ 134 w 134"/>
                <a:gd name="T35" fmla="*/ 56 h 135"/>
                <a:gd name="T36" fmla="*/ 134 w 134"/>
                <a:gd name="T37" fmla="*/ 57 h 135"/>
                <a:gd name="T38" fmla="*/ 128 w 134"/>
                <a:gd name="T39" fmla="*/ 87 h 135"/>
                <a:gd name="T40" fmla="*/ 129 w 134"/>
                <a:gd name="T41" fmla="*/ 85 h 135"/>
                <a:gd name="T42" fmla="*/ 134 w 134"/>
                <a:gd name="T43" fmla="*/ 56 h 135"/>
                <a:gd name="T44" fmla="*/ 134 w 134"/>
                <a:gd name="T45" fmla="*/ 56 h 135"/>
                <a:gd name="T46" fmla="*/ 112 w 134"/>
                <a:gd name="T47" fmla="*/ 0 h 135"/>
                <a:gd name="T48" fmla="*/ 112 w 134"/>
                <a:gd name="T49" fmla="*/ 0 h 135"/>
                <a:gd name="T50" fmla="*/ 134 w 134"/>
                <a:gd name="T51" fmla="*/ 50 h 135"/>
                <a:gd name="T52" fmla="*/ 134 w 134"/>
                <a:gd name="T53" fmla="*/ 56 h 135"/>
                <a:gd name="T54" fmla="*/ 124 w 134"/>
                <a:gd name="T55" fmla="*/ 16 h 135"/>
                <a:gd name="T56" fmla="*/ 124 w 134"/>
                <a:gd name="T57" fmla="*/ 16 h 135"/>
                <a:gd name="T58" fmla="*/ 123 w 134"/>
                <a:gd name="T59" fmla="*/ 16 h 135"/>
                <a:gd name="T60" fmla="*/ 120 w 134"/>
                <a:gd name="T61" fmla="*/ 10 h 135"/>
                <a:gd name="T62" fmla="*/ 120 w 134"/>
                <a:gd name="T63" fmla="*/ 10 h 135"/>
                <a:gd name="T64" fmla="*/ 120 w 134"/>
                <a:gd name="T65" fmla="*/ 10 h 135"/>
                <a:gd name="T66" fmla="*/ 112 w 134"/>
                <a:gd name="T6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5"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3" y="115"/>
                    <a:pt x="6" y="118"/>
                    <a:pt x="9" y="120"/>
                  </a:cubicBezTo>
                  <a:cubicBezTo>
                    <a:pt x="12" y="122"/>
                    <a:pt x="15" y="124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9" y="132"/>
                    <a:pt x="42" y="135"/>
                    <a:pt x="55" y="135"/>
                  </a:cubicBezTo>
                  <a:cubicBezTo>
                    <a:pt x="65" y="135"/>
                    <a:pt x="75" y="133"/>
                    <a:pt x="84" y="130"/>
                  </a:cubicBezTo>
                  <a:cubicBezTo>
                    <a:pt x="84" y="130"/>
                    <a:pt x="84" y="130"/>
                    <a:pt x="85" y="129"/>
                  </a:cubicBezTo>
                  <a:cubicBezTo>
                    <a:pt x="75" y="133"/>
                    <a:pt x="6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35" y="135"/>
                    <a:pt x="16" y="128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2"/>
                  </a:cubicBezTo>
                  <a:moveTo>
                    <a:pt x="134" y="56"/>
                  </a:moveTo>
                  <a:cubicBezTo>
                    <a:pt x="134" y="56"/>
                    <a:pt x="134" y="57"/>
                    <a:pt x="134" y="57"/>
                  </a:cubicBezTo>
                  <a:cubicBezTo>
                    <a:pt x="134" y="68"/>
                    <a:pt x="132" y="78"/>
                    <a:pt x="128" y="87"/>
                  </a:cubicBezTo>
                  <a:cubicBezTo>
                    <a:pt x="128" y="86"/>
                    <a:pt x="128" y="86"/>
                    <a:pt x="129" y="85"/>
                  </a:cubicBezTo>
                  <a:cubicBezTo>
                    <a:pt x="132" y="76"/>
                    <a:pt x="134" y="6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moveTo>
                    <a:pt x="112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25" y="14"/>
                    <a:pt x="133" y="32"/>
                    <a:pt x="134" y="50"/>
                  </a:cubicBezTo>
                  <a:cubicBezTo>
                    <a:pt x="134" y="52"/>
                    <a:pt x="134" y="54"/>
                    <a:pt x="134" y="56"/>
                  </a:cubicBezTo>
                  <a:cubicBezTo>
                    <a:pt x="134" y="41"/>
                    <a:pt x="130" y="28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3" y="16"/>
                  </a:cubicBezTo>
                  <a:cubicBezTo>
                    <a:pt x="122" y="14"/>
                    <a:pt x="121" y="12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7" y="7"/>
                    <a:pt x="114" y="3"/>
                    <a:pt x="112" y="0"/>
                  </a:cubicBezTo>
                </a:path>
              </a:pathLst>
            </a:custGeom>
            <a:solidFill>
              <a:srgbClr val="B2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Freeform 96"/>
            <p:cNvSpPr/>
            <p:nvPr/>
          </p:nvSpPr>
          <p:spPr bwMode="auto">
            <a:xfrm>
              <a:off x="4160838" y="1817688"/>
              <a:ext cx="14288" cy="12700"/>
            </a:xfrm>
            <a:custGeom>
              <a:avLst/>
              <a:gdLst>
                <a:gd name="T0" fmla="*/ 7 w 9"/>
                <a:gd name="T1" fmla="*/ 0 h 8"/>
                <a:gd name="T2" fmla="*/ 7 w 9"/>
                <a:gd name="T3" fmla="*/ 0 h 8"/>
                <a:gd name="T4" fmla="*/ 0 w 9"/>
                <a:gd name="T5" fmla="*/ 7 h 8"/>
                <a:gd name="T6" fmla="*/ 3 w 9"/>
                <a:gd name="T7" fmla="*/ 8 h 8"/>
                <a:gd name="T8" fmla="*/ 7 w 9"/>
                <a:gd name="T9" fmla="*/ 7 h 8"/>
                <a:gd name="T10" fmla="*/ 7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6" y="8"/>
                    <a:pt x="7" y="7"/>
                  </a:cubicBezTo>
                  <a:cubicBezTo>
                    <a:pt x="9" y="5"/>
                    <a:pt x="9" y="2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97"/>
            <p:cNvSpPr/>
            <p:nvPr/>
          </p:nvSpPr>
          <p:spPr bwMode="auto">
            <a:xfrm>
              <a:off x="3952875" y="2024063"/>
              <a:ext cx="15875" cy="12700"/>
            </a:xfrm>
            <a:custGeom>
              <a:avLst/>
              <a:gdLst>
                <a:gd name="T0" fmla="*/ 7 w 9"/>
                <a:gd name="T1" fmla="*/ 0 h 8"/>
                <a:gd name="T2" fmla="*/ 0 w 9"/>
                <a:gd name="T3" fmla="*/ 7 h 8"/>
                <a:gd name="T4" fmla="*/ 3 w 9"/>
                <a:gd name="T5" fmla="*/ 8 h 8"/>
                <a:gd name="T6" fmla="*/ 7 w 9"/>
                <a:gd name="T7" fmla="*/ 6 h 8"/>
                <a:gd name="T8" fmla="*/ 7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6" y="7"/>
                    <a:pt x="7" y="6"/>
                  </a:cubicBezTo>
                  <a:cubicBezTo>
                    <a:pt x="9" y="5"/>
                    <a:pt x="9" y="2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Freeform 99"/>
            <p:cNvSpPr>
              <a:spLocks noEditPoints="1"/>
            </p:cNvSpPr>
            <p:nvPr/>
          </p:nvSpPr>
          <p:spPr bwMode="auto">
            <a:xfrm>
              <a:off x="4116388" y="1993901"/>
              <a:ext cx="53975" cy="47625"/>
            </a:xfrm>
            <a:custGeom>
              <a:avLst/>
              <a:gdLst>
                <a:gd name="T0" fmla="*/ 22 w 33"/>
                <a:gd name="T1" fmla="*/ 14 h 30"/>
                <a:gd name="T2" fmla="*/ 0 w 33"/>
                <a:gd name="T3" fmla="*/ 30 h 30"/>
                <a:gd name="T4" fmla="*/ 21 w 33"/>
                <a:gd name="T5" fmla="*/ 15 h 30"/>
                <a:gd name="T6" fmla="*/ 22 w 33"/>
                <a:gd name="T7" fmla="*/ 14 h 30"/>
                <a:gd name="T8" fmla="*/ 22 w 33"/>
                <a:gd name="T9" fmla="*/ 14 h 30"/>
                <a:gd name="T10" fmla="*/ 22 w 33"/>
                <a:gd name="T11" fmla="*/ 14 h 30"/>
                <a:gd name="T12" fmla="*/ 32 w 33"/>
                <a:gd name="T13" fmla="*/ 2 h 30"/>
                <a:gd name="T14" fmla="*/ 22 w 33"/>
                <a:gd name="T15" fmla="*/ 14 h 30"/>
                <a:gd name="T16" fmla="*/ 32 w 33"/>
                <a:gd name="T17" fmla="*/ 2 h 30"/>
                <a:gd name="T18" fmla="*/ 32 w 33"/>
                <a:gd name="T19" fmla="*/ 2 h 30"/>
                <a:gd name="T20" fmla="*/ 32 w 33"/>
                <a:gd name="T21" fmla="*/ 2 h 30"/>
                <a:gd name="T22" fmla="*/ 32 w 33"/>
                <a:gd name="T23" fmla="*/ 2 h 30"/>
                <a:gd name="T24" fmla="*/ 32 w 33"/>
                <a:gd name="T25" fmla="*/ 2 h 30"/>
                <a:gd name="T26" fmla="*/ 32 w 33"/>
                <a:gd name="T27" fmla="*/ 2 h 30"/>
                <a:gd name="T28" fmla="*/ 32 w 33"/>
                <a:gd name="T29" fmla="*/ 2 h 30"/>
                <a:gd name="T30" fmla="*/ 32 w 33"/>
                <a:gd name="T31" fmla="*/ 2 h 30"/>
                <a:gd name="T32" fmla="*/ 32 w 33"/>
                <a:gd name="T33" fmla="*/ 2 h 30"/>
                <a:gd name="T34" fmla="*/ 32 w 33"/>
                <a:gd name="T35" fmla="*/ 2 h 30"/>
                <a:gd name="T36" fmla="*/ 32 w 33"/>
                <a:gd name="T37" fmla="*/ 2 h 30"/>
                <a:gd name="T38" fmla="*/ 32 w 33"/>
                <a:gd name="T39" fmla="*/ 2 h 30"/>
                <a:gd name="T40" fmla="*/ 32 w 33"/>
                <a:gd name="T41" fmla="*/ 2 h 30"/>
                <a:gd name="T42" fmla="*/ 32 w 33"/>
                <a:gd name="T43" fmla="*/ 1 h 30"/>
                <a:gd name="T44" fmla="*/ 32 w 33"/>
                <a:gd name="T45" fmla="*/ 1 h 30"/>
                <a:gd name="T46" fmla="*/ 32 w 33"/>
                <a:gd name="T47" fmla="*/ 1 h 30"/>
                <a:gd name="T48" fmla="*/ 32 w 33"/>
                <a:gd name="T49" fmla="*/ 1 h 30"/>
                <a:gd name="T50" fmla="*/ 32 w 33"/>
                <a:gd name="T51" fmla="*/ 1 h 30"/>
                <a:gd name="T52" fmla="*/ 32 w 33"/>
                <a:gd name="T53" fmla="*/ 1 h 30"/>
                <a:gd name="T54" fmla="*/ 33 w 33"/>
                <a:gd name="T55" fmla="*/ 1 h 30"/>
                <a:gd name="T56" fmla="*/ 33 w 33"/>
                <a:gd name="T57" fmla="*/ 1 h 30"/>
                <a:gd name="T58" fmla="*/ 33 w 33"/>
                <a:gd name="T59" fmla="*/ 1 h 30"/>
                <a:gd name="T60" fmla="*/ 33 w 33"/>
                <a:gd name="T61" fmla="*/ 1 h 30"/>
                <a:gd name="T62" fmla="*/ 33 w 33"/>
                <a:gd name="T63" fmla="*/ 1 h 30"/>
                <a:gd name="T64" fmla="*/ 33 w 33"/>
                <a:gd name="T65" fmla="*/ 1 h 30"/>
                <a:gd name="T66" fmla="*/ 33 w 33"/>
                <a:gd name="T67" fmla="*/ 1 h 30"/>
                <a:gd name="T68" fmla="*/ 33 w 33"/>
                <a:gd name="T69" fmla="*/ 1 h 30"/>
                <a:gd name="T70" fmla="*/ 33 w 33"/>
                <a:gd name="T71" fmla="*/ 1 h 30"/>
                <a:gd name="T72" fmla="*/ 33 w 33"/>
                <a:gd name="T73" fmla="*/ 0 h 30"/>
                <a:gd name="T74" fmla="*/ 33 w 33"/>
                <a:gd name="T75" fmla="*/ 0 h 30"/>
                <a:gd name="T76" fmla="*/ 33 w 33"/>
                <a:gd name="T77" fmla="*/ 0 h 30"/>
                <a:gd name="T78" fmla="*/ 33 w 33"/>
                <a:gd name="T79" fmla="*/ 0 h 30"/>
                <a:gd name="T80" fmla="*/ 33 w 33"/>
                <a:gd name="T81" fmla="*/ 0 h 30"/>
                <a:gd name="T82" fmla="*/ 33 w 33"/>
                <a:gd name="T83" fmla="*/ 0 h 30"/>
                <a:gd name="T84" fmla="*/ 33 w 33"/>
                <a:gd name="T85" fmla="*/ 0 h 30"/>
                <a:gd name="T86" fmla="*/ 33 w 33"/>
                <a:gd name="T87" fmla="*/ 0 h 30"/>
                <a:gd name="T88" fmla="*/ 33 w 33"/>
                <a:gd name="T8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30">
                  <a:moveTo>
                    <a:pt x="22" y="14"/>
                  </a:moveTo>
                  <a:cubicBezTo>
                    <a:pt x="15" y="21"/>
                    <a:pt x="8" y="26"/>
                    <a:pt x="0" y="30"/>
                  </a:cubicBezTo>
                  <a:cubicBezTo>
                    <a:pt x="8" y="26"/>
                    <a:pt x="15" y="21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moveTo>
                    <a:pt x="32" y="2"/>
                  </a:moveTo>
                  <a:cubicBezTo>
                    <a:pt x="29" y="6"/>
                    <a:pt x="26" y="10"/>
                    <a:pt x="22" y="14"/>
                  </a:cubicBezTo>
                  <a:cubicBezTo>
                    <a:pt x="26" y="10"/>
                    <a:pt x="29" y="6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AC2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Freeform 100"/>
            <p:cNvSpPr/>
            <p:nvPr/>
          </p:nvSpPr>
          <p:spPr bwMode="auto">
            <a:xfrm>
              <a:off x="4110038" y="1976438"/>
              <a:ext cx="69850" cy="66675"/>
            </a:xfrm>
            <a:custGeom>
              <a:avLst/>
              <a:gdLst>
                <a:gd name="T0" fmla="*/ 43 w 43"/>
                <a:gd name="T1" fmla="*/ 0 h 42"/>
                <a:gd name="T2" fmla="*/ 0 w 43"/>
                <a:gd name="T3" fmla="*/ 42 h 42"/>
                <a:gd name="T4" fmla="*/ 4 w 43"/>
                <a:gd name="T5" fmla="*/ 41 h 42"/>
                <a:gd name="T6" fmla="*/ 26 w 43"/>
                <a:gd name="T7" fmla="*/ 25 h 42"/>
                <a:gd name="T8" fmla="*/ 26 w 43"/>
                <a:gd name="T9" fmla="*/ 25 h 42"/>
                <a:gd name="T10" fmla="*/ 26 w 43"/>
                <a:gd name="T11" fmla="*/ 25 h 42"/>
                <a:gd name="T12" fmla="*/ 36 w 43"/>
                <a:gd name="T13" fmla="*/ 13 h 42"/>
                <a:gd name="T14" fmla="*/ 36 w 43"/>
                <a:gd name="T15" fmla="*/ 13 h 42"/>
                <a:gd name="T16" fmla="*/ 36 w 43"/>
                <a:gd name="T17" fmla="*/ 13 h 42"/>
                <a:gd name="T18" fmla="*/ 36 w 43"/>
                <a:gd name="T19" fmla="*/ 13 h 42"/>
                <a:gd name="T20" fmla="*/ 36 w 43"/>
                <a:gd name="T21" fmla="*/ 13 h 42"/>
                <a:gd name="T22" fmla="*/ 36 w 43"/>
                <a:gd name="T23" fmla="*/ 13 h 42"/>
                <a:gd name="T24" fmla="*/ 36 w 43"/>
                <a:gd name="T25" fmla="*/ 13 h 42"/>
                <a:gd name="T26" fmla="*/ 36 w 43"/>
                <a:gd name="T27" fmla="*/ 13 h 42"/>
                <a:gd name="T28" fmla="*/ 36 w 43"/>
                <a:gd name="T29" fmla="*/ 13 h 42"/>
                <a:gd name="T30" fmla="*/ 36 w 43"/>
                <a:gd name="T31" fmla="*/ 12 h 42"/>
                <a:gd name="T32" fmla="*/ 36 w 43"/>
                <a:gd name="T33" fmla="*/ 12 h 42"/>
                <a:gd name="T34" fmla="*/ 36 w 43"/>
                <a:gd name="T35" fmla="*/ 12 h 42"/>
                <a:gd name="T36" fmla="*/ 36 w 43"/>
                <a:gd name="T37" fmla="*/ 12 h 42"/>
                <a:gd name="T38" fmla="*/ 37 w 43"/>
                <a:gd name="T39" fmla="*/ 12 h 42"/>
                <a:gd name="T40" fmla="*/ 37 w 43"/>
                <a:gd name="T41" fmla="*/ 12 h 42"/>
                <a:gd name="T42" fmla="*/ 37 w 43"/>
                <a:gd name="T43" fmla="*/ 12 h 42"/>
                <a:gd name="T44" fmla="*/ 37 w 43"/>
                <a:gd name="T45" fmla="*/ 12 h 42"/>
                <a:gd name="T46" fmla="*/ 37 w 43"/>
                <a:gd name="T47" fmla="*/ 12 h 42"/>
                <a:gd name="T48" fmla="*/ 37 w 43"/>
                <a:gd name="T49" fmla="*/ 12 h 42"/>
                <a:gd name="T50" fmla="*/ 37 w 43"/>
                <a:gd name="T51" fmla="*/ 11 h 42"/>
                <a:gd name="T52" fmla="*/ 37 w 43"/>
                <a:gd name="T53" fmla="*/ 11 h 42"/>
                <a:gd name="T54" fmla="*/ 37 w 43"/>
                <a:gd name="T55" fmla="*/ 11 h 42"/>
                <a:gd name="T56" fmla="*/ 37 w 43"/>
                <a:gd name="T57" fmla="*/ 11 h 42"/>
                <a:gd name="T58" fmla="*/ 37 w 43"/>
                <a:gd name="T59" fmla="*/ 11 h 42"/>
                <a:gd name="T60" fmla="*/ 37 w 43"/>
                <a:gd name="T61" fmla="*/ 11 h 42"/>
                <a:gd name="T62" fmla="*/ 43 w 43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35" y="19"/>
                    <a:pt x="19" y="35"/>
                    <a:pt x="0" y="42"/>
                  </a:cubicBezTo>
                  <a:cubicBezTo>
                    <a:pt x="1" y="42"/>
                    <a:pt x="2" y="41"/>
                    <a:pt x="4" y="41"/>
                  </a:cubicBezTo>
                  <a:cubicBezTo>
                    <a:pt x="12" y="37"/>
                    <a:pt x="19" y="32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0" y="21"/>
                    <a:pt x="33" y="17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7"/>
                    <a:pt x="41" y="4"/>
                    <a:pt x="43" y="0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Freeform 104"/>
            <p:cNvSpPr>
              <a:spLocks noEditPoints="1"/>
            </p:cNvSpPr>
            <p:nvPr/>
          </p:nvSpPr>
          <p:spPr bwMode="auto">
            <a:xfrm>
              <a:off x="3981450" y="2043113"/>
              <a:ext cx="14288" cy="15875"/>
            </a:xfrm>
            <a:custGeom>
              <a:avLst/>
              <a:gdLst>
                <a:gd name="T0" fmla="*/ 5 w 9"/>
                <a:gd name="T1" fmla="*/ 10 h 10"/>
                <a:gd name="T2" fmla="*/ 5 w 9"/>
                <a:gd name="T3" fmla="*/ 10 h 10"/>
                <a:gd name="T4" fmla="*/ 5 w 9"/>
                <a:gd name="T5" fmla="*/ 10 h 10"/>
                <a:gd name="T6" fmla="*/ 5 w 9"/>
                <a:gd name="T7" fmla="*/ 10 h 10"/>
                <a:gd name="T8" fmla="*/ 2 w 9"/>
                <a:gd name="T9" fmla="*/ 10 h 10"/>
                <a:gd name="T10" fmla="*/ 2 w 9"/>
                <a:gd name="T11" fmla="*/ 10 h 10"/>
                <a:gd name="T12" fmla="*/ 2 w 9"/>
                <a:gd name="T13" fmla="*/ 10 h 10"/>
                <a:gd name="T14" fmla="*/ 9 w 9"/>
                <a:gd name="T15" fmla="*/ 8 h 10"/>
                <a:gd name="T16" fmla="*/ 5 w 9"/>
                <a:gd name="T17" fmla="*/ 10 h 10"/>
                <a:gd name="T18" fmla="*/ 9 w 9"/>
                <a:gd name="T19" fmla="*/ 8 h 10"/>
                <a:gd name="T20" fmla="*/ 9 w 9"/>
                <a:gd name="T21" fmla="*/ 8 h 10"/>
                <a:gd name="T22" fmla="*/ 9 w 9"/>
                <a:gd name="T23" fmla="*/ 8 h 10"/>
                <a:gd name="T24" fmla="*/ 9 w 9"/>
                <a:gd name="T25" fmla="*/ 8 h 10"/>
                <a:gd name="T26" fmla="*/ 9 w 9"/>
                <a:gd name="T27" fmla="*/ 8 h 10"/>
                <a:gd name="T28" fmla="*/ 9 w 9"/>
                <a:gd name="T29" fmla="*/ 8 h 10"/>
                <a:gd name="T30" fmla="*/ 9 w 9"/>
                <a:gd name="T31" fmla="*/ 8 h 10"/>
                <a:gd name="T32" fmla="*/ 7 w 9"/>
                <a:gd name="T33" fmla="*/ 0 h 10"/>
                <a:gd name="T34" fmla="*/ 7 w 9"/>
                <a:gd name="T35" fmla="*/ 0 h 10"/>
                <a:gd name="T36" fmla="*/ 7 w 9"/>
                <a:gd name="T37" fmla="*/ 0 h 10"/>
                <a:gd name="T38" fmla="*/ 7 w 9"/>
                <a:gd name="T39" fmla="*/ 0 h 10"/>
                <a:gd name="T40" fmla="*/ 7 w 9"/>
                <a:gd name="T41" fmla="*/ 0 h 10"/>
                <a:gd name="T42" fmla="*/ 5 w 9"/>
                <a:gd name="T43" fmla="*/ 0 h 10"/>
                <a:gd name="T44" fmla="*/ 5 w 9"/>
                <a:gd name="T45" fmla="*/ 0 h 10"/>
                <a:gd name="T46" fmla="*/ 0 w 9"/>
                <a:gd name="T47" fmla="*/ 2 h 10"/>
                <a:gd name="T48" fmla="*/ 0 w 9"/>
                <a:gd name="T49" fmla="*/ 5 h 10"/>
                <a:gd name="T50" fmla="*/ 0 w 9"/>
                <a:gd name="T51" fmla="*/ 5 h 10"/>
                <a:gd name="T52" fmla="*/ 0 w 9"/>
                <a:gd name="T53" fmla="*/ 2 h 10"/>
                <a:gd name="T54" fmla="*/ 5 w 9"/>
                <a:gd name="T55" fmla="*/ 0 h 10"/>
                <a:gd name="T56" fmla="*/ 5 w 9"/>
                <a:gd name="T57" fmla="*/ 0 h 10"/>
                <a:gd name="T58" fmla="*/ 5 w 9"/>
                <a:gd name="T59" fmla="*/ 0 h 10"/>
                <a:gd name="T60" fmla="*/ 5 w 9"/>
                <a:gd name="T61" fmla="*/ 0 h 10"/>
                <a:gd name="T62" fmla="*/ 5 w 9"/>
                <a:gd name="T63" fmla="*/ 0 h 10"/>
                <a:gd name="T64" fmla="*/ 5 w 9"/>
                <a:gd name="T65" fmla="*/ 0 h 10"/>
                <a:gd name="T66" fmla="*/ 5 w 9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9" y="8"/>
                  </a:moveTo>
                  <a:cubicBezTo>
                    <a:pt x="8" y="9"/>
                    <a:pt x="7" y="10"/>
                    <a:pt x="5" y="10"/>
                  </a:cubicBezTo>
                  <a:cubicBezTo>
                    <a:pt x="7" y="10"/>
                    <a:pt x="8" y="9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105"/>
            <p:cNvSpPr/>
            <p:nvPr/>
          </p:nvSpPr>
          <p:spPr bwMode="auto">
            <a:xfrm>
              <a:off x="3981450" y="20431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0 w 10"/>
                <a:gd name="T5" fmla="*/ 2 h 10"/>
                <a:gd name="T6" fmla="*/ 0 w 10"/>
                <a:gd name="T7" fmla="*/ 5 h 10"/>
                <a:gd name="T8" fmla="*/ 2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2 w 10"/>
                <a:gd name="T15" fmla="*/ 10 h 10"/>
                <a:gd name="T16" fmla="*/ 2 w 10"/>
                <a:gd name="T17" fmla="*/ 10 h 10"/>
                <a:gd name="T18" fmla="*/ 5 w 10"/>
                <a:gd name="T19" fmla="*/ 10 h 10"/>
                <a:gd name="T20" fmla="*/ 5 w 10"/>
                <a:gd name="T21" fmla="*/ 10 h 10"/>
                <a:gd name="T22" fmla="*/ 5 w 10"/>
                <a:gd name="T23" fmla="*/ 10 h 10"/>
                <a:gd name="T24" fmla="*/ 5 w 10"/>
                <a:gd name="T25" fmla="*/ 10 h 10"/>
                <a:gd name="T26" fmla="*/ 5 w 10"/>
                <a:gd name="T27" fmla="*/ 10 h 10"/>
                <a:gd name="T28" fmla="*/ 5 w 10"/>
                <a:gd name="T29" fmla="*/ 10 h 10"/>
                <a:gd name="T30" fmla="*/ 9 w 10"/>
                <a:gd name="T31" fmla="*/ 8 h 10"/>
                <a:gd name="T32" fmla="*/ 9 w 10"/>
                <a:gd name="T33" fmla="*/ 8 h 10"/>
                <a:gd name="T34" fmla="*/ 9 w 10"/>
                <a:gd name="T35" fmla="*/ 8 h 10"/>
                <a:gd name="T36" fmla="*/ 9 w 10"/>
                <a:gd name="T37" fmla="*/ 8 h 10"/>
                <a:gd name="T38" fmla="*/ 9 w 10"/>
                <a:gd name="T39" fmla="*/ 8 h 10"/>
                <a:gd name="T40" fmla="*/ 9 w 10"/>
                <a:gd name="T41" fmla="*/ 8 h 10"/>
                <a:gd name="T42" fmla="*/ 9 w 10"/>
                <a:gd name="T43" fmla="*/ 8 h 10"/>
                <a:gd name="T44" fmla="*/ 9 w 10"/>
                <a:gd name="T45" fmla="*/ 8 h 10"/>
                <a:gd name="T46" fmla="*/ 9 w 10"/>
                <a:gd name="T47" fmla="*/ 8 h 10"/>
                <a:gd name="T48" fmla="*/ 9 w 10"/>
                <a:gd name="T49" fmla="*/ 8 h 10"/>
                <a:gd name="T50" fmla="*/ 9 w 10"/>
                <a:gd name="T51" fmla="*/ 8 h 10"/>
                <a:gd name="T52" fmla="*/ 10 w 10"/>
                <a:gd name="T53" fmla="*/ 5 h 10"/>
                <a:gd name="T54" fmla="*/ 8 w 10"/>
                <a:gd name="T55" fmla="*/ 1 h 10"/>
                <a:gd name="T56" fmla="*/ 8 w 10"/>
                <a:gd name="T57" fmla="*/ 1 h 10"/>
                <a:gd name="T58" fmla="*/ 7 w 10"/>
                <a:gd name="T59" fmla="*/ 0 h 10"/>
                <a:gd name="T60" fmla="*/ 7 w 10"/>
                <a:gd name="T61" fmla="*/ 0 h 10"/>
                <a:gd name="T62" fmla="*/ 5 w 10"/>
                <a:gd name="T63" fmla="*/ 0 h 10"/>
                <a:gd name="T64" fmla="*/ 5 w 10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8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3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106"/>
            <p:cNvSpPr>
              <a:spLocks noEditPoints="1"/>
            </p:cNvSpPr>
            <p:nvPr/>
          </p:nvSpPr>
          <p:spPr bwMode="auto">
            <a:xfrm>
              <a:off x="4014788" y="2057401"/>
              <a:ext cx="17463" cy="17463"/>
            </a:xfrm>
            <a:custGeom>
              <a:avLst/>
              <a:gdLst>
                <a:gd name="T0" fmla="*/ 6 w 11"/>
                <a:gd name="T1" fmla="*/ 10 h 10"/>
                <a:gd name="T2" fmla="*/ 6 w 11"/>
                <a:gd name="T3" fmla="*/ 10 h 10"/>
                <a:gd name="T4" fmla="*/ 6 w 11"/>
                <a:gd name="T5" fmla="*/ 10 h 10"/>
                <a:gd name="T6" fmla="*/ 6 w 11"/>
                <a:gd name="T7" fmla="*/ 10 h 10"/>
                <a:gd name="T8" fmla="*/ 11 w 11"/>
                <a:gd name="T9" fmla="*/ 7 h 10"/>
                <a:gd name="T10" fmla="*/ 6 w 11"/>
                <a:gd name="T11" fmla="*/ 10 h 10"/>
                <a:gd name="T12" fmla="*/ 11 w 11"/>
                <a:gd name="T13" fmla="*/ 7 h 10"/>
                <a:gd name="T14" fmla="*/ 1 w 11"/>
                <a:gd name="T15" fmla="*/ 4 h 10"/>
                <a:gd name="T16" fmla="*/ 1 w 11"/>
                <a:gd name="T17" fmla="*/ 4 h 10"/>
                <a:gd name="T18" fmla="*/ 1 w 11"/>
                <a:gd name="T19" fmla="*/ 4 h 10"/>
                <a:gd name="T20" fmla="*/ 0 w 11"/>
                <a:gd name="T21" fmla="*/ 5 h 10"/>
                <a:gd name="T22" fmla="*/ 0 w 11"/>
                <a:gd name="T23" fmla="*/ 5 h 10"/>
                <a:gd name="T24" fmla="*/ 1 w 11"/>
                <a:gd name="T25" fmla="*/ 4 h 10"/>
                <a:gd name="T26" fmla="*/ 1 w 11"/>
                <a:gd name="T27" fmla="*/ 4 h 10"/>
                <a:gd name="T28" fmla="*/ 6 w 11"/>
                <a:gd name="T29" fmla="*/ 0 h 10"/>
                <a:gd name="T30" fmla="*/ 6 w 11"/>
                <a:gd name="T31" fmla="*/ 0 h 10"/>
                <a:gd name="T32" fmla="*/ 1 w 11"/>
                <a:gd name="T33" fmla="*/ 4 h 10"/>
                <a:gd name="T34" fmla="*/ 1 w 11"/>
                <a:gd name="T35" fmla="*/ 4 h 10"/>
                <a:gd name="T36" fmla="*/ 6 w 11"/>
                <a:gd name="T37" fmla="*/ 0 h 10"/>
                <a:gd name="T38" fmla="*/ 6 w 11"/>
                <a:gd name="T39" fmla="*/ 0 h 10"/>
                <a:gd name="T40" fmla="*/ 6 w 11"/>
                <a:gd name="T41" fmla="*/ 0 h 10"/>
                <a:gd name="T42" fmla="*/ 6 w 11"/>
                <a:gd name="T43" fmla="*/ 0 h 10"/>
                <a:gd name="T44" fmla="*/ 6 w 11"/>
                <a:gd name="T45" fmla="*/ 0 h 10"/>
                <a:gd name="T46" fmla="*/ 6 w 11"/>
                <a:gd name="T47" fmla="*/ 0 h 10"/>
                <a:gd name="T48" fmla="*/ 6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11" y="7"/>
                  </a:moveTo>
                  <a:cubicBezTo>
                    <a:pt x="10" y="9"/>
                    <a:pt x="8" y="10"/>
                    <a:pt x="6" y="10"/>
                  </a:cubicBezTo>
                  <a:cubicBezTo>
                    <a:pt x="8" y="10"/>
                    <a:pt x="10" y="9"/>
                    <a:pt x="11" y="7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Freeform 107"/>
            <p:cNvSpPr/>
            <p:nvPr/>
          </p:nvSpPr>
          <p:spPr bwMode="auto">
            <a:xfrm>
              <a:off x="4014788" y="2057401"/>
              <a:ext cx="17463" cy="17463"/>
            </a:xfrm>
            <a:custGeom>
              <a:avLst/>
              <a:gdLst>
                <a:gd name="T0" fmla="*/ 6 w 11"/>
                <a:gd name="T1" fmla="*/ 0 h 10"/>
                <a:gd name="T2" fmla="*/ 6 w 11"/>
                <a:gd name="T3" fmla="*/ 0 h 10"/>
                <a:gd name="T4" fmla="*/ 1 w 11"/>
                <a:gd name="T5" fmla="*/ 4 h 10"/>
                <a:gd name="T6" fmla="*/ 1 w 11"/>
                <a:gd name="T7" fmla="*/ 4 h 10"/>
                <a:gd name="T8" fmla="*/ 1 w 11"/>
                <a:gd name="T9" fmla="*/ 4 h 10"/>
                <a:gd name="T10" fmla="*/ 0 w 11"/>
                <a:gd name="T11" fmla="*/ 5 h 10"/>
                <a:gd name="T12" fmla="*/ 4 w 11"/>
                <a:gd name="T13" fmla="*/ 10 h 10"/>
                <a:gd name="T14" fmla="*/ 6 w 11"/>
                <a:gd name="T15" fmla="*/ 10 h 10"/>
                <a:gd name="T16" fmla="*/ 6 w 11"/>
                <a:gd name="T17" fmla="*/ 10 h 10"/>
                <a:gd name="T18" fmla="*/ 6 w 11"/>
                <a:gd name="T19" fmla="*/ 10 h 10"/>
                <a:gd name="T20" fmla="*/ 6 w 11"/>
                <a:gd name="T21" fmla="*/ 10 h 10"/>
                <a:gd name="T22" fmla="*/ 6 w 11"/>
                <a:gd name="T23" fmla="*/ 10 h 10"/>
                <a:gd name="T24" fmla="*/ 6 w 11"/>
                <a:gd name="T25" fmla="*/ 10 h 10"/>
                <a:gd name="T26" fmla="*/ 11 w 11"/>
                <a:gd name="T27" fmla="*/ 7 h 10"/>
                <a:gd name="T28" fmla="*/ 11 w 11"/>
                <a:gd name="T29" fmla="*/ 7 h 10"/>
                <a:gd name="T30" fmla="*/ 11 w 11"/>
                <a:gd name="T31" fmla="*/ 6 h 10"/>
                <a:gd name="T32" fmla="*/ 11 w 11"/>
                <a:gd name="T33" fmla="*/ 5 h 10"/>
                <a:gd name="T34" fmla="*/ 7 w 11"/>
                <a:gd name="T35" fmla="*/ 0 h 10"/>
                <a:gd name="T36" fmla="*/ 7 w 11"/>
                <a:gd name="T37" fmla="*/ 0 h 10"/>
                <a:gd name="T38" fmla="*/ 6 w 11"/>
                <a:gd name="T39" fmla="*/ 0 h 10"/>
                <a:gd name="T40" fmla="*/ 6 w 11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7"/>
                    <a:pt x="2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10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108"/>
            <p:cNvSpPr/>
            <p:nvPr/>
          </p:nvSpPr>
          <p:spPr bwMode="auto">
            <a:xfrm>
              <a:off x="4062413" y="2079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8" name="Freeform 109"/>
            <p:cNvSpPr/>
            <p:nvPr/>
          </p:nvSpPr>
          <p:spPr bwMode="auto">
            <a:xfrm>
              <a:off x="4054475" y="2062163"/>
              <a:ext cx="15875" cy="174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5 w 10"/>
                <a:gd name="T7" fmla="*/ 10 h 10"/>
                <a:gd name="T8" fmla="*/ 5 w 10"/>
                <a:gd name="T9" fmla="*/ 10 h 10"/>
                <a:gd name="T10" fmla="*/ 5 w 10"/>
                <a:gd name="T11" fmla="*/ 10 h 10"/>
                <a:gd name="T12" fmla="*/ 5 w 10"/>
                <a:gd name="T13" fmla="*/ 10 h 10"/>
                <a:gd name="T14" fmla="*/ 10 w 10"/>
                <a:gd name="T15" fmla="*/ 5 h 10"/>
                <a:gd name="T16" fmla="*/ 10 w 10"/>
                <a:gd name="T17" fmla="*/ 5 h 10"/>
                <a:gd name="T18" fmla="*/ 10 w 10"/>
                <a:gd name="T19" fmla="*/ 5 h 10"/>
                <a:gd name="T20" fmla="*/ 10 w 10"/>
                <a:gd name="T21" fmla="*/ 5 h 10"/>
                <a:gd name="T22" fmla="*/ 10 w 10"/>
                <a:gd name="T23" fmla="*/ 5 h 10"/>
                <a:gd name="T24" fmla="*/ 10 w 10"/>
                <a:gd name="T25" fmla="*/ 5 h 10"/>
                <a:gd name="T26" fmla="*/ 5 w 1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Freeform 110"/>
            <p:cNvSpPr>
              <a:spLocks noEditPoints="1"/>
            </p:cNvSpPr>
            <p:nvPr/>
          </p:nvSpPr>
          <p:spPr bwMode="auto">
            <a:xfrm>
              <a:off x="4090988" y="2057401"/>
              <a:ext cx="15875" cy="17463"/>
            </a:xfrm>
            <a:custGeom>
              <a:avLst/>
              <a:gdLst>
                <a:gd name="T0" fmla="*/ 5 w 10"/>
                <a:gd name="T1" fmla="*/ 10 h 10"/>
                <a:gd name="T2" fmla="*/ 5 w 10"/>
                <a:gd name="T3" fmla="*/ 10 h 10"/>
                <a:gd name="T4" fmla="*/ 5 w 10"/>
                <a:gd name="T5" fmla="*/ 10 h 10"/>
                <a:gd name="T6" fmla="*/ 5 w 10"/>
                <a:gd name="T7" fmla="*/ 10 h 10"/>
                <a:gd name="T8" fmla="*/ 7 w 10"/>
                <a:gd name="T9" fmla="*/ 10 h 10"/>
                <a:gd name="T10" fmla="*/ 5 w 10"/>
                <a:gd name="T11" fmla="*/ 10 h 10"/>
                <a:gd name="T12" fmla="*/ 7 w 10"/>
                <a:gd name="T13" fmla="*/ 10 h 10"/>
                <a:gd name="T14" fmla="*/ 0 w 10"/>
                <a:gd name="T15" fmla="*/ 7 h 10"/>
                <a:gd name="T16" fmla="*/ 0 w 10"/>
                <a:gd name="T17" fmla="*/ 7 h 10"/>
                <a:gd name="T18" fmla="*/ 0 w 10"/>
                <a:gd name="T19" fmla="*/ 7 h 10"/>
                <a:gd name="T20" fmla="*/ 10 w 10"/>
                <a:gd name="T21" fmla="*/ 4 h 10"/>
                <a:gd name="T22" fmla="*/ 10 w 10"/>
                <a:gd name="T23" fmla="*/ 4 h 10"/>
                <a:gd name="T24" fmla="*/ 10 w 10"/>
                <a:gd name="T25" fmla="*/ 4 h 10"/>
                <a:gd name="T26" fmla="*/ 10 w 10"/>
                <a:gd name="T27" fmla="*/ 4 h 10"/>
                <a:gd name="T28" fmla="*/ 10 w 10"/>
                <a:gd name="T29" fmla="*/ 4 h 10"/>
                <a:gd name="T30" fmla="*/ 5 w 10"/>
                <a:gd name="T31" fmla="*/ 0 h 10"/>
                <a:gd name="T32" fmla="*/ 5 w 10"/>
                <a:gd name="T33" fmla="*/ 0 h 10"/>
                <a:gd name="T34" fmla="*/ 4 w 10"/>
                <a:gd name="T35" fmla="*/ 0 h 10"/>
                <a:gd name="T36" fmla="*/ 4 w 10"/>
                <a:gd name="T37" fmla="*/ 0 h 10"/>
                <a:gd name="T38" fmla="*/ 5 w 10"/>
                <a:gd name="T39" fmla="*/ 0 h 10"/>
                <a:gd name="T40" fmla="*/ 5 w 10"/>
                <a:gd name="T41" fmla="*/ 0 h 10"/>
                <a:gd name="T42" fmla="*/ 5 w 10"/>
                <a:gd name="T43" fmla="*/ 0 h 10"/>
                <a:gd name="T44" fmla="*/ 5 w 10"/>
                <a:gd name="T45" fmla="*/ 0 h 10"/>
                <a:gd name="T46" fmla="*/ 5 w 10"/>
                <a:gd name="T47" fmla="*/ 0 h 10"/>
                <a:gd name="T48" fmla="*/ 5 w 10"/>
                <a:gd name="T49" fmla="*/ 0 h 10"/>
                <a:gd name="T50" fmla="*/ 5 w 10"/>
                <a:gd name="T5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Freeform 111"/>
            <p:cNvSpPr/>
            <p:nvPr/>
          </p:nvSpPr>
          <p:spPr bwMode="auto">
            <a:xfrm>
              <a:off x="4090988" y="2057401"/>
              <a:ext cx="17463" cy="17463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4 w 11"/>
                <a:gd name="T5" fmla="*/ 0 h 10"/>
                <a:gd name="T6" fmla="*/ 4 w 11"/>
                <a:gd name="T7" fmla="*/ 0 h 10"/>
                <a:gd name="T8" fmla="*/ 4 w 11"/>
                <a:gd name="T9" fmla="*/ 0 h 10"/>
                <a:gd name="T10" fmla="*/ 0 w 11"/>
                <a:gd name="T11" fmla="*/ 5 h 10"/>
                <a:gd name="T12" fmla="*/ 0 w 11"/>
                <a:gd name="T13" fmla="*/ 6 h 10"/>
                <a:gd name="T14" fmla="*/ 0 w 11"/>
                <a:gd name="T15" fmla="*/ 7 h 10"/>
                <a:gd name="T16" fmla="*/ 0 w 11"/>
                <a:gd name="T17" fmla="*/ 7 h 10"/>
                <a:gd name="T18" fmla="*/ 0 w 11"/>
                <a:gd name="T19" fmla="*/ 7 h 10"/>
                <a:gd name="T20" fmla="*/ 0 w 11"/>
                <a:gd name="T21" fmla="*/ 7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7 w 11"/>
                <a:gd name="T35" fmla="*/ 10 h 10"/>
                <a:gd name="T36" fmla="*/ 7 w 11"/>
                <a:gd name="T37" fmla="*/ 10 h 10"/>
                <a:gd name="T38" fmla="*/ 7 w 11"/>
                <a:gd name="T39" fmla="*/ 10 h 10"/>
                <a:gd name="T40" fmla="*/ 11 w 11"/>
                <a:gd name="T41" fmla="*/ 5 h 10"/>
                <a:gd name="T42" fmla="*/ 10 w 11"/>
                <a:gd name="T43" fmla="*/ 4 h 10"/>
                <a:gd name="T44" fmla="*/ 10 w 11"/>
                <a:gd name="T45" fmla="*/ 4 h 10"/>
                <a:gd name="T46" fmla="*/ 10 w 11"/>
                <a:gd name="T47" fmla="*/ 4 h 10"/>
                <a:gd name="T48" fmla="*/ 10 w 11"/>
                <a:gd name="T49" fmla="*/ 4 h 10"/>
                <a:gd name="T50" fmla="*/ 5 w 11"/>
                <a:gd name="T51" fmla="*/ 0 h 10"/>
                <a:gd name="T52" fmla="*/ 5 w 11"/>
                <a:gd name="T5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1" y="7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Freeform 112"/>
            <p:cNvSpPr>
              <a:spLocks noEditPoints="1"/>
            </p:cNvSpPr>
            <p:nvPr/>
          </p:nvSpPr>
          <p:spPr bwMode="auto">
            <a:xfrm>
              <a:off x="4125913" y="2043113"/>
              <a:ext cx="15875" cy="15875"/>
            </a:xfrm>
            <a:custGeom>
              <a:avLst/>
              <a:gdLst>
                <a:gd name="T0" fmla="*/ 5 w 10"/>
                <a:gd name="T1" fmla="*/ 10 h 10"/>
                <a:gd name="T2" fmla="*/ 5 w 10"/>
                <a:gd name="T3" fmla="*/ 10 h 10"/>
                <a:gd name="T4" fmla="*/ 5 w 10"/>
                <a:gd name="T5" fmla="*/ 10 h 10"/>
                <a:gd name="T6" fmla="*/ 5 w 10"/>
                <a:gd name="T7" fmla="*/ 10 h 10"/>
                <a:gd name="T8" fmla="*/ 8 w 10"/>
                <a:gd name="T9" fmla="*/ 10 h 10"/>
                <a:gd name="T10" fmla="*/ 5 w 10"/>
                <a:gd name="T11" fmla="*/ 10 h 10"/>
                <a:gd name="T12" fmla="*/ 8 w 10"/>
                <a:gd name="T13" fmla="*/ 10 h 10"/>
                <a:gd name="T14" fmla="*/ 8 w 10"/>
                <a:gd name="T15" fmla="*/ 10 h 10"/>
                <a:gd name="T16" fmla="*/ 8 w 10"/>
                <a:gd name="T17" fmla="*/ 10 h 10"/>
                <a:gd name="T18" fmla="*/ 8 w 10"/>
                <a:gd name="T19" fmla="*/ 10 h 10"/>
                <a:gd name="T20" fmla="*/ 1 w 10"/>
                <a:gd name="T21" fmla="*/ 8 h 10"/>
                <a:gd name="T22" fmla="*/ 1 w 10"/>
                <a:gd name="T23" fmla="*/ 8 h 10"/>
                <a:gd name="T24" fmla="*/ 1 w 10"/>
                <a:gd name="T25" fmla="*/ 8 h 10"/>
                <a:gd name="T26" fmla="*/ 1 w 10"/>
                <a:gd name="T27" fmla="*/ 8 h 10"/>
                <a:gd name="T28" fmla="*/ 1 w 10"/>
                <a:gd name="T29" fmla="*/ 8 h 10"/>
                <a:gd name="T30" fmla="*/ 1 w 10"/>
                <a:gd name="T31" fmla="*/ 8 h 10"/>
                <a:gd name="T32" fmla="*/ 10 w 10"/>
                <a:gd name="T33" fmla="*/ 2 h 10"/>
                <a:gd name="T34" fmla="*/ 10 w 10"/>
                <a:gd name="T35" fmla="*/ 2 h 10"/>
                <a:gd name="T36" fmla="*/ 10 w 10"/>
                <a:gd name="T37" fmla="*/ 5 h 10"/>
                <a:gd name="T38" fmla="*/ 10 w 10"/>
                <a:gd name="T39" fmla="*/ 5 h 10"/>
                <a:gd name="T40" fmla="*/ 10 w 10"/>
                <a:gd name="T41" fmla="*/ 2 h 10"/>
                <a:gd name="T42" fmla="*/ 10 w 10"/>
                <a:gd name="T43" fmla="*/ 2 h 10"/>
                <a:gd name="T44" fmla="*/ 10 w 10"/>
                <a:gd name="T45" fmla="*/ 2 h 10"/>
                <a:gd name="T46" fmla="*/ 5 w 10"/>
                <a:gd name="T47" fmla="*/ 0 h 10"/>
                <a:gd name="T48" fmla="*/ 5 w 10"/>
                <a:gd name="T49" fmla="*/ 0 h 10"/>
                <a:gd name="T50" fmla="*/ 3 w 10"/>
                <a:gd name="T51" fmla="*/ 1 h 10"/>
                <a:gd name="T52" fmla="*/ 0 w 10"/>
                <a:gd name="T53" fmla="*/ 5 h 10"/>
                <a:gd name="T54" fmla="*/ 0 w 10"/>
                <a:gd name="T55" fmla="*/ 5 h 10"/>
                <a:gd name="T56" fmla="*/ 3 w 10"/>
                <a:gd name="T57" fmla="*/ 1 h 10"/>
                <a:gd name="T58" fmla="*/ 5 w 10"/>
                <a:gd name="T59" fmla="*/ 0 h 10"/>
                <a:gd name="T60" fmla="*/ 5 w 10"/>
                <a:gd name="T61" fmla="*/ 0 h 10"/>
                <a:gd name="T62" fmla="*/ 5 w 10"/>
                <a:gd name="T63" fmla="*/ 0 h 10"/>
                <a:gd name="T64" fmla="*/ 5 w 10"/>
                <a:gd name="T65" fmla="*/ 0 h 10"/>
                <a:gd name="T66" fmla="*/ 5 w 10"/>
                <a:gd name="T67" fmla="*/ 0 h 10"/>
                <a:gd name="T68" fmla="*/ 5 w 10"/>
                <a:gd name="T69" fmla="*/ 0 h 10"/>
                <a:gd name="T70" fmla="*/ 5 w 10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8" y="10"/>
                  </a:moveTo>
                  <a:cubicBezTo>
                    <a:pt x="7" y="10"/>
                    <a:pt x="6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Freeform 113"/>
            <p:cNvSpPr/>
            <p:nvPr/>
          </p:nvSpPr>
          <p:spPr bwMode="auto">
            <a:xfrm>
              <a:off x="4125913" y="20431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3 w 10"/>
                <a:gd name="T5" fmla="*/ 1 h 10"/>
                <a:gd name="T6" fmla="*/ 0 w 10"/>
                <a:gd name="T7" fmla="*/ 5 h 10"/>
                <a:gd name="T8" fmla="*/ 1 w 10"/>
                <a:gd name="T9" fmla="*/ 8 h 10"/>
                <a:gd name="T10" fmla="*/ 1 w 10"/>
                <a:gd name="T11" fmla="*/ 8 h 10"/>
                <a:gd name="T12" fmla="*/ 1 w 10"/>
                <a:gd name="T13" fmla="*/ 8 h 10"/>
                <a:gd name="T14" fmla="*/ 1 w 10"/>
                <a:gd name="T15" fmla="*/ 8 h 10"/>
                <a:gd name="T16" fmla="*/ 1 w 10"/>
                <a:gd name="T17" fmla="*/ 8 h 10"/>
                <a:gd name="T18" fmla="*/ 1 w 10"/>
                <a:gd name="T19" fmla="*/ 8 h 10"/>
                <a:gd name="T20" fmla="*/ 1 w 10"/>
                <a:gd name="T21" fmla="*/ 8 h 10"/>
                <a:gd name="T22" fmla="*/ 1 w 10"/>
                <a:gd name="T23" fmla="*/ 8 h 10"/>
                <a:gd name="T24" fmla="*/ 1 w 10"/>
                <a:gd name="T25" fmla="*/ 8 h 10"/>
                <a:gd name="T26" fmla="*/ 5 w 10"/>
                <a:gd name="T27" fmla="*/ 10 h 10"/>
                <a:gd name="T28" fmla="*/ 5 w 10"/>
                <a:gd name="T29" fmla="*/ 10 h 10"/>
                <a:gd name="T30" fmla="*/ 5 w 10"/>
                <a:gd name="T31" fmla="*/ 10 h 10"/>
                <a:gd name="T32" fmla="*/ 5 w 10"/>
                <a:gd name="T33" fmla="*/ 10 h 10"/>
                <a:gd name="T34" fmla="*/ 5 w 10"/>
                <a:gd name="T35" fmla="*/ 10 h 10"/>
                <a:gd name="T36" fmla="*/ 5 w 10"/>
                <a:gd name="T37" fmla="*/ 10 h 10"/>
                <a:gd name="T38" fmla="*/ 8 w 10"/>
                <a:gd name="T39" fmla="*/ 10 h 10"/>
                <a:gd name="T40" fmla="*/ 8 w 10"/>
                <a:gd name="T41" fmla="*/ 10 h 10"/>
                <a:gd name="T42" fmla="*/ 8 w 10"/>
                <a:gd name="T43" fmla="*/ 10 h 10"/>
                <a:gd name="T44" fmla="*/ 8 w 10"/>
                <a:gd name="T45" fmla="*/ 10 h 10"/>
                <a:gd name="T46" fmla="*/ 8 w 10"/>
                <a:gd name="T47" fmla="*/ 10 h 10"/>
                <a:gd name="T48" fmla="*/ 8 w 10"/>
                <a:gd name="T49" fmla="*/ 10 h 10"/>
                <a:gd name="T50" fmla="*/ 8 w 10"/>
                <a:gd name="T51" fmla="*/ 10 h 10"/>
                <a:gd name="T52" fmla="*/ 10 w 10"/>
                <a:gd name="T53" fmla="*/ 5 h 10"/>
                <a:gd name="T54" fmla="*/ 10 w 10"/>
                <a:gd name="T55" fmla="*/ 2 h 10"/>
                <a:gd name="T56" fmla="*/ 10 w 10"/>
                <a:gd name="T57" fmla="*/ 2 h 10"/>
                <a:gd name="T58" fmla="*/ 5 w 10"/>
                <a:gd name="T59" fmla="*/ 0 h 10"/>
                <a:gd name="T60" fmla="*/ 5 w 10"/>
                <a:gd name="T6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7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Freeform 114"/>
            <p:cNvSpPr>
              <a:spLocks noEditPoints="1"/>
            </p:cNvSpPr>
            <p:nvPr/>
          </p:nvSpPr>
          <p:spPr bwMode="auto">
            <a:xfrm>
              <a:off x="4159250" y="2019301"/>
              <a:ext cx="14288" cy="17463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11 h 11"/>
                <a:gd name="T4" fmla="*/ 4 w 9"/>
                <a:gd name="T5" fmla="*/ 11 h 11"/>
                <a:gd name="T6" fmla="*/ 4 w 9"/>
                <a:gd name="T7" fmla="*/ 11 h 11"/>
                <a:gd name="T8" fmla="*/ 8 w 9"/>
                <a:gd name="T9" fmla="*/ 10 h 11"/>
                <a:gd name="T10" fmla="*/ 4 w 9"/>
                <a:gd name="T11" fmla="*/ 11 h 11"/>
                <a:gd name="T12" fmla="*/ 8 w 9"/>
                <a:gd name="T13" fmla="*/ 10 h 11"/>
                <a:gd name="T14" fmla="*/ 8 w 9"/>
                <a:gd name="T15" fmla="*/ 2 h 11"/>
                <a:gd name="T16" fmla="*/ 8 w 9"/>
                <a:gd name="T17" fmla="*/ 2 h 11"/>
                <a:gd name="T18" fmla="*/ 9 w 9"/>
                <a:gd name="T19" fmla="*/ 6 h 11"/>
                <a:gd name="T20" fmla="*/ 9 w 9"/>
                <a:gd name="T21" fmla="*/ 6 h 11"/>
                <a:gd name="T22" fmla="*/ 8 w 9"/>
                <a:gd name="T23" fmla="*/ 2 h 11"/>
                <a:gd name="T24" fmla="*/ 8 w 9"/>
                <a:gd name="T25" fmla="*/ 2 h 11"/>
                <a:gd name="T26" fmla="*/ 8 w 9"/>
                <a:gd name="T27" fmla="*/ 2 h 11"/>
                <a:gd name="T28" fmla="*/ 7 w 9"/>
                <a:gd name="T29" fmla="*/ 2 h 11"/>
                <a:gd name="T30" fmla="*/ 7 w 9"/>
                <a:gd name="T31" fmla="*/ 2 h 11"/>
                <a:gd name="T32" fmla="*/ 7 w 9"/>
                <a:gd name="T33" fmla="*/ 2 h 11"/>
                <a:gd name="T34" fmla="*/ 7 w 9"/>
                <a:gd name="T35" fmla="*/ 2 h 11"/>
                <a:gd name="T36" fmla="*/ 7 w 9"/>
                <a:gd name="T37" fmla="*/ 2 h 11"/>
                <a:gd name="T38" fmla="*/ 0 w 9"/>
                <a:gd name="T39" fmla="*/ 2 h 11"/>
                <a:gd name="T40" fmla="*/ 0 w 9"/>
                <a:gd name="T41" fmla="*/ 2 h 11"/>
                <a:gd name="T42" fmla="*/ 0 w 9"/>
                <a:gd name="T43" fmla="*/ 2 h 11"/>
                <a:gd name="T44" fmla="*/ 0 w 9"/>
                <a:gd name="T45" fmla="*/ 2 h 11"/>
                <a:gd name="T46" fmla="*/ 0 w 9"/>
                <a:gd name="T47" fmla="*/ 2 h 11"/>
                <a:gd name="T48" fmla="*/ 4 w 9"/>
                <a:gd name="T49" fmla="*/ 0 h 11"/>
                <a:gd name="T50" fmla="*/ 4 w 9"/>
                <a:gd name="T51" fmla="*/ 0 h 11"/>
                <a:gd name="T52" fmla="*/ 0 w 9"/>
                <a:gd name="T53" fmla="*/ 2 h 11"/>
                <a:gd name="T54" fmla="*/ 0 w 9"/>
                <a:gd name="T55" fmla="*/ 2 h 11"/>
                <a:gd name="T56" fmla="*/ 4 w 9"/>
                <a:gd name="T57" fmla="*/ 0 h 11"/>
                <a:gd name="T58" fmla="*/ 4 w 9"/>
                <a:gd name="T59" fmla="*/ 0 h 11"/>
                <a:gd name="T60" fmla="*/ 4 w 9"/>
                <a:gd name="T61" fmla="*/ 0 h 11"/>
                <a:gd name="T62" fmla="*/ 4 w 9"/>
                <a:gd name="T63" fmla="*/ 0 h 11"/>
                <a:gd name="T64" fmla="*/ 4 w 9"/>
                <a:gd name="T65" fmla="*/ 0 h 11"/>
                <a:gd name="T66" fmla="*/ 4 w 9"/>
                <a:gd name="T67" fmla="*/ 0 h 11"/>
                <a:gd name="T68" fmla="*/ 4 w 9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8" y="10"/>
                  </a:moveTo>
                  <a:cubicBezTo>
                    <a:pt x="7" y="11"/>
                    <a:pt x="5" y="11"/>
                    <a:pt x="4" y="11"/>
                  </a:cubicBezTo>
                  <a:cubicBezTo>
                    <a:pt x="5" y="11"/>
                    <a:pt x="7" y="11"/>
                    <a:pt x="8" y="10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Freeform 115"/>
            <p:cNvSpPr/>
            <p:nvPr/>
          </p:nvSpPr>
          <p:spPr bwMode="auto">
            <a:xfrm>
              <a:off x="4157663" y="2019301"/>
              <a:ext cx="15875" cy="17463"/>
            </a:xfrm>
            <a:custGeom>
              <a:avLst/>
              <a:gdLst>
                <a:gd name="T0" fmla="*/ 5 w 10"/>
                <a:gd name="T1" fmla="*/ 0 h 11"/>
                <a:gd name="T2" fmla="*/ 5 w 10"/>
                <a:gd name="T3" fmla="*/ 0 h 11"/>
                <a:gd name="T4" fmla="*/ 1 w 10"/>
                <a:gd name="T5" fmla="*/ 2 h 11"/>
                <a:gd name="T6" fmla="*/ 1 w 10"/>
                <a:gd name="T7" fmla="*/ 2 h 11"/>
                <a:gd name="T8" fmla="*/ 1 w 10"/>
                <a:gd name="T9" fmla="*/ 2 h 11"/>
                <a:gd name="T10" fmla="*/ 1 w 10"/>
                <a:gd name="T11" fmla="*/ 2 h 11"/>
                <a:gd name="T12" fmla="*/ 1 w 10"/>
                <a:gd name="T13" fmla="*/ 2 h 11"/>
                <a:gd name="T14" fmla="*/ 0 w 10"/>
                <a:gd name="T15" fmla="*/ 6 h 11"/>
                <a:gd name="T16" fmla="*/ 1 w 10"/>
                <a:gd name="T17" fmla="*/ 9 h 11"/>
                <a:gd name="T18" fmla="*/ 5 w 10"/>
                <a:gd name="T19" fmla="*/ 11 h 11"/>
                <a:gd name="T20" fmla="*/ 5 w 10"/>
                <a:gd name="T21" fmla="*/ 11 h 11"/>
                <a:gd name="T22" fmla="*/ 5 w 10"/>
                <a:gd name="T23" fmla="*/ 11 h 11"/>
                <a:gd name="T24" fmla="*/ 5 w 10"/>
                <a:gd name="T25" fmla="*/ 11 h 11"/>
                <a:gd name="T26" fmla="*/ 5 w 10"/>
                <a:gd name="T27" fmla="*/ 11 h 11"/>
                <a:gd name="T28" fmla="*/ 5 w 10"/>
                <a:gd name="T29" fmla="*/ 11 h 11"/>
                <a:gd name="T30" fmla="*/ 9 w 10"/>
                <a:gd name="T31" fmla="*/ 10 h 11"/>
                <a:gd name="T32" fmla="*/ 9 w 10"/>
                <a:gd name="T33" fmla="*/ 10 h 11"/>
                <a:gd name="T34" fmla="*/ 9 w 10"/>
                <a:gd name="T35" fmla="*/ 9 h 11"/>
                <a:gd name="T36" fmla="*/ 10 w 10"/>
                <a:gd name="T37" fmla="*/ 6 h 11"/>
                <a:gd name="T38" fmla="*/ 9 w 10"/>
                <a:gd name="T39" fmla="*/ 2 h 11"/>
                <a:gd name="T40" fmla="*/ 9 w 10"/>
                <a:gd name="T41" fmla="*/ 2 h 11"/>
                <a:gd name="T42" fmla="*/ 8 w 10"/>
                <a:gd name="T43" fmla="*/ 2 h 11"/>
                <a:gd name="T44" fmla="*/ 8 w 10"/>
                <a:gd name="T45" fmla="*/ 2 h 11"/>
                <a:gd name="T46" fmla="*/ 5 w 10"/>
                <a:gd name="T47" fmla="*/ 0 h 11"/>
                <a:gd name="T48" fmla="*/ 5 w 10"/>
                <a:gd name="T4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8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Freeform 116"/>
            <p:cNvSpPr>
              <a:spLocks noEditPoints="1"/>
            </p:cNvSpPr>
            <p:nvPr/>
          </p:nvSpPr>
          <p:spPr bwMode="auto">
            <a:xfrm>
              <a:off x="4181475" y="1990726"/>
              <a:ext cx="15875" cy="15875"/>
            </a:xfrm>
            <a:custGeom>
              <a:avLst/>
              <a:gdLst>
                <a:gd name="T0" fmla="*/ 4 w 10"/>
                <a:gd name="T1" fmla="*/ 10 h 10"/>
                <a:gd name="T2" fmla="*/ 4 w 10"/>
                <a:gd name="T3" fmla="*/ 10 h 10"/>
                <a:gd name="T4" fmla="*/ 4 w 10"/>
                <a:gd name="T5" fmla="*/ 10 h 10"/>
                <a:gd name="T6" fmla="*/ 4 w 10"/>
                <a:gd name="T7" fmla="*/ 10 h 10"/>
                <a:gd name="T8" fmla="*/ 2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9 w 10"/>
                <a:gd name="T15" fmla="*/ 8 h 10"/>
                <a:gd name="T16" fmla="*/ 4 w 10"/>
                <a:gd name="T17" fmla="*/ 10 h 10"/>
                <a:gd name="T18" fmla="*/ 9 w 10"/>
                <a:gd name="T19" fmla="*/ 8 h 10"/>
                <a:gd name="T20" fmla="*/ 9 w 10"/>
                <a:gd name="T21" fmla="*/ 8 h 10"/>
                <a:gd name="T22" fmla="*/ 9 w 10"/>
                <a:gd name="T23" fmla="*/ 8 h 10"/>
                <a:gd name="T24" fmla="*/ 9 w 10"/>
                <a:gd name="T25" fmla="*/ 8 h 10"/>
                <a:gd name="T26" fmla="*/ 7 w 10"/>
                <a:gd name="T27" fmla="*/ 0 h 10"/>
                <a:gd name="T28" fmla="*/ 7 w 10"/>
                <a:gd name="T29" fmla="*/ 1 h 10"/>
                <a:gd name="T30" fmla="*/ 10 w 10"/>
                <a:gd name="T31" fmla="*/ 5 h 10"/>
                <a:gd name="T32" fmla="*/ 10 w 10"/>
                <a:gd name="T33" fmla="*/ 5 h 10"/>
                <a:gd name="T34" fmla="*/ 7 w 10"/>
                <a:gd name="T35" fmla="*/ 1 h 10"/>
                <a:gd name="T36" fmla="*/ 7 w 10"/>
                <a:gd name="T37" fmla="*/ 0 h 10"/>
                <a:gd name="T38" fmla="*/ 7 w 10"/>
                <a:gd name="T39" fmla="*/ 0 h 10"/>
                <a:gd name="T40" fmla="*/ 4 w 10"/>
                <a:gd name="T41" fmla="*/ 0 h 10"/>
                <a:gd name="T42" fmla="*/ 4 w 10"/>
                <a:gd name="T43" fmla="*/ 0 h 10"/>
                <a:gd name="T44" fmla="*/ 0 w 10"/>
                <a:gd name="T45" fmla="*/ 2 h 10"/>
                <a:gd name="T46" fmla="*/ 0 w 10"/>
                <a:gd name="T47" fmla="*/ 2 h 10"/>
                <a:gd name="T48" fmla="*/ 4 w 10"/>
                <a:gd name="T49" fmla="*/ 0 h 10"/>
                <a:gd name="T50" fmla="*/ 4 w 10"/>
                <a:gd name="T51" fmla="*/ 0 h 10"/>
                <a:gd name="T52" fmla="*/ 4 w 10"/>
                <a:gd name="T53" fmla="*/ 0 h 10"/>
                <a:gd name="T54" fmla="*/ 4 w 10"/>
                <a:gd name="T55" fmla="*/ 0 h 10"/>
                <a:gd name="T56" fmla="*/ 4 w 10"/>
                <a:gd name="T57" fmla="*/ 0 h 10"/>
                <a:gd name="T58" fmla="*/ 4 w 10"/>
                <a:gd name="T59" fmla="*/ 0 h 10"/>
                <a:gd name="T60" fmla="*/ 4 w 10"/>
                <a:gd name="T6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9" y="8"/>
                  </a:moveTo>
                  <a:cubicBezTo>
                    <a:pt x="8" y="9"/>
                    <a:pt x="6" y="10"/>
                    <a:pt x="4" y="10"/>
                  </a:cubicBezTo>
                  <a:cubicBezTo>
                    <a:pt x="6" y="10"/>
                    <a:pt x="8" y="9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9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Freeform 117"/>
            <p:cNvSpPr/>
            <p:nvPr/>
          </p:nvSpPr>
          <p:spPr bwMode="auto">
            <a:xfrm>
              <a:off x="4179888" y="1990726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1 w 11"/>
                <a:gd name="T5" fmla="*/ 2 h 10"/>
                <a:gd name="T6" fmla="*/ 1 w 11"/>
                <a:gd name="T7" fmla="*/ 2 h 10"/>
                <a:gd name="T8" fmla="*/ 1 w 11"/>
                <a:gd name="T9" fmla="*/ 2 h 10"/>
                <a:gd name="T10" fmla="*/ 0 w 11"/>
                <a:gd name="T11" fmla="*/ 5 h 10"/>
                <a:gd name="T12" fmla="*/ 3 w 11"/>
                <a:gd name="T13" fmla="*/ 10 h 10"/>
                <a:gd name="T14" fmla="*/ 3 w 11"/>
                <a:gd name="T15" fmla="*/ 10 h 10"/>
                <a:gd name="T16" fmla="*/ 3 w 11"/>
                <a:gd name="T17" fmla="*/ 10 h 10"/>
                <a:gd name="T18" fmla="*/ 3 w 11"/>
                <a:gd name="T19" fmla="*/ 10 h 10"/>
                <a:gd name="T20" fmla="*/ 3 w 11"/>
                <a:gd name="T21" fmla="*/ 10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10 w 11"/>
                <a:gd name="T35" fmla="*/ 8 h 10"/>
                <a:gd name="T36" fmla="*/ 10 w 11"/>
                <a:gd name="T37" fmla="*/ 8 h 10"/>
                <a:gd name="T38" fmla="*/ 10 w 11"/>
                <a:gd name="T39" fmla="*/ 8 h 10"/>
                <a:gd name="T40" fmla="*/ 10 w 11"/>
                <a:gd name="T41" fmla="*/ 8 h 10"/>
                <a:gd name="T42" fmla="*/ 10 w 11"/>
                <a:gd name="T43" fmla="*/ 8 h 10"/>
                <a:gd name="T44" fmla="*/ 10 w 11"/>
                <a:gd name="T45" fmla="*/ 8 h 10"/>
                <a:gd name="T46" fmla="*/ 10 w 11"/>
                <a:gd name="T47" fmla="*/ 8 h 10"/>
                <a:gd name="T48" fmla="*/ 11 w 11"/>
                <a:gd name="T49" fmla="*/ 5 h 10"/>
                <a:gd name="T50" fmla="*/ 8 w 11"/>
                <a:gd name="T51" fmla="*/ 1 h 10"/>
                <a:gd name="T52" fmla="*/ 8 w 11"/>
                <a:gd name="T53" fmla="*/ 0 h 10"/>
                <a:gd name="T54" fmla="*/ 5 w 11"/>
                <a:gd name="T55" fmla="*/ 0 h 10"/>
                <a:gd name="T56" fmla="*/ 5 w 11"/>
                <a:gd name="T5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9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1" y="6"/>
                    <a:pt x="11" y="5"/>
                  </a:cubicBezTo>
                  <a:cubicBezTo>
                    <a:pt x="10" y="3"/>
                    <a:pt x="10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Freeform 118"/>
            <p:cNvSpPr>
              <a:spLocks noEditPoints="1"/>
            </p:cNvSpPr>
            <p:nvPr/>
          </p:nvSpPr>
          <p:spPr bwMode="auto">
            <a:xfrm>
              <a:off x="4194175" y="1954213"/>
              <a:ext cx="17463" cy="19050"/>
            </a:xfrm>
            <a:custGeom>
              <a:avLst/>
              <a:gdLst>
                <a:gd name="T0" fmla="*/ 5 w 11"/>
                <a:gd name="T1" fmla="*/ 11 h 11"/>
                <a:gd name="T2" fmla="*/ 5 w 11"/>
                <a:gd name="T3" fmla="*/ 11 h 11"/>
                <a:gd name="T4" fmla="*/ 5 w 11"/>
                <a:gd name="T5" fmla="*/ 11 h 11"/>
                <a:gd name="T6" fmla="*/ 5 w 11"/>
                <a:gd name="T7" fmla="*/ 11 h 11"/>
                <a:gd name="T8" fmla="*/ 10 w 11"/>
                <a:gd name="T9" fmla="*/ 7 h 11"/>
                <a:gd name="T10" fmla="*/ 5 w 11"/>
                <a:gd name="T11" fmla="*/ 11 h 11"/>
                <a:gd name="T12" fmla="*/ 10 w 11"/>
                <a:gd name="T13" fmla="*/ 7 h 11"/>
                <a:gd name="T14" fmla="*/ 10 w 11"/>
                <a:gd name="T15" fmla="*/ 7 h 11"/>
                <a:gd name="T16" fmla="*/ 10 w 11"/>
                <a:gd name="T17" fmla="*/ 7 h 11"/>
                <a:gd name="T18" fmla="*/ 10 w 11"/>
                <a:gd name="T19" fmla="*/ 7 h 11"/>
                <a:gd name="T20" fmla="*/ 0 w 11"/>
                <a:gd name="T21" fmla="*/ 4 h 11"/>
                <a:gd name="T22" fmla="*/ 0 w 11"/>
                <a:gd name="T23" fmla="*/ 4 h 11"/>
                <a:gd name="T24" fmla="*/ 0 w 11"/>
                <a:gd name="T25" fmla="*/ 4 h 11"/>
                <a:gd name="T26" fmla="*/ 0 w 11"/>
                <a:gd name="T27" fmla="*/ 5 h 11"/>
                <a:gd name="T28" fmla="*/ 0 w 11"/>
                <a:gd name="T29" fmla="*/ 5 h 11"/>
                <a:gd name="T30" fmla="*/ 0 w 11"/>
                <a:gd name="T31" fmla="*/ 4 h 11"/>
                <a:gd name="T32" fmla="*/ 0 w 11"/>
                <a:gd name="T33" fmla="*/ 4 h 11"/>
                <a:gd name="T34" fmla="*/ 7 w 11"/>
                <a:gd name="T35" fmla="*/ 0 h 11"/>
                <a:gd name="T36" fmla="*/ 7 w 11"/>
                <a:gd name="T37" fmla="*/ 0 h 11"/>
                <a:gd name="T38" fmla="*/ 11 w 11"/>
                <a:gd name="T39" fmla="*/ 5 h 11"/>
                <a:gd name="T40" fmla="*/ 11 w 11"/>
                <a:gd name="T41" fmla="*/ 5 h 11"/>
                <a:gd name="T42" fmla="*/ 7 w 11"/>
                <a:gd name="T43" fmla="*/ 0 h 11"/>
                <a:gd name="T44" fmla="*/ 7 w 11"/>
                <a:gd name="T45" fmla="*/ 0 h 11"/>
                <a:gd name="T46" fmla="*/ 7 w 11"/>
                <a:gd name="T47" fmla="*/ 0 h 11"/>
                <a:gd name="T48" fmla="*/ 6 w 11"/>
                <a:gd name="T49" fmla="*/ 0 h 11"/>
                <a:gd name="T50" fmla="*/ 6 w 11"/>
                <a:gd name="T51" fmla="*/ 0 h 11"/>
                <a:gd name="T52" fmla="*/ 6 w 11"/>
                <a:gd name="T53" fmla="*/ 0 h 11"/>
                <a:gd name="T54" fmla="*/ 6 w 11"/>
                <a:gd name="T55" fmla="*/ 0 h 11"/>
                <a:gd name="T56" fmla="*/ 6 w 11"/>
                <a:gd name="T57" fmla="*/ 0 h 11"/>
                <a:gd name="T58" fmla="*/ 5 w 11"/>
                <a:gd name="T59" fmla="*/ 0 h 11"/>
                <a:gd name="T60" fmla="*/ 5 w 11"/>
                <a:gd name="T61" fmla="*/ 0 h 11"/>
                <a:gd name="T62" fmla="*/ 0 w 11"/>
                <a:gd name="T63" fmla="*/ 4 h 11"/>
                <a:gd name="T64" fmla="*/ 0 w 11"/>
                <a:gd name="T65" fmla="*/ 4 h 11"/>
                <a:gd name="T66" fmla="*/ 5 w 11"/>
                <a:gd name="T67" fmla="*/ 0 h 11"/>
                <a:gd name="T68" fmla="*/ 5 w 11"/>
                <a:gd name="T69" fmla="*/ 0 h 11"/>
                <a:gd name="T70" fmla="*/ 5 w 11"/>
                <a:gd name="T71" fmla="*/ 0 h 11"/>
                <a:gd name="T72" fmla="*/ 5 w 11"/>
                <a:gd name="T73" fmla="*/ 0 h 11"/>
                <a:gd name="T74" fmla="*/ 5 w 11"/>
                <a:gd name="T75" fmla="*/ 0 h 11"/>
                <a:gd name="T76" fmla="*/ 5 w 11"/>
                <a:gd name="T77" fmla="*/ 0 h 11"/>
                <a:gd name="T78" fmla="*/ 5 w 11"/>
                <a:gd name="T7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10" y="7"/>
                  </a:moveTo>
                  <a:cubicBezTo>
                    <a:pt x="10" y="9"/>
                    <a:pt x="8" y="11"/>
                    <a:pt x="5" y="11"/>
                  </a:cubicBezTo>
                  <a:cubicBezTo>
                    <a:pt x="8" y="11"/>
                    <a:pt x="10" y="9"/>
                    <a:pt x="10" y="7"/>
                  </a:cubicBezTo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Freeform 119"/>
            <p:cNvSpPr/>
            <p:nvPr/>
          </p:nvSpPr>
          <p:spPr bwMode="auto">
            <a:xfrm>
              <a:off x="4194175" y="1954213"/>
              <a:ext cx="17463" cy="19050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0 w 11"/>
                <a:gd name="T5" fmla="*/ 4 h 11"/>
                <a:gd name="T6" fmla="*/ 0 w 11"/>
                <a:gd name="T7" fmla="*/ 4 h 11"/>
                <a:gd name="T8" fmla="*/ 0 w 11"/>
                <a:gd name="T9" fmla="*/ 4 h 11"/>
                <a:gd name="T10" fmla="*/ 0 w 11"/>
                <a:gd name="T11" fmla="*/ 5 h 11"/>
                <a:gd name="T12" fmla="*/ 4 w 11"/>
                <a:gd name="T13" fmla="*/ 10 h 11"/>
                <a:gd name="T14" fmla="*/ 5 w 11"/>
                <a:gd name="T15" fmla="*/ 11 h 11"/>
                <a:gd name="T16" fmla="*/ 5 w 11"/>
                <a:gd name="T17" fmla="*/ 11 h 11"/>
                <a:gd name="T18" fmla="*/ 5 w 11"/>
                <a:gd name="T19" fmla="*/ 11 h 11"/>
                <a:gd name="T20" fmla="*/ 5 w 11"/>
                <a:gd name="T21" fmla="*/ 11 h 11"/>
                <a:gd name="T22" fmla="*/ 5 w 11"/>
                <a:gd name="T23" fmla="*/ 11 h 11"/>
                <a:gd name="T24" fmla="*/ 5 w 11"/>
                <a:gd name="T25" fmla="*/ 11 h 11"/>
                <a:gd name="T26" fmla="*/ 10 w 11"/>
                <a:gd name="T27" fmla="*/ 7 h 11"/>
                <a:gd name="T28" fmla="*/ 10 w 11"/>
                <a:gd name="T29" fmla="*/ 7 h 11"/>
                <a:gd name="T30" fmla="*/ 10 w 11"/>
                <a:gd name="T31" fmla="*/ 7 h 11"/>
                <a:gd name="T32" fmla="*/ 10 w 11"/>
                <a:gd name="T33" fmla="*/ 7 h 11"/>
                <a:gd name="T34" fmla="*/ 10 w 11"/>
                <a:gd name="T35" fmla="*/ 7 h 11"/>
                <a:gd name="T36" fmla="*/ 10 w 11"/>
                <a:gd name="T37" fmla="*/ 7 h 11"/>
                <a:gd name="T38" fmla="*/ 10 w 11"/>
                <a:gd name="T39" fmla="*/ 7 h 11"/>
                <a:gd name="T40" fmla="*/ 11 w 11"/>
                <a:gd name="T41" fmla="*/ 5 h 11"/>
                <a:gd name="T42" fmla="*/ 7 w 11"/>
                <a:gd name="T43" fmla="*/ 0 h 11"/>
                <a:gd name="T44" fmla="*/ 7 w 11"/>
                <a:gd name="T45" fmla="*/ 0 h 11"/>
                <a:gd name="T46" fmla="*/ 6 w 11"/>
                <a:gd name="T47" fmla="*/ 0 h 11"/>
                <a:gd name="T48" fmla="*/ 6 w 11"/>
                <a:gd name="T49" fmla="*/ 0 h 11"/>
                <a:gd name="T50" fmla="*/ 5 w 11"/>
                <a:gd name="T51" fmla="*/ 0 h 11"/>
                <a:gd name="T52" fmla="*/ 5 w 11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120"/>
            <p:cNvSpPr>
              <a:spLocks noEditPoints="1"/>
            </p:cNvSpPr>
            <p:nvPr/>
          </p:nvSpPr>
          <p:spPr bwMode="auto">
            <a:xfrm>
              <a:off x="4198938" y="1917701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5 w 5"/>
                <a:gd name="T7" fmla="*/ 0 h 5"/>
                <a:gd name="T8" fmla="*/ 5 w 5"/>
                <a:gd name="T9" fmla="*/ 0 h 5"/>
                <a:gd name="T10" fmla="*/ 5 w 5"/>
                <a:gd name="T11" fmla="*/ 0 h 5"/>
                <a:gd name="T12" fmla="*/ 5 w 5"/>
                <a:gd name="T13" fmla="*/ 0 h 5"/>
                <a:gd name="T14" fmla="*/ 5 w 5"/>
                <a:gd name="T15" fmla="*/ 0 h 5"/>
                <a:gd name="T16" fmla="*/ 0 w 5"/>
                <a:gd name="T17" fmla="*/ 5 h 5"/>
                <a:gd name="T18" fmla="*/ 0 w 5"/>
                <a:gd name="T19" fmla="*/ 5 h 5"/>
                <a:gd name="T20" fmla="*/ 0 w 5"/>
                <a:gd name="T21" fmla="*/ 5 h 5"/>
                <a:gd name="T22" fmla="*/ 5 w 5"/>
                <a:gd name="T23" fmla="*/ 0 h 5"/>
                <a:gd name="T24" fmla="*/ 5 w 5"/>
                <a:gd name="T25" fmla="*/ 0 h 5"/>
                <a:gd name="T26" fmla="*/ 5 w 5"/>
                <a:gd name="T27" fmla="*/ 0 h 5"/>
                <a:gd name="T28" fmla="*/ 5 w 5"/>
                <a:gd name="T29" fmla="*/ 0 h 5"/>
                <a:gd name="T30" fmla="*/ 5 w 5"/>
                <a:gd name="T31" fmla="*/ 0 h 5"/>
                <a:gd name="T32" fmla="*/ 5 w 5"/>
                <a:gd name="T33" fmla="*/ 0 h 5"/>
                <a:gd name="T34" fmla="*/ 5 w 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121"/>
            <p:cNvSpPr/>
            <p:nvPr/>
          </p:nvSpPr>
          <p:spPr bwMode="auto">
            <a:xfrm>
              <a:off x="4198938" y="1917701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0 w 11"/>
                <a:gd name="T5" fmla="*/ 5 h 10"/>
                <a:gd name="T6" fmla="*/ 5 w 11"/>
                <a:gd name="T7" fmla="*/ 10 h 10"/>
                <a:gd name="T8" fmla="*/ 11 w 11"/>
                <a:gd name="T9" fmla="*/ 5 h 10"/>
                <a:gd name="T10" fmla="*/ 11 w 11"/>
                <a:gd name="T11" fmla="*/ 5 h 10"/>
                <a:gd name="T12" fmla="*/ 5 w 11"/>
                <a:gd name="T13" fmla="*/ 0 h 10"/>
                <a:gd name="T14" fmla="*/ 5 w 11"/>
                <a:gd name="T15" fmla="*/ 0 h 10"/>
                <a:gd name="T16" fmla="*/ 5 w 11"/>
                <a:gd name="T17" fmla="*/ 0 h 10"/>
                <a:gd name="T18" fmla="*/ 5 w 11"/>
                <a:gd name="T19" fmla="*/ 0 h 10"/>
                <a:gd name="T20" fmla="*/ 5 w 11"/>
                <a:gd name="T21" fmla="*/ 0 h 10"/>
                <a:gd name="T22" fmla="*/ 5 w 11"/>
                <a:gd name="T23" fmla="*/ 0 h 10"/>
                <a:gd name="T24" fmla="*/ 5 w 1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122"/>
            <p:cNvSpPr>
              <a:spLocks noEditPoints="1"/>
            </p:cNvSpPr>
            <p:nvPr/>
          </p:nvSpPr>
          <p:spPr bwMode="auto">
            <a:xfrm>
              <a:off x="4194175" y="1879601"/>
              <a:ext cx="15875" cy="9525"/>
            </a:xfrm>
            <a:custGeom>
              <a:avLst/>
              <a:gdLst>
                <a:gd name="T0" fmla="*/ 10 w 10"/>
                <a:gd name="T1" fmla="*/ 4 h 6"/>
                <a:gd name="T2" fmla="*/ 10 w 10"/>
                <a:gd name="T3" fmla="*/ 4 h 6"/>
                <a:gd name="T4" fmla="*/ 10 w 10"/>
                <a:gd name="T5" fmla="*/ 4 h 6"/>
                <a:gd name="T6" fmla="*/ 10 w 10"/>
                <a:gd name="T7" fmla="*/ 4 h 6"/>
                <a:gd name="T8" fmla="*/ 10 w 10"/>
                <a:gd name="T9" fmla="*/ 4 h 6"/>
                <a:gd name="T10" fmla="*/ 4 w 10"/>
                <a:gd name="T11" fmla="*/ 1 h 6"/>
                <a:gd name="T12" fmla="*/ 4 w 10"/>
                <a:gd name="T13" fmla="*/ 1 h 6"/>
                <a:gd name="T14" fmla="*/ 4 w 10"/>
                <a:gd name="T15" fmla="*/ 1 h 6"/>
                <a:gd name="T16" fmla="*/ 0 w 10"/>
                <a:gd name="T17" fmla="*/ 6 h 6"/>
                <a:gd name="T18" fmla="*/ 0 w 10"/>
                <a:gd name="T19" fmla="*/ 6 h 6"/>
                <a:gd name="T20" fmla="*/ 4 w 10"/>
                <a:gd name="T21" fmla="*/ 1 h 6"/>
                <a:gd name="T22" fmla="*/ 4 w 10"/>
                <a:gd name="T23" fmla="*/ 1 h 6"/>
                <a:gd name="T24" fmla="*/ 5 w 10"/>
                <a:gd name="T25" fmla="*/ 0 h 6"/>
                <a:gd name="T26" fmla="*/ 5 w 10"/>
                <a:gd name="T27" fmla="*/ 0 h 6"/>
                <a:gd name="T28" fmla="*/ 4 w 10"/>
                <a:gd name="T29" fmla="*/ 1 h 6"/>
                <a:gd name="T30" fmla="*/ 4 w 10"/>
                <a:gd name="T31" fmla="*/ 1 h 6"/>
                <a:gd name="T32" fmla="*/ 5 w 10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123"/>
            <p:cNvSpPr/>
            <p:nvPr/>
          </p:nvSpPr>
          <p:spPr bwMode="auto">
            <a:xfrm>
              <a:off x="4194175" y="1879601"/>
              <a:ext cx="17463" cy="17463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4 w 11"/>
                <a:gd name="T5" fmla="*/ 1 h 11"/>
                <a:gd name="T6" fmla="*/ 4 w 11"/>
                <a:gd name="T7" fmla="*/ 1 h 11"/>
                <a:gd name="T8" fmla="*/ 4 w 11"/>
                <a:gd name="T9" fmla="*/ 1 h 11"/>
                <a:gd name="T10" fmla="*/ 0 w 11"/>
                <a:gd name="T11" fmla="*/ 6 h 11"/>
                <a:gd name="T12" fmla="*/ 0 w 11"/>
                <a:gd name="T13" fmla="*/ 7 h 11"/>
                <a:gd name="T14" fmla="*/ 0 w 11"/>
                <a:gd name="T15" fmla="*/ 7 h 11"/>
                <a:gd name="T16" fmla="*/ 0 w 11"/>
                <a:gd name="T17" fmla="*/ 7 h 11"/>
                <a:gd name="T18" fmla="*/ 0 w 11"/>
                <a:gd name="T19" fmla="*/ 7 h 11"/>
                <a:gd name="T20" fmla="*/ 0 w 11"/>
                <a:gd name="T21" fmla="*/ 7 h 11"/>
                <a:gd name="T22" fmla="*/ 5 w 11"/>
                <a:gd name="T23" fmla="*/ 11 h 11"/>
                <a:gd name="T24" fmla="*/ 5 w 11"/>
                <a:gd name="T25" fmla="*/ 11 h 11"/>
                <a:gd name="T26" fmla="*/ 5 w 11"/>
                <a:gd name="T27" fmla="*/ 11 h 11"/>
                <a:gd name="T28" fmla="*/ 5 w 11"/>
                <a:gd name="T29" fmla="*/ 11 h 11"/>
                <a:gd name="T30" fmla="*/ 5 w 11"/>
                <a:gd name="T31" fmla="*/ 11 h 11"/>
                <a:gd name="T32" fmla="*/ 5 w 11"/>
                <a:gd name="T33" fmla="*/ 11 h 11"/>
                <a:gd name="T34" fmla="*/ 7 w 11"/>
                <a:gd name="T35" fmla="*/ 11 h 11"/>
                <a:gd name="T36" fmla="*/ 7 w 11"/>
                <a:gd name="T37" fmla="*/ 11 h 11"/>
                <a:gd name="T38" fmla="*/ 7 w 11"/>
                <a:gd name="T39" fmla="*/ 11 h 11"/>
                <a:gd name="T40" fmla="*/ 11 w 11"/>
                <a:gd name="T41" fmla="*/ 6 h 11"/>
                <a:gd name="T42" fmla="*/ 10 w 11"/>
                <a:gd name="T43" fmla="*/ 4 h 11"/>
                <a:gd name="T44" fmla="*/ 10 w 11"/>
                <a:gd name="T45" fmla="*/ 4 h 11"/>
                <a:gd name="T46" fmla="*/ 10 w 11"/>
                <a:gd name="T47" fmla="*/ 4 h 11"/>
                <a:gd name="T48" fmla="*/ 10 w 11"/>
                <a:gd name="T49" fmla="*/ 4 h 11"/>
                <a:gd name="T50" fmla="*/ 5 w 11"/>
                <a:gd name="T51" fmla="*/ 0 h 11"/>
                <a:gd name="T52" fmla="*/ 5 w 11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11" y="8"/>
                    <a:pt x="11" y="6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124"/>
            <p:cNvSpPr>
              <a:spLocks noEditPoints="1"/>
            </p:cNvSpPr>
            <p:nvPr/>
          </p:nvSpPr>
          <p:spPr bwMode="auto">
            <a:xfrm>
              <a:off x="4194175" y="1879601"/>
              <a:ext cx="11113" cy="17463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7 w 7"/>
                <a:gd name="T9" fmla="*/ 11 h 11"/>
                <a:gd name="T10" fmla="*/ 5 w 7"/>
                <a:gd name="T11" fmla="*/ 11 h 11"/>
                <a:gd name="T12" fmla="*/ 7 w 7"/>
                <a:gd name="T13" fmla="*/ 11 h 11"/>
                <a:gd name="T14" fmla="*/ 0 w 7"/>
                <a:gd name="T15" fmla="*/ 7 h 11"/>
                <a:gd name="T16" fmla="*/ 0 w 7"/>
                <a:gd name="T17" fmla="*/ 7 h 11"/>
                <a:gd name="T18" fmla="*/ 0 w 7"/>
                <a:gd name="T19" fmla="*/ 7 h 11"/>
                <a:gd name="T20" fmla="*/ 5 w 7"/>
                <a:gd name="T21" fmla="*/ 0 h 11"/>
                <a:gd name="T22" fmla="*/ 5 w 7"/>
                <a:gd name="T23" fmla="*/ 0 h 11"/>
                <a:gd name="T24" fmla="*/ 5 w 7"/>
                <a:gd name="T25" fmla="*/ 0 h 11"/>
                <a:gd name="T26" fmla="*/ 5 w 7"/>
                <a:gd name="T27" fmla="*/ 0 h 11"/>
                <a:gd name="T28" fmla="*/ 5 w 7"/>
                <a:gd name="T29" fmla="*/ 0 h 11"/>
                <a:gd name="T30" fmla="*/ 5 w 7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7" y="11"/>
                  </a:moveTo>
                  <a:cubicBezTo>
                    <a:pt x="6" y="11"/>
                    <a:pt x="6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125"/>
            <p:cNvSpPr>
              <a:spLocks noEditPoints="1"/>
            </p:cNvSpPr>
            <p:nvPr/>
          </p:nvSpPr>
          <p:spPr bwMode="auto">
            <a:xfrm>
              <a:off x="4179888" y="1844676"/>
              <a:ext cx="17463" cy="7938"/>
            </a:xfrm>
            <a:custGeom>
              <a:avLst/>
              <a:gdLst>
                <a:gd name="T0" fmla="*/ 10 w 11"/>
                <a:gd name="T1" fmla="*/ 2 h 5"/>
                <a:gd name="T2" fmla="*/ 10 w 11"/>
                <a:gd name="T3" fmla="*/ 2 h 5"/>
                <a:gd name="T4" fmla="*/ 11 w 11"/>
                <a:gd name="T5" fmla="*/ 5 h 5"/>
                <a:gd name="T6" fmla="*/ 11 w 11"/>
                <a:gd name="T7" fmla="*/ 5 h 5"/>
                <a:gd name="T8" fmla="*/ 10 w 11"/>
                <a:gd name="T9" fmla="*/ 2 h 5"/>
                <a:gd name="T10" fmla="*/ 10 w 11"/>
                <a:gd name="T11" fmla="*/ 2 h 5"/>
                <a:gd name="T12" fmla="*/ 10 w 11"/>
                <a:gd name="T13" fmla="*/ 2 h 5"/>
                <a:gd name="T14" fmla="*/ 3 w 11"/>
                <a:gd name="T15" fmla="*/ 0 h 5"/>
                <a:gd name="T16" fmla="*/ 3 w 11"/>
                <a:gd name="T17" fmla="*/ 0 h 5"/>
                <a:gd name="T18" fmla="*/ 3 w 11"/>
                <a:gd name="T19" fmla="*/ 0 h 5"/>
                <a:gd name="T20" fmla="*/ 0 w 11"/>
                <a:gd name="T21" fmla="*/ 5 h 5"/>
                <a:gd name="T22" fmla="*/ 0 w 11"/>
                <a:gd name="T23" fmla="*/ 5 h 5"/>
                <a:gd name="T24" fmla="*/ 3 w 11"/>
                <a:gd name="T25" fmla="*/ 0 h 5"/>
                <a:gd name="T26" fmla="*/ 3 w 11"/>
                <a:gd name="T27" fmla="*/ 0 h 5"/>
                <a:gd name="T28" fmla="*/ 5 w 11"/>
                <a:gd name="T29" fmla="*/ 0 h 5"/>
                <a:gd name="T30" fmla="*/ 5 w 11"/>
                <a:gd name="T31" fmla="*/ 0 h 5"/>
                <a:gd name="T32" fmla="*/ 3 w 11"/>
                <a:gd name="T33" fmla="*/ 0 h 5"/>
                <a:gd name="T34" fmla="*/ 3 w 11"/>
                <a:gd name="T35" fmla="*/ 0 h 5"/>
                <a:gd name="T36" fmla="*/ 5 w 11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5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126"/>
            <p:cNvSpPr/>
            <p:nvPr/>
          </p:nvSpPr>
          <p:spPr bwMode="auto">
            <a:xfrm>
              <a:off x="4179888" y="1844676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3 w 11"/>
                <a:gd name="T5" fmla="*/ 0 h 10"/>
                <a:gd name="T6" fmla="*/ 3 w 11"/>
                <a:gd name="T7" fmla="*/ 0 h 10"/>
                <a:gd name="T8" fmla="*/ 3 w 11"/>
                <a:gd name="T9" fmla="*/ 0 h 10"/>
                <a:gd name="T10" fmla="*/ 0 w 11"/>
                <a:gd name="T11" fmla="*/ 5 h 10"/>
                <a:gd name="T12" fmla="*/ 1 w 11"/>
                <a:gd name="T13" fmla="*/ 7 h 10"/>
                <a:gd name="T14" fmla="*/ 1 w 11"/>
                <a:gd name="T15" fmla="*/ 8 h 10"/>
                <a:gd name="T16" fmla="*/ 1 w 11"/>
                <a:gd name="T17" fmla="*/ 8 h 10"/>
                <a:gd name="T18" fmla="*/ 1 w 11"/>
                <a:gd name="T19" fmla="*/ 8 h 10"/>
                <a:gd name="T20" fmla="*/ 1 w 11"/>
                <a:gd name="T21" fmla="*/ 8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8 w 11"/>
                <a:gd name="T35" fmla="*/ 9 h 10"/>
                <a:gd name="T36" fmla="*/ 8 w 11"/>
                <a:gd name="T37" fmla="*/ 9 h 10"/>
                <a:gd name="T38" fmla="*/ 8 w 11"/>
                <a:gd name="T39" fmla="*/ 9 h 10"/>
                <a:gd name="T40" fmla="*/ 11 w 11"/>
                <a:gd name="T41" fmla="*/ 5 h 10"/>
                <a:gd name="T42" fmla="*/ 10 w 11"/>
                <a:gd name="T43" fmla="*/ 2 h 10"/>
                <a:gd name="T44" fmla="*/ 10 w 11"/>
                <a:gd name="T45" fmla="*/ 2 h 10"/>
                <a:gd name="T46" fmla="*/ 5 w 11"/>
                <a:gd name="T47" fmla="*/ 0 h 10"/>
                <a:gd name="T48" fmla="*/ 5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127"/>
            <p:cNvSpPr>
              <a:spLocks noEditPoints="1"/>
            </p:cNvSpPr>
            <p:nvPr/>
          </p:nvSpPr>
          <p:spPr bwMode="auto">
            <a:xfrm>
              <a:off x="4181475" y="1844676"/>
              <a:ext cx="11113" cy="1587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4 w 7"/>
                <a:gd name="T5" fmla="*/ 10 h 10"/>
                <a:gd name="T6" fmla="*/ 4 w 7"/>
                <a:gd name="T7" fmla="*/ 10 h 10"/>
                <a:gd name="T8" fmla="*/ 7 w 7"/>
                <a:gd name="T9" fmla="*/ 9 h 10"/>
                <a:gd name="T10" fmla="*/ 4 w 7"/>
                <a:gd name="T11" fmla="*/ 10 h 10"/>
                <a:gd name="T12" fmla="*/ 7 w 7"/>
                <a:gd name="T13" fmla="*/ 9 h 10"/>
                <a:gd name="T14" fmla="*/ 0 w 7"/>
                <a:gd name="T15" fmla="*/ 8 h 10"/>
                <a:gd name="T16" fmla="*/ 0 w 7"/>
                <a:gd name="T17" fmla="*/ 8 h 10"/>
                <a:gd name="T18" fmla="*/ 0 w 7"/>
                <a:gd name="T19" fmla="*/ 8 h 10"/>
                <a:gd name="T20" fmla="*/ 4 w 7"/>
                <a:gd name="T21" fmla="*/ 0 h 10"/>
                <a:gd name="T22" fmla="*/ 4 w 7"/>
                <a:gd name="T23" fmla="*/ 0 h 10"/>
                <a:gd name="T24" fmla="*/ 4 w 7"/>
                <a:gd name="T25" fmla="*/ 0 h 10"/>
                <a:gd name="T26" fmla="*/ 4 w 7"/>
                <a:gd name="T27" fmla="*/ 0 h 10"/>
                <a:gd name="T28" fmla="*/ 4 w 7"/>
                <a:gd name="T29" fmla="*/ 0 h 10"/>
                <a:gd name="T30" fmla="*/ 4 w 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7" y="9"/>
                  </a:moveTo>
                  <a:cubicBezTo>
                    <a:pt x="6" y="10"/>
                    <a:pt x="5" y="10"/>
                    <a:pt x="4" y="10"/>
                  </a:cubicBezTo>
                  <a:cubicBezTo>
                    <a:pt x="5" y="10"/>
                    <a:pt x="6" y="10"/>
                    <a:pt x="7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Freeform 128"/>
            <p:cNvSpPr/>
            <p:nvPr/>
          </p:nvSpPr>
          <p:spPr bwMode="auto">
            <a:xfrm>
              <a:off x="762000" y="2906713"/>
              <a:ext cx="1376363" cy="757238"/>
            </a:xfrm>
            <a:custGeom>
              <a:avLst/>
              <a:gdLst>
                <a:gd name="T0" fmla="*/ 853 w 853"/>
                <a:gd name="T1" fmla="*/ 277 h 469"/>
                <a:gd name="T2" fmla="*/ 764 w 853"/>
                <a:gd name="T3" fmla="*/ 189 h 469"/>
                <a:gd name="T4" fmla="*/ 722 w 853"/>
                <a:gd name="T5" fmla="*/ 201 h 469"/>
                <a:gd name="T6" fmla="*/ 645 w 853"/>
                <a:gd name="T7" fmla="*/ 178 h 469"/>
                <a:gd name="T8" fmla="*/ 635 w 853"/>
                <a:gd name="T9" fmla="*/ 179 h 469"/>
                <a:gd name="T10" fmla="*/ 407 w 853"/>
                <a:gd name="T11" fmla="*/ 0 h 469"/>
                <a:gd name="T12" fmla="*/ 199 w 853"/>
                <a:gd name="T13" fmla="*/ 126 h 469"/>
                <a:gd name="T14" fmla="*/ 172 w 853"/>
                <a:gd name="T15" fmla="*/ 124 h 469"/>
                <a:gd name="T16" fmla="*/ 0 w 853"/>
                <a:gd name="T17" fmla="*/ 296 h 469"/>
                <a:gd name="T18" fmla="*/ 172 w 853"/>
                <a:gd name="T19" fmla="*/ 469 h 469"/>
                <a:gd name="T20" fmla="*/ 280 w 853"/>
                <a:gd name="T21" fmla="*/ 431 h 469"/>
                <a:gd name="T22" fmla="*/ 407 w 853"/>
                <a:gd name="T23" fmla="*/ 469 h 469"/>
                <a:gd name="T24" fmla="*/ 542 w 853"/>
                <a:gd name="T25" fmla="*/ 426 h 469"/>
                <a:gd name="T26" fmla="*/ 645 w 853"/>
                <a:gd name="T27" fmla="*/ 469 h 469"/>
                <a:gd name="T28" fmla="*/ 784 w 853"/>
                <a:gd name="T29" fmla="*/ 363 h 469"/>
                <a:gd name="T30" fmla="*/ 853 w 853"/>
                <a:gd name="T31" fmla="*/ 27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3" h="469">
                  <a:moveTo>
                    <a:pt x="853" y="277"/>
                  </a:moveTo>
                  <a:cubicBezTo>
                    <a:pt x="853" y="229"/>
                    <a:pt x="813" y="189"/>
                    <a:pt x="764" y="189"/>
                  </a:cubicBezTo>
                  <a:cubicBezTo>
                    <a:pt x="749" y="189"/>
                    <a:pt x="734" y="193"/>
                    <a:pt x="722" y="201"/>
                  </a:cubicBezTo>
                  <a:cubicBezTo>
                    <a:pt x="699" y="186"/>
                    <a:pt x="673" y="178"/>
                    <a:pt x="645" y="178"/>
                  </a:cubicBezTo>
                  <a:cubicBezTo>
                    <a:pt x="641" y="178"/>
                    <a:pt x="638" y="179"/>
                    <a:pt x="635" y="179"/>
                  </a:cubicBezTo>
                  <a:cubicBezTo>
                    <a:pt x="610" y="76"/>
                    <a:pt x="517" y="0"/>
                    <a:pt x="407" y="0"/>
                  </a:cubicBezTo>
                  <a:cubicBezTo>
                    <a:pt x="316" y="0"/>
                    <a:pt x="238" y="51"/>
                    <a:pt x="199" y="126"/>
                  </a:cubicBezTo>
                  <a:cubicBezTo>
                    <a:pt x="190" y="125"/>
                    <a:pt x="181" y="124"/>
                    <a:pt x="172" y="124"/>
                  </a:cubicBezTo>
                  <a:cubicBezTo>
                    <a:pt x="77" y="124"/>
                    <a:pt x="0" y="201"/>
                    <a:pt x="0" y="296"/>
                  </a:cubicBezTo>
                  <a:cubicBezTo>
                    <a:pt x="0" y="392"/>
                    <a:pt x="77" y="469"/>
                    <a:pt x="172" y="469"/>
                  </a:cubicBezTo>
                  <a:cubicBezTo>
                    <a:pt x="213" y="469"/>
                    <a:pt x="250" y="455"/>
                    <a:pt x="280" y="431"/>
                  </a:cubicBezTo>
                  <a:cubicBezTo>
                    <a:pt x="316" y="455"/>
                    <a:pt x="360" y="469"/>
                    <a:pt x="407" y="469"/>
                  </a:cubicBezTo>
                  <a:cubicBezTo>
                    <a:pt x="457" y="469"/>
                    <a:pt x="504" y="453"/>
                    <a:pt x="542" y="426"/>
                  </a:cubicBezTo>
                  <a:cubicBezTo>
                    <a:pt x="568" y="453"/>
                    <a:pt x="604" y="469"/>
                    <a:pt x="645" y="469"/>
                  </a:cubicBezTo>
                  <a:cubicBezTo>
                    <a:pt x="711" y="469"/>
                    <a:pt x="767" y="424"/>
                    <a:pt x="784" y="363"/>
                  </a:cubicBezTo>
                  <a:cubicBezTo>
                    <a:pt x="823" y="354"/>
                    <a:pt x="853" y="319"/>
                    <a:pt x="853" y="2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Freeform 129"/>
            <p:cNvSpPr/>
            <p:nvPr/>
          </p:nvSpPr>
          <p:spPr bwMode="auto">
            <a:xfrm>
              <a:off x="1905000" y="2074863"/>
              <a:ext cx="954088" cy="801688"/>
            </a:xfrm>
            <a:custGeom>
              <a:avLst/>
              <a:gdLst>
                <a:gd name="T0" fmla="*/ 547 w 592"/>
                <a:gd name="T1" fmla="*/ 292 h 497"/>
                <a:gd name="T2" fmla="*/ 571 w 592"/>
                <a:gd name="T3" fmla="*/ 198 h 497"/>
                <a:gd name="T4" fmla="*/ 373 w 592"/>
                <a:gd name="T5" fmla="*/ 0 h 497"/>
                <a:gd name="T6" fmla="*/ 177 w 592"/>
                <a:gd name="T7" fmla="*/ 185 h 497"/>
                <a:gd name="T8" fmla="*/ 152 w 592"/>
                <a:gd name="T9" fmla="*/ 183 h 497"/>
                <a:gd name="T10" fmla="*/ 0 w 592"/>
                <a:gd name="T11" fmla="*/ 334 h 497"/>
                <a:gd name="T12" fmla="*/ 152 w 592"/>
                <a:gd name="T13" fmla="*/ 485 h 497"/>
                <a:gd name="T14" fmla="*/ 224 w 592"/>
                <a:gd name="T15" fmla="*/ 467 h 497"/>
                <a:gd name="T16" fmla="*/ 340 w 592"/>
                <a:gd name="T17" fmla="*/ 485 h 497"/>
                <a:gd name="T18" fmla="*/ 414 w 592"/>
                <a:gd name="T19" fmla="*/ 478 h 497"/>
                <a:gd name="T20" fmla="*/ 478 w 592"/>
                <a:gd name="T21" fmla="*/ 497 h 497"/>
                <a:gd name="T22" fmla="*/ 592 w 592"/>
                <a:gd name="T23" fmla="*/ 383 h 497"/>
                <a:gd name="T24" fmla="*/ 547 w 592"/>
                <a:gd name="T25" fmla="*/ 29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497">
                  <a:moveTo>
                    <a:pt x="547" y="292"/>
                  </a:moveTo>
                  <a:cubicBezTo>
                    <a:pt x="562" y="264"/>
                    <a:pt x="571" y="232"/>
                    <a:pt x="571" y="198"/>
                  </a:cubicBezTo>
                  <a:cubicBezTo>
                    <a:pt x="571" y="89"/>
                    <a:pt x="482" y="0"/>
                    <a:pt x="373" y="0"/>
                  </a:cubicBezTo>
                  <a:cubicBezTo>
                    <a:pt x="269" y="0"/>
                    <a:pt x="183" y="82"/>
                    <a:pt x="177" y="185"/>
                  </a:cubicBezTo>
                  <a:cubicBezTo>
                    <a:pt x="168" y="183"/>
                    <a:pt x="160" y="183"/>
                    <a:pt x="152" y="183"/>
                  </a:cubicBezTo>
                  <a:cubicBezTo>
                    <a:pt x="68" y="183"/>
                    <a:pt x="0" y="250"/>
                    <a:pt x="0" y="334"/>
                  </a:cubicBezTo>
                  <a:cubicBezTo>
                    <a:pt x="0" y="418"/>
                    <a:pt x="68" y="485"/>
                    <a:pt x="152" y="485"/>
                  </a:cubicBezTo>
                  <a:cubicBezTo>
                    <a:pt x="178" y="485"/>
                    <a:pt x="203" y="479"/>
                    <a:pt x="224" y="467"/>
                  </a:cubicBezTo>
                  <a:cubicBezTo>
                    <a:pt x="256" y="478"/>
                    <a:pt x="296" y="485"/>
                    <a:pt x="340" y="485"/>
                  </a:cubicBezTo>
                  <a:cubicBezTo>
                    <a:pt x="367" y="485"/>
                    <a:pt x="392" y="483"/>
                    <a:pt x="414" y="478"/>
                  </a:cubicBezTo>
                  <a:cubicBezTo>
                    <a:pt x="432" y="490"/>
                    <a:pt x="454" y="497"/>
                    <a:pt x="478" y="497"/>
                  </a:cubicBezTo>
                  <a:cubicBezTo>
                    <a:pt x="541" y="497"/>
                    <a:pt x="592" y="446"/>
                    <a:pt x="592" y="383"/>
                  </a:cubicBezTo>
                  <a:cubicBezTo>
                    <a:pt x="592" y="346"/>
                    <a:pt x="574" y="313"/>
                    <a:pt x="547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Freeform 130"/>
            <p:cNvSpPr/>
            <p:nvPr/>
          </p:nvSpPr>
          <p:spPr bwMode="auto">
            <a:xfrm>
              <a:off x="4341813" y="2949576"/>
              <a:ext cx="1128713" cy="808038"/>
            </a:xfrm>
            <a:custGeom>
              <a:avLst/>
              <a:gdLst>
                <a:gd name="T0" fmla="*/ 559 w 699"/>
                <a:gd name="T1" fmla="*/ 124 h 501"/>
                <a:gd name="T2" fmla="*/ 533 w 699"/>
                <a:gd name="T3" fmla="*/ 126 h 501"/>
                <a:gd name="T4" fmla="*/ 377 w 699"/>
                <a:gd name="T5" fmla="*/ 0 h 501"/>
                <a:gd name="T6" fmla="*/ 219 w 699"/>
                <a:gd name="T7" fmla="*/ 147 h 501"/>
                <a:gd name="T8" fmla="*/ 141 w 699"/>
                <a:gd name="T9" fmla="*/ 124 h 501"/>
                <a:gd name="T10" fmla="*/ 0 w 699"/>
                <a:gd name="T11" fmla="*/ 265 h 501"/>
                <a:gd name="T12" fmla="*/ 141 w 699"/>
                <a:gd name="T13" fmla="*/ 406 h 501"/>
                <a:gd name="T14" fmla="*/ 220 w 699"/>
                <a:gd name="T15" fmla="*/ 381 h 501"/>
                <a:gd name="T16" fmla="*/ 365 w 699"/>
                <a:gd name="T17" fmla="*/ 501 h 501"/>
                <a:gd name="T18" fmla="*/ 506 w 699"/>
                <a:gd name="T19" fmla="*/ 395 h 501"/>
                <a:gd name="T20" fmla="*/ 559 w 699"/>
                <a:gd name="T21" fmla="*/ 406 h 501"/>
                <a:gd name="T22" fmla="*/ 699 w 699"/>
                <a:gd name="T23" fmla="*/ 265 h 501"/>
                <a:gd name="T24" fmla="*/ 559 w 699"/>
                <a:gd name="T25" fmla="*/ 12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" h="501">
                  <a:moveTo>
                    <a:pt x="559" y="124"/>
                  </a:moveTo>
                  <a:cubicBezTo>
                    <a:pt x="550" y="124"/>
                    <a:pt x="541" y="125"/>
                    <a:pt x="533" y="126"/>
                  </a:cubicBezTo>
                  <a:cubicBezTo>
                    <a:pt x="518" y="54"/>
                    <a:pt x="454" y="0"/>
                    <a:pt x="377" y="0"/>
                  </a:cubicBezTo>
                  <a:cubicBezTo>
                    <a:pt x="293" y="0"/>
                    <a:pt x="224" y="65"/>
                    <a:pt x="219" y="147"/>
                  </a:cubicBezTo>
                  <a:cubicBezTo>
                    <a:pt x="196" y="133"/>
                    <a:pt x="170" y="124"/>
                    <a:pt x="141" y="124"/>
                  </a:cubicBezTo>
                  <a:cubicBezTo>
                    <a:pt x="63" y="124"/>
                    <a:pt x="0" y="187"/>
                    <a:pt x="0" y="265"/>
                  </a:cubicBezTo>
                  <a:cubicBezTo>
                    <a:pt x="0" y="343"/>
                    <a:pt x="63" y="406"/>
                    <a:pt x="141" y="406"/>
                  </a:cubicBezTo>
                  <a:cubicBezTo>
                    <a:pt x="170" y="406"/>
                    <a:pt x="198" y="396"/>
                    <a:pt x="220" y="381"/>
                  </a:cubicBezTo>
                  <a:cubicBezTo>
                    <a:pt x="233" y="449"/>
                    <a:pt x="293" y="501"/>
                    <a:pt x="365" y="501"/>
                  </a:cubicBezTo>
                  <a:cubicBezTo>
                    <a:pt x="432" y="501"/>
                    <a:pt x="488" y="456"/>
                    <a:pt x="506" y="395"/>
                  </a:cubicBezTo>
                  <a:cubicBezTo>
                    <a:pt x="522" y="402"/>
                    <a:pt x="540" y="406"/>
                    <a:pt x="559" y="406"/>
                  </a:cubicBezTo>
                  <a:cubicBezTo>
                    <a:pt x="636" y="406"/>
                    <a:pt x="699" y="343"/>
                    <a:pt x="699" y="265"/>
                  </a:cubicBezTo>
                  <a:cubicBezTo>
                    <a:pt x="699" y="187"/>
                    <a:pt x="636" y="124"/>
                    <a:pt x="559" y="1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0" name="文本框 179"/>
          <p:cNvSpPr txBox="1"/>
          <p:nvPr/>
        </p:nvSpPr>
        <p:spPr>
          <a:xfrm>
            <a:off x="6161311" y="2152458"/>
            <a:ext cx="5249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6161311" y="5156915"/>
            <a:ext cx="5249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6224811" y="3304706"/>
            <a:ext cx="4858445" cy="1400643"/>
            <a:chOff x="6224811" y="3304706"/>
            <a:chExt cx="4858445" cy="1400643"/>
          </a:xfrm>
        </p:grpSpPr>
        <p:grpSp>
          <p:nvGrpSpPr>
            <p:cNvPr id="183" name="Group 2"/>
            <p:cNvGrpSpPr/>
            <p:nvPr/>
          </p:nvGrpSpPr>
          <p:grpSpPr>
            <a:xfrm>
              <a:off x="7542889" y="3304706"/>
              <a:ext cx="3540367" cy="1400643"/>
              <a:chOff x="6868847" y="3517276"/>
              <a:chExt cx="3478044" cy="1375986"/>
            </a:xfrm>
          </p:grpSpPr>
          <p:sp>
            <p:nvSpPr>
              <p:cNvPr id="185" name="Freeform 126"/>
              <p:cNvSpPr>
                <a:spLocks noChangeAspect="1" noChangeArrowheads="1"/>
              </p:cNvSpPr>
              <p:nvPr/>
            </p:nvSpPr>
            <p:spPr bwMode="auto">
              <a:xfrm>
                <a:off x="6868847" y="351727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Freeform 127"/>
              <p:cNvSpPr>
                <a:spLocks noChangeAspect="1" noChangeArrowheads="1"/>
              </p:cNvSpPr>
              <p:nvPr/>
            </p:nvSpPr>
            <p:spPr bwMode="auto">
              <a:xfrm>
                <a:off x="7612935" y="351727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7" name="Freeform 128"/>
              <p:cNvSpPr>
                <a:spLocks noChangeAspect="1" noChangeArrowheads="1"/>
              </p:cNvSpPr>
              <p:nvPr/>
            </p:nvSpPr>
            <p:spPr bwMode="auto">
              <a:xfrm>
                <a:off x="8357023" y="351727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8" name="Freeform 129"/>
              <p:cNvSpPr>
                <a:spLocks noChangeAspect="1" noChangeArrowheads="1"/>
              </p:cNvSpPr>
              <p:nvPr/>
            </p:nvSpPr>
            <p:spPr bwMode="auto">
              <a:xfrm>
                <a:off x="9098029" y="351727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9" name="Freeform 133"/>
              <p:cNvSpPr>
                <a:spLocks noChangeAspect="1" noChangeArrowheads="1"/>
              </p:cNvSpPr>
              <p:nvPr/>
            </p:nvSpPr>
            <p:spPr bwMode="auto">
              <a:xfrm>
                <a:off x="9842117" y="351727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90" name="Freeform 135"/>
              <p:cNvSpPr>
                <a:spLocks noChangeAspect="1" noChangeArrowheads="1"/>
              </p:cNvSpPr>
              <p:nvPr/>
            </p:nvSpPr>
            <p:spPr bwMode="auto">
              <a:xfrm>
                <a:off x="6868847" y="4289123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91" name="Freeform 136"/>
              <p:cNvSpPr>
                <a:spLocks noChangeAspect="1" noChangeArrowheads="1"/>
              </p:cNvSpPr>
              <p:nvPr/>
            </p:nvSpPr>
            <p:spPr bwMode="auto">
              <a:xfrm>
                <a:off x="7612935" y="4289123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92" name="Freeform 137"/>
              <p:cNvSpPr>
                <a:spLocks noChangeAspect="1" noChangeArrowheads="1"/>
              </p:cNvSpPr>
              <p:nvPr/>
            </p:nvSpPr>
            <p:spPr bwMode="auto">
              <a:xfrm>
                <a:off x="8357023" y="4289123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93" name="Freeform 138"/>
              <p:cNvSpPr>
                <a:spLocks noChangeAspect="1" noChangeArrowheads="1"/>
              </p:cNvSpPr>
              <p:nvPr/>
            </p:nvSpPr>
            <p:spPr bwMode="auto">
              <a:xfrm>
                <a:off x="9098029" y="4289123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94" name="Freeform 139"/>
              <p:cNvSpPr>
                <a:spLocks noChangeAspect="1" noChangeArrowheads="1"/>
              </p:cNvSpPr>
              <p:nvPr/>
            </p:nvSpPr>
            <p:spPr bwMode="auto">
              <a:xfrm>
                <a:off x="9842117" y="4289123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>
                  <a:defRPr/>
                </a:pPr>
                <a:endParaRPr lang="en-US" sz="1800"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4" name="文本框 183"/>
            <p:cNvSpPr txBox="1"/>
            <p:nvPr/>
          </p:nvSpPr>
          <p:spPr>
            <a:xfrm>
              <a:off x="6224811" y="3651084"/>
              <a:ext cx="11157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00B050"/>
                  </a:solidFill>
                </a:rPr>
                <a:t>60%</a:t>
              </a:r>
              <a:endParaRPr lang="zh-CN" altLang="en-US" sz="40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180" grpId="0"/>
      <p:bldP spid="1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380343" y="2849515"/>
            <a:ext cx="2005470" cy="1180872"/>
            <a:chOff x="4380343" y="3023686"/>
            <a:chExt cx="2005470" cy="1180872"/>
          </a:xfrm>
        </p:grpSpPr>
        <p:sp>
          <p:nvSpPr>
            <p:cNvPr id="37" name="Freeform 5"/>
            <p:cNvSpPr/>
            <p:nvPr/>
          </p:nvSpPr>
          <p:spPr bwMode="auto">
            <a:xfrm>
              <a:off x="4380343" y="3023686"/>
              <a:ext cx="2005470" cy="1180872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956629" y="3320142"/>
              <a:ext cx="907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91528" y="2019588"/>
            <a:ext cx="1180872" cy="2005469"/>
            <a:chOff x="6591528" y="2193759"/>
            <a:chExt cx="1180872" cy="2005469"/>
          </a:xfrm>
        </p:grpSpPr>
        <p:sp>
          <p:nvSpPr>
            <p:cNvPr id="40" name="Freeform 2"/>
            <p:cNvSpPr/>
            <p:nvPr/>
          </p:nvSpPr>
          <p:spPr bwMode="auto">
            <a:xfrm rot="6735232">
              <a:off x="6179229" y="2606058"/>
              <a:ext cx="2005469" cy="1180872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1" name="文本框 40"/>
            <p:cNvSpPr txBox="1"/>
            <p:nvPr/>
          </p:nvSpPr>
          <p:spPr>
            <a:xfrm rot="17632338">
              <a:off x="6712857" y="2957284"/>
              <a:ext cx="907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92643" y="3613167"/>
            <a:ext cx="1180872" cy="2005469"/>
            <a:chOff x="4792643" y="3787338"/>
            <a:chExt cx="1180872" cy="2005469"/>
          </a:xfrm>
        </p:grpSpPr>
        <p:sp>
          <p:nvSpPr>
            <p:cNvPr id="43" name="Freeform 4"/>
            <p:cNvSpPr/>
            <p:nvPr/>
          </p:nvSpPr>
          <p:spPr bwMode="auto">
            <a:xfrm rot="5400000">
              <a:off x="4380344" y="4199637"/>
              <a:ext cx="2005469" cy="1180872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4" name="文本框 43"/>
            <p:cNvSpPr txBox="1"/>
            <p:nvPr/>
          </p:nvSpPr>
          <p:spPr>
            <a:xfrm rot="16625850">
              <a:off x="4913087" y="4524828"/>
              <a:ext cx="907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560348" y="4025057"/>
            <a:ext cx="2005470" cy="1180872"/>
            <a:chOff x="5560348" y="4199228"/>
            <a:chExt cx="2005470" cy="1180872"/>
          </a:xfrm>
        </p:grpSpPr>
        <p:sp>
          <p:nvSpPr>
            <p:cNvPr id="46" name="Freeform 5"/>
            <p:cNvSpPr/>
            <p:nvPr/>
          </p:nvSpPr>
          <p:spPr bwMode="auto">
            <a:xfrm>
              <a:off x="5560348" y="4199228"/>
              <a:ext cx="2005470" cy="1180872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117772" y="4481285"/>
              <a:ext cx="907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2" name="直接连接符 71"/>
          <p:cNvCxnSpPr/>
          <p:nvPr/>
        </p:nvCxnSpPr>
        <p:spPr>
          <a:xfrm>
            <a:off x="7532914" y="2685143"/>
            <a:ext cx="11176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980623" y="2034721"/>
            <a:ext cx="2993093" cy="1565976"/>
            <a:chOff x="980623" y="2034721"/>
            <a:chExt cx="2993093" cy="1565976"/>
          </a:xfrm>
        </p:grpSpPr>
        <p:sp>
          <p:nvSpPr>
            <p:cNvPr id="49" name="文本框 48"/>
            <p:cNvSpPr txBox="1"/>
            <p:nvPr/>
          </p:nvSpPr>
          <p:spPr>
            <a:xfrm>
              <a:off x="980623" y="2523479"/>
              <a:ext cx="294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 smtClean="0">
                  <a:solidFill>
                    <a:srgbClr val="00B050"/>
                  </a:solidFill>
                </a:rPr>
                <a:t>在此输入标题内容</a:t>
              </a:r>
              <a:endParaRPr lang="en-US" altLang="zh-CN" sz="1600" b="1" dirty="0" smtClean="0">
                <a:solidFill>
                  <a:srgbClr val="00B050"/>
                </a:solidFill>
              </a:endParaRPr>
            </a:p>
            <a:p>
              <a:pPr algn="r"/>
              <a:r>
                <a:rPr lang="zh-CN" altLang="en-US" sz="1600" dirty="0">
                  <a:solidFill>
                    <a:srgbClr val="00B050"/>
                  </a:solidFill>
                </a:rPr>
                <a:t>点击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输入简要文字</a:t>
              </a:r>
              <a:r>
                <a:rPr lang="zh-CN" altLang="en-US" sz="1600" dirty="0">
                  <a:solidFill>
                    <a:srgbClr val="00B050"/>
                  </a:solidFill>
                </a:rPr>
                <a:t>内容，文字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内容需要概括精炼，言简意赅地说明分项内容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477760" y="2034721"/>
              <a:ext cx="495956" cy="476250"/>
            </a:xfrm>
            <a:custGeom>
              <a:avLst/>
              <a:gdLst>
                <a:gd name="T0" fmla="*/ 60 w 124"/>
                <a:gd name="T1" fmla="*/ 23 h 120"/>
                <a:gd name="T2" fmla="*/ 76 w 124"/>
                <a:gd name="T3" fmla="*/ 39 h 120"/>
                <a:gd name="T4" fmla="*/ 84 w 124"/>
                <a:gd name="T5" fmla="*/ 48 h 120"/>
                <a:gd name="T6" fmla="*/ 50 w 124"/>
                <a:gd name="T7" fmla="*/ 82 h 120"/>
                <a:gd name="T8" fmla="*/ 42 w 124"/>
                <a:gd name="T9" fmla="*/ 73 h 120"/>
                <a:gd name="T10" fmla="*/ 26 w 124"/>
                <a:gd name="T11" fmla="*/ 59 h 120"/>
                <a:gd name="T12" fmla="*/ 49 w 124"/>
                <a:gd name="T13" fmla="*/ 37 h 120"/>
                <a:gd name="T14" fmla="*/ 47 w 124"/>
                <a:gd name="T15" fmla="*/ 35 h 120"/>
                <a:gd name="T16" fmla="*/ 23 w 124"/>
                <a:gd name="T17" fmla="*/ 58 h 120"/>
                <a:gd name="T18" fmla="*/ 17 w 124"/>
                <a:gd name="T19" fmla="*/ 48 h 120"/>
                <a:gd name="T20" fmla="*/ 51 w 124"/>
                <a:gd name="T21" fmla="*/ 14 h 120"/>
                <a:gd name="T22" fmla="*/ 60 w 124"/>
                <a:gd name="T23" fmla="*/ 23 h 120"/>
                <a:gd name="T24" fmla="*/ 14 w 124"/>
                <a:gd name="T25" fmla="*/ 100 h 120"/>
                <a:gd name="T26" fmla="*/ 14 w 124"/>
                <a:gd name="T27" fmla="*/ 103 h 120"/>
                <a:gd name="T28" fmla="*/ 105 w 124"/>
                <a:gd name="T29" fmla="*/ 93 h 120"/>
                <a:gd name="T30" fmla="*/ 57 w 124"/>
                <a:gd name="T31" fmla="*/ 120 h 120"/>
                <a:gd name="T32" fmla="*/ 53 w 124"/>
                <a:gd name="T33" fmla="*/ 110 h 120"/>
                <a:gd name="T34" fmla="*/ 71 w 124"/>
                <a:gd name="T35" fmla="*/ 101 h 120"/>
                <a:gd name="T36" fmla="*/ 2 w 124"/>
                <a:gd name="T37" fmla="*/ 116 h 120"/>
                <a:gd name="T38" fmla="*/ 0 w 124"/>
                <a:gd name="T39" fmla="*/ 100 h 120"/>
                <a:gd name="T40" fmla="*/ 14 w 124"/>
                <a:gd name="T41" fmla="*/ 100 h 120"/>
                <a:gd name="T42" fmla="*/ 11 w 124"/>
                <a:gd name="T43" fmla="*/ 69 h 120"/>
                <a:gd name="T44" fmla="*/ 7 w 124"/>
                <a:gd name="T45" fmla="*/ 87 h 120"/>
                <a:gd name="T46" fmla="*/ 14 w 124"/>
                <a:gd name="T47" fmla="*/ 94 h 120"/>
                <a:gd name="T48" fmla="*/ 32 w 124"/>
                <a:gd name="T49" fmla="*/ 90 h 120"/>
                <a:gd name="T50" fmla="*/ 11 w 124"/>
                <a:gd name="T51" fmla="*/ 69 h 120"/>
                <a:gd name="T52" fmla="*/ 88 w 124"/>
                <a:gd name="T53" fmla="*/ 44 h 120"/>
                <a:gd name="T54" fmla="*/ 95 w 124"/>
                <a:gd name="T55" fmla="*/ 37 h 120"/>
                <a:gd name="T56" fmla="*/ 95 w 124"/>
                <a:gd name="T57" fmla="*/ 23 h 120"/>
                <a:gd name="T58" fmla="*/ 75 w 124"/>
                <a:gd name="T59" fmla="*/ 4 h 120"/>
                <a:gd name="T60" fmla="*/ 61 w 124"/>
                <a:gd name="T61" fmla="*/ 4 h 120"/>
                <a:gd name="T62" fmla="*/ 55 w 124"/>
                <a:gd name="T63" fmla="*/ 11 h 120"/>
                <a:gd name="T64" fmla="*/ 88 w 124"/>
                <a:gd name="T65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20">
                  <a:moveTo>
                    <a:pt x="60" y="23"/>
                  </a:moveTo>
                  <a:cubicBezTo>
                    <a:pt x="76" y="39"/>
                    <a:pt x="76" y="39"/>
                    <a:pt x="76" y="39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2" y="84"/>
                    <a:pt x="40" y="80"/>
                    <a:pt x="42" y="73"/>
                  </a:cubicBezTo>
                  <a:cubicBezTo>
                    <a:pt x="33" y="72"/>
                    <a:pt x="27" y="68"/>
                    <a:pt x="26" y="59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7" y="58"/>
                    <a:pt x="16" y="54"/>
                    <a:pt x="17" y="48"/>
                  </a:cubicBezTo>
                  <a:cubicBezTo>
                    <a:pt x="28" y="37"/>
                    <a:pt x="39" y="26"/>
                    <a:pt x="51" y="14"/>
                  </a:cubicBezTo>
                  <a:cubicBezTo>
                    <a:pt x="60" y="23"/>
                    <a:pt x="60" y="23"/>
                    <a:pt x="60" y="23"/>
                  </a:cubicBezTo>
                  <a:close/>
                  <a:moveTo>
                    <a:pt x="14" y="100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37" y="99"/>
                    <a:pt x="99" y="90"/>
                    <a:pt x="105" y="93"/>
                  </a:cubicBezTo>
                  <a:cubicBezTo>
                    <a:pt x="124" y="102"/>
                    <a:pt x="57" y="120"/>
                    <a:pt x="57" y="12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10"/>
                    <a:pt x="79" y="105"/>
                    <a:pt x="71" y="101"/>
                  </a:cubicBezTo>
                  <a:cubicBezTo>
                    <a:pt x="48" y="106"/>
                    <a:pt x="25" y="113"/>
                    <a:pt x="2" y="1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4" y="100"/>
                    <a:pt x="14" y="100"/>
                    <a:pt x="14" y="100"/>
                  </a:cubicBezTo>
                  <a:close/>
                  <a:moveTo>
                    <a:pt x="11" y="69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11" y="69"/>
                    <a:pt x="11" y="69"/>
                    <a:pt x="11" y="69"/>
                  </a:cubicBezTo>
                  <a:close/>
                  <a:moveTo>
                    <a:pt x="88" y="44"/>
                  </a:moveTo>
                  <a:cubicBezTo>
                    <a:pt x="95" y="37"/>
                    <a:pt x="95" y="37"/>
                    <a:pt x="95" y="37"/>
                  </a:cubicBezTo>
                  <a:cubicBezTo>
                    <a:pt x="99" y="33"/>
                    <a:pt x="99" y="27"/>
                    <a:pt x="95" y="2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88" y="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16738" y="2219779"/>
            <a:ext cx="2946400" cy="1584118"/>
            <a:chOff x="8716738" y="2219779"/>
            <a:chExt cx="2946400" cy="1584118"/>
          </a:xfrm>
        </p:grpSpPr>
        <p:sp>
          <p:nvSpPr>
            <p:cNvPr id="67" name="文本框 66"/>
            <p:cNvSpPr txBox="1"/>
            <p:nvPr/>
          </p:nvSpPr>
          <p:spPr>
            <a:xfrm>
              <a:off x="8716738" y="2726679"/>
              <a:ext cx="294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B050"/>
                  </a:solidFill>
                </a:rPr>
                <a:t>在此输入标题内容</a:t>
              </a:r>
              <a:endParaRPr lang="en-US" altLang="zh-CN" sz="1600" b="1" dirty="0" smtClean="0">
                <a:solidFill>
                  <a:srgbClr val="00B050"/>
                </a:solidFill>
              </a:endParaRPr>
            </a:p>
            <a:p>
              <a:r>
                <a:rPr lang="zh-CN" altLang="en-US" sz="1600" dirty="0">
                  <a:solidFill>
                    <a:srgbClr val="00B050"/>
                  </a:solidFill>
                </a:rPr>
                <a:t>点击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输入简要文字</a:t>
              </a:r>
              <a:r>
                <a:rPr lang="zh-CN" altLang="en-US" sz="1600" dirty="0">
                  <a:solidFill>
                    <a:srgbClr val="00B050"/>
                  </a:solidFill>
                </a:rPr>
                <a:t>内容，文字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内容需要概括精炼，言简意赅地说明分项内容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776608" y="2219779"/>
              <a:ext cx="468992" cy="468992"/>
            </a:xfrm>
            <a:custGeom>
              <a:avLst/>
              <a:gdLst>
                <a:gd name="T0" fmla="*/ 17 w 116"/>
                <a:gd name="T1" fmla="*/ 98 h 115"/>
                <a:gd name="T2" fmla="*/ 17 w 116"/>
                <a:gd name="T3" fmla="*/ 17 h 115"/>
                <a:gd name="T4" fmla="*/ 68 w 116"/>
                <a:gd name="T5" fmla="*/ 1 h 115"/>
                <a:gd name="T6" fmla="*/ 99 w 116"/>
                <a:gd name="T7" fmla="*/ 17 h 115"/>
                <a:gd name="T8" fmla="*/ 99 w 116"/>
                <a:gd name="T9" fmla="*/ 98 h 115"/>
                <a:gd name="T10" fmla="*/ 45 w 116"/>
                <a:gd name="T11" fmla="*/ 113 h 115"/>
                <a:gd name="T12" fmla="*/ 81 w 116"/>
                <a:gd name="T13" fmla="*/ 14 h 115"/>
                <a:gd name="T14" fmla="*/ 52 w 116"/>
                <a:gd name="T15" fmla="*/ 8 h 115"/>
                <a:gd name="T16" fmla="*/ 48 w 116"/>
                <a:gd name="T17" fmla="*/ 18 h 115"/>
                <a:gd name="T18" fmla="*/ 33 w 116"/>
                <a:gd name="T19" fmla="*/ 32 h 115"/>
                <a:gd name="T20" fmla="*/ 23 w 116"/>
                <a:gd name="T21" fmla="*/ 33 h 115"/>
                <a:gd name="T22" fmla="*/ 23 w 116"/>
                <a:gd name="T23" fmla="*/ 41 h 115"/>
                <a:gd name="T24" fmla="*/ 25 w 116"/>
                <a:gd name="T25" fmla="*/ 50 h 115"/>
                <a:gd name="T26" fmla="*/ 35 w 116"/>
                <a:gd name="T27" fmla="*/ 51 h 115"/>
                <a:gd name="T28" fmla="*/ 57 w 116"/>
                <a:gd name="T29" fmla="*/ 63 h 115"/>
                <a:gd name="T30" fmla="*/ 58 w 116"/>
                <a:gd name="T31" fmla="*/ 73 h 115"/>
                <a:gd name="T32" fmla="*/ 42 w 116"/>
                <a:gd name="T33" fmla="*/ 97 h 115"/>
                <a:gd name="T34" fmla="*/ 37 w 116"/>
                <a:gd name="T35" fmla="*/ 100 h 115"/>
                <a:gd name="T36" fmla="*/ 33 w 116"/>
                <a:gd name="T37" fmla="*/ 82 h 115"/>
                <a:gd name="T38" fmla="*/ 25 w 116"/>
                <a:gd name="T39" fmla="*/ 67 h 115"/>
                <a:gd name="T40" fmla="*/ 26 w 116"/>
                <a:gd name="T41" fmla="*/ 55 h 115"/>
                <a:gd name="T42" fmla="*/ 20 w 116"/>
                <a:gd name="T43" fmla="*/ 49 h 115"/>
                <a:gd name="T44" fmla="*/ 14 w 116"/>
                <a:gd name="T45" fmla="*/ 40 h 115"/>
                <a:gd name="T46" fmla="*/ 9 w 116"/>
                <a:gd name="T47" fmla="*/ 57 h 115"/>
                <a:gd name="T48" fmla="*/ 58 w 116"/>
                <a:gd name="T49" fmla="*/ 107 h 115"/>
                <a:gd name="T50" fmla="*/ 107 w 116"/>
                <a:gd name="T51" fmla="*/ 57 h 115"/>
                <a:gd name="T52" fmla="*/ 95 w 116"/>
                <a:gd name="T53" fmla="*/ 31 h 115"/>
                <a:gd name="T54" fmla="*/ 86 w 116"/>
                <a:gd name="T55" fmla="*/ 30 h 115"/>
                <a:gd name="T56" fmla="*/ 77 w 116"/>
                <a:gd name="T57" fmla="*/ 28 h 115"/>
                <a:gd name="T58" fmla="*/ 70 w 116"/>
                <a:gd name="T59" fmla="*/ 25 h 115"/>
                <a:gd name="T60" fmla="*/ 73 w 116"/>
                <a:gd name="T61" fmla="*/ 23 h 115"/>
                <a:gd name="T62" fmla="*/ 77 w 116"/>
                <a:gd name="T63" fmla="*/ 17 h 115"/>
                <a:gd name="T64" fmla="*/ 67 w 116"/>
                <a:gd name="T65" fmla="*/ 48 h 115"/>
                <a:gd name="T66" fmla="*/ 86 w 116"/>
                <a:gd name="T67" fmla="*/ 56 h 115"/>
                <a:gd name="T68" fmla="*/ 91 w 116"/>
                <a:gd name="T69" fmla="*/ 87 h 115"/>
                <a:gd name="T70" fmla="*/ 105 w 116"/>
                <a:gd name="T71" fmla="*/ 48 h 115"/>
                <a:gd name="T72" fmla="*/ 86 w 116"/>
                <a:gd name="T73" fmla="*/ 34 h 115"/>
                <a:gd name="T74" fmla="*/ 77 w 116"/>
                <a:gd name="T75" fmla="*/ 31 h 115"/>
                <a:gd name="T76" fmla="*/ 71 w 116"/>
                <a:gd name="T77" fmla="*/ 36 h 115"/>
                <a:gd name="T78" fmla="*/ 68 w 116"/>
                <a:gd name="T7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6" h="115">
                  <a:moveTo>
                    <a:pt x="34" y="110"/>
                  </a:moveTo>
                  <a:cubicBezTo>
                    <a:pt x="28" y="107"/>
                    <a:pt x="22" y="103"/>
                    <a:pt x="17" y="98"/>
                  </a:cubicBezTo>
                  <a:cubicBezTo>
                    <a:pt x="7" y="88"/>
                    <a:pt x="0" y="73"/>
                    <a:pt x="0" y="57"/>
                  </a:cubicBezTo>
                  <a:cubicBezTo>
                    <a:pt x="0" y="41"/>
                    <a:pt x="7" y="27"/>
                    <a:pt x="17" y="17"/>
                  </a:cubicBezTo>
                  <a:cubicBezTo>
                    <a:pt x="28" y="6"/>
                    <a:pt x="42" y="0"/>
                    <a:pt x="58" y="0"/>
                  </a:cubicBezTo>
                  <a:cubicBezTo>
                    <a:pt x="61" y="0"/>
                    <a:pt x="65" y="0"/>
                    <a:pt x="68" y="1"/>
                  </a:cubicBezTo>
                  <a:cubicBezTo>
                    <a:pt x="72" y="1"/>
                    <a:pt x="75" y="2"/>
                    <a:pt x="79" y="4"/>
                  </a:cubicBezTo>
                  <a:cubicBezTo>
                    <a:pt x="87" y="7"/>
                    <a:pt x="93" y="11"/>
                    <a:pt x="99" y="17"/>
                  </a:cubicBezTo>
                  <a:cubicBezTo>
                    <a:pt x="109" y="27"/>
                    <a:pt x="116" y="41"/>
                    <a:pt x="116" y="57"/>
                  </a:cubicBezTo>
                  <a:cubicBezTo>
                    <a:pt x="116" y="73"/>
                    <a:pt x="109" y="88"/>
                    <a:pt x="99" y="98"/>
                  </a:cubicBezTo>
                  <a:cubicBezTo>
                    <a:pt x="88" y="108"/>
                    <a:pt x="74" y="115"/>
                    <a:pt x="58" y="115"/>
                  </a:cubicBezTo>
                  <a:cubicBezTo>
                    <a:pt x="54" y="115"/>
                    <a:pt x="49" y="114"/>
                    <a:pt x="45" y="113"/>
                  </a:cubicBezTo>
                  <a:cubicBezTo>
                    <a:pt x="42" y="113"/>
                    <a:pt x="38" y="112"/>
                    <a:pt x="34" y="110"/>
                  </a:cubicBezTo>
                  <a:close/>
                  <a:moveTo>
                    <a:pt x="81" y="14"/>
                  </a:moveTo>
                  <a:cubicBezTo>
                    <a:pt x="74" y="10"/>
                    <a:pt x="66" y="8"/>
                    <a:pt x="58" y="8"/>
                  </a:cubicBezTo>
                  <a:cubicBezTo>
                    <a:pt x="56" y="8"/>
                    <a:pt x="54" y="8"/>
                    <a:pt x="52" y="8"/>
                  </a:cubicBezTo>
                  <a:cubicBezTo>
                    <a:pt x="52" y="10"/>
                    <a:pt x="52" y="12"/>
                    <a:pt x="52" y="14"/>
                  </a:cubicBezTo>
                  <a:cubicBezTo>
                    <a:pt x="52" y="19"/>
                    <a:pt x="50" y="17"/>
                    <a:pt x="48" y="18"/>
                  </a:cubicBezTo>
                  <a:cubicBezTo>
                    <a:pt x="45" y="20"/>
                    <a:pt x="44" y="22"/>
                    <a:pt x="42" y="23"/>
                  </a:cubicBezTo>
                  <a:cubicBezTo>
                    <a:pt x="40" y="23"/>
                    <a:pt x="34" y="30"/>
                    <a:pt x="33" y="32"/>
                  </a:cubicBezTo>
                  <a:cubicBezTo>
                    <a:pt x="32" y="33"/>
                    <a:pt x="30" y="37"/>
                    <a:pt x="28" y="38"/>
                  </a:cubicBezTo>
                  <a:cubicBezTo>
                    <a:pt x="26" y="38"/>
                    <a:pt x="28" y="34"/>
                    <a:pt x="23" y="33"/>
                  </a:cubicBezTo>
                  <a:cubicBezTo>
                    <a:pt x="19" y="32"/>
                    <a:pt x="18" y="39"/>
                    <a:pt x="17" y="42"/>
                  </a:cubicBezTo>
                  <a:cubicBezTo>
                    <a:pt x="17" y="45"/>
                    <a:pt x="21" y="42"/>
                    <a:pt x="23" y="41"/>
                  </a:cubicBezTo>
                  <a:cubicBezTo>
                    <a:pt x="26" y="41"/>
                    <a:pt x="24" y="44"/>
                    <a:pt x="24" y="45"/>
                  </a:cubicBezTo>
                  <a:cubicBezTo>
                    <a:pt x="24" y="46"/>
                    <a:pt x="25" y="49"/>
                    <a:pt x="25" y="50"/>
                  </a:cubicBezTo>
                  <a:cubicBezTo>
                    <a:pt x="24" y="52"/>
                    <a:pt x="26" y="53"/>
                    <a:pt x="27" y="54"/>
                  </a:cubicBezTo>
                  <a:cubicBezTo>
                    <a:pt x="29" y="51"/>
                    <a:pt x="32" y="49"/>
                    <a:pt x="35" y="51"/>
                  </a:cubicBezTo>
                  <a:cubicBezTo>
                    <a:pt x="38" y="52"/>
                    <a:pt x="45" y="55"/>
                    <a:pt x="47" y="57"/>
                  </a:cubicBezTo>
                  <a:cubicBezTo>
                    <a:pt x="49" y="59"/>
                    <a:pt x="55" y="62"/>
                    <a:pt x="57" y="63"/>
                  </a:cubicBezTo>
                  <a:cubicBezTo>
                    <a:pt x="58" y="64"/>
                    <a:pt x="63" y="65"/>
                    <a:pt x="62" y="67"/>
                  </a:cubicBezTo>
                  <a:cubicBezTo>
                    <a:pt x="61" y="69"/>
                    <a:pt x="60" y="70"/>
                    <a:pt x="58" y="73"/>
                  </a:cubicBezTo>
                  <a:cubicBezTo>
                    <a:pt x="57" y="76"/>
                    <a:pt x="52" y="86"/>
                    <a:pt x="48" y="90"/>
                  </a:cubicBezTo>
                  <a:cubicBezTo>
                    <a:pt x="44" y="93"/>
                    <a:pt x="43" y="94"/>
                    <a:pt x="42" y="97"/>
                  </a:cubicBezTo>
                  <a:cubicBezTo>
                    <a:pt x="40" y="100"/>
                    <a:pt x="41" y="102"/>
                    <a:pt x="40" y="101"/>
                  </a:cubicBezTo>
                  <a:cubicBezTo>
                    <a:pt x="38" y="101"/>
                    <a:pt x="37" y="100"/>
                    <a:pt x="37" y="100"/>
                  </a:cubicBezTo>
                  <a:cubicBezTo>
                    <a:pt x="37" y="100"/>
                    <a:pt x="35" y="94"/>
                    <a:pt x="35" y="92"/>
                  </a:cubicBezTo>
                  <a:cubicBezTo>
                    <a:pt x="35" y="90"/>
                    <a:pt x="33" y="84"/>
                    <a:pt x="33" y="82"/>
                  </a:cubicBezTo>
                  <a:cubicBezTo>
                    <a:pt x="33" y="80"/>
                    <a:pt x="32" y="76"/>
                    <a:pt x="31" y="74"/>
                  </a:cubicBezTo>
                  <a:cubicBezTo>
                    <a:pt x="29" y="73"/>
                    <a:pt x="25" y="69"/>
                    <a:pt x="25" y="67"/>
                  </a:cubicBezTo>
                  <a:cubicBezTo>
                    <a:pt x="25" y="65"/>
                    <a:pt x="23" y="59"/>
                    <a:pt x="25" y="56"/>
                  </a:cubicBezTo>
                  <a:cubicBezTo>
                    <a:pt x="25" y="55"/>
                    <a:pt x="26" y="55"/>
                    <a:pt x="26" y="55"/>
                  </a:cubicBezTo>
                  <a:cubicBezTo>
                    <a:pt x="25" y="54"/>
                    <a:pt x="24" y="53"/>
                    <a:pt x="23" y="53"/>
                  </a:cubicBezTo>
                  <a:cubicBezTo>
                    <a:pt x="21" y="52"/>
                    <a:pt x="20" y="50"/>
                    <a:pt x="20" y="49"/>
                  </a:cubicBezTo>
                  <a:cubicBezTo>
                    <a:pt x="20" y="48"/>
                    <a:pt x="18" y="47"/>
                    <a:pt x="15" y="46"/>
                  </a:cubicBezTo>
                  <a:cubicBezTo>
                    <a:pt x="13" y="45"/>
                    <a:pt x="14" y="42"/>
                    <a:pt x="14" y="40"/>
                  </a:cubicBezTo>
                  <a:cubicBezTo>
                    <a:pt x="14" y="40"/>
                    <a:pt x="14" y="37"/>
                    <a:pt x="14" y="34"/>
                  </a:cubicBezTo>
                  <a:cubicBezTo>
                    <a:pt x="11" y="41"/>
                    <a:pt x="9" y="49"/>
                    <a:pt x="9" y="57"/>
                  </a:cubicBezTo>
                  <a:cubicBezTo>
                    <a:pt x="9" y="71"/>
                    <a:pt x="14" y="83"/>
                    <a:pt x="23" y="92"/>
                  </a:cubicBezTo>
                  <a:cubicBezTo>
                    <a:pt x="32" y="101"/>
                    <a:pt x="44" y="107"/>
                    <a:pt x="58" y="107"/>
                  </a:cubicBezTo>
                  <a:cubicBezTo>
                    <a:pt x="72" y="107"/>
                    <a:pt x="84" y="101"/>
                    <a:pt x="93" y="92"/>
                  </a:cubicBezTo>
                  <a:cubicBezTo>
                    <a:pt x="102" y="83"/>
                    <a:pt x="107" y="71"/>
                    <a:pt x="107" y="57"/>
                  </a:cubicBezTo>
                  <a:cubicBezTo>
                    <a:pt x="107" y="46"/>
                    <a:pt x="104" y="36"/>
                    <a:pt x="97" y="27"/>
                  </a:cubicBezTo>
                  <a:cubicBezTo>
                    <a:pt x="96" y="29"/>
                    <a:pt x="95" y="30"/>
                    <a:pt x="95" y="31"/>
                  </a:cubicBezTo>
                  <a:cubicBezTo>
                    <a:pt x="94" y="33"/>
                    <a:pt x="92" y="31"/>
                    <a:pt x="91" y="30"/>
                  </a:cubicBezTo>
                  <a:cubicBezTo>
                    <a:pt x="91" y="30"/>
                    <a:pt x="87" y="30"/>
                    <a:pt x="86" y="30"/>
                  </a:cubicBezTo>
                  <a:cubicBezTo>
                    <a:pt x="85" y="30"/>
                    <a:pt x="82" y="26"/>
                    <a:pt x="81" y="25"/>
                  </a:cubicBezTo>
                  <a:cubicBezTo>
                    <a:pt x="79" y="23"/>
                    <a:pt x="78" y="27"/>
                    <a:pt x="77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71" y="31"/>
                    <a:pt x="70" y="25"/>
                    <a:pt x="70" y="25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3" y="24"/>
                    <a:pt x="73" y="23"/>
                  </a:cubicBezTo>
                  <a:cubicBezTo>
                    <a:pt x="72" y="22"/>
                    <a:pt x="73" y="22"/>
                    <a:pt x="74" y="22"/>
                  </a:cubicBezTo>
                  <a:cubicBezTo>
                    <a:pt x="75" y="22"/>
                    <a:pt x="76" y="19"/>
                    <a:pt x="77" y="17"/>
                  </a:cubicBezTo>
                  <a:cubicBezTo>
                    <a:pt x="77" y="16"/>
                    <a:pt x="79" y="15"/>
                    <a:pt x="81" y="14"/>
                  </a:cubicBezTo>
                  <a:close/>
                  <a:moveTo>
                    <a:pt x="67" y="48"/>
                  </a:moveTo>
                  <a:cubicBezTo>
                    <a:pt x="67" y="48"/>
                    <a:pt x="70" y="54"/>
                    <a:pt x="72" y="56"/>
                  </a:cubicBezTo>
                  <a:cubicBezTo>
                    <a:pt x="73" y="58"/>
                    <a:pt x="84" y="55"/>
                    <a:pt x="86" y="56"/>
                  </a:cubicBezTo>
                  <a:cubicBezTo>
                    <a:pt x="87" y="56"/>
                    <a:pt x="86" y="59"/>
                    <a:pt x="88" y="63"/>
                  </a:cubicBezTo>
                  <a:cubicBezTo>
                    <a:pt x="90" y="67"/>
                    <a:pt x="88" y="86"/>
                    <a:pt x="91" y="87"/>
                  </a:cubicBezTo>
                  <a:cubicBezTo>
                    <a:pt x="94" y="88"/>
                    <a:pt x="100" y="77"/>
                    <a:pt x="101" y="74"/>
                  </a:cubicBezTo>
                  <a:cubicBezTo>
                    <a:pt x="103" y="72"/>
                    <a:pt x="105" y="51"/>
                    <a:pt x="105" y="48"/>
                  </a:cubicBezTo>
                  <a:cubicBezTo>
                    <a:pt x="105" y="44"/>
                    <a:pt x="95" y="35"/>
                    <a:pt x="95" y="35"/>
                  </a:cubicBezTo>
                  <a:cubicBezTo>
                    <a:pt x="94" y="34"/>
                    <a:pt x="88" y="34"/>
                    <a:pt x="86" y="34"/>
                  </a:cubicBezTo>
                  <a:cubicBezTo>
                    <a:pt x="84" y="33"/>
                    <a:pt x="82" y="31"/>
                    <a:pt x="82" y="31"/>
                  </a:cubicBezTo>
                  <a:cubicBezTo>
                    <a:pt x="81" y="31"/>
                    <a:pt x="79" y="31"/>
                    <a:pt x="77" y="31"/>
                  </a:cubicBezTo>
                  <a:cubicBezTo>
                    <a:pt x="76" y="31"/>
                    <a:pt x="74" y="32"/>
                    <a:pt x="73" y="33"/>
                  </a:cubicBezTo>
                  <a:cubicBezTo>
                    <a:pt x="72" y="34"/>
                    <a:pt x="71" y="35"/>
                    <a:pt x="71" y="36"/>
                  </a:cubicBezTo>
                  <a:cubicBezTo>
                    <a:pt x="70" y="37"/>
                    <a:pt x="70" y="38"/>
                    <a:pt x="68" y="40"/>
                  </a:cubicBezTo>
                  <a:cubicBezTo>
                    <a:pt x="66" y="41"/>
                    <a:pt x="67" y="42"/>
                    <a:pt x="68" y="44"/>
                  </a:cubicBezTo>
                  <a:cubicBezTo>
                    <a:pt x="68" y="47"/>
                    <a:pt x="67" y="48"/>
                    <a:pt x="67" y="4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80623" y="4211410"/>
            <a:ext cx="2959779" cy="1551916"/>
            <a:chOff x="980623" y="4211410"/>
            <a:chExt cx="2959779" cy="1551916"/>
          </a:xfrm>
        </p:grpSpPr>
        <p:sp>
          <p:nvSpPr>
            <p:cNvPr id="62" name="文本框 61"/>
            <p:cNvSpPr txBox="1"/>
            <p:nvPr/>
          </p:nvSpPr>
          <p:spPr>
            <a:xfrm>
              <a:off x="980623" y="4686108"/>
              <a:ext cx="294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 smtClean="0">
                  <a:solidFill>
                    <a:srgbClr val="00B050"/>
                  </a:solidFill>
                </a:rPr>
                <a:t>在此输入标题内容</a:t>
              </a:r>
              <a:endParaRPr lang="en-US" altLang="zh-CN" sz="1600" b="1" dirty="0" smtClean="0">
                <a:solidFill>
                  <a:srgbClr val="00B050"/>
                </a:solidFill>
              </a:endParaRPr>
            </a:p>
            <a:p>
              <a:pPr algn="r"/>
              <a:r>
                <a:rPr lang="zh-CN" altLang="en-US" sz="1600" dirty="0">
                  <a:solidFill>
                    <a:srgbClr val="00B050"/>
                  </a:solidFill>
                </a:rPr>
                <a:t>点击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输入简要文字</a:t>
              </a:r>
              <a:r>
                <a:rPr lang="zh-CN" altLang="en-US" sz="1600" dirty="0">
                  <a:solidFill>
                    <a:srgbClr val="00B050"/>
                  </a:solidFill>
                </a:rPr>
                <a:t>内容，文字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内容需要概括精炼，言简意赅地说明分项内容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426052" y="4211410"/>
              <a:ext cx="514350" cy="508000"/>
            </a:xfrm>
            <a:custGeom>
              <a:avLst/>
              <a:gdLst>
                <a:gd name="T0" fmla="*/ 107 w 134"/>
                <a:gd name="T1" fmla="*/ 52 h 132"/>
                <a:gd name="T2" fmla="*/ 97 w 134"/>
                <a:gd name="T3" fmla="*/ 64 h 132"/>
                <a:gd name="T4" fmla="*/ 56 w 134"/>
                <a:gd name="T5" fmla="*/ 28 h 132"/>
                <a:gd name="T6" fmla="*/ 71 w 134"/>
                <a:gd name="T7" fmla="*/ 12 h 132"/>
                <a:gd name="T8" fmla="*/ 73 w 134"/>
                <a:gd name="T9" fmla="*/ 16 h 132"/>
                <a:gd name="T10" fmla="*/ 81 w 134"/>
                <a:gd name="T11" fmla="*/ 25 h 132"/>
                <a:gd name="T12" fmla="*/ 87 w 134"/>
                <a:gd name="T13" fmla="*/ 33 h 132"/>
                <a:gd name="T14" fmla="*/ 96 w 134"/>
                <a:gd name="T15" fmla="*/ 48 h 132"/>
                <a:gd name="T16" fmla="*/ 107 w 134"/>
                <a:gd name="T17" fmla="*/ 52 h 132"/>
                <a:gd name="T18" fmla="*/ 81 w 134"/>
                <a:gd name="T19" fmla="*/ 0 h 132"/>
                <a:gd name="T20" fmla="*/ 72 w 134"/>
                <a:gd name="T21" fmla="*/ 8 h 132"/>
                <a:gd name="T22" fmla="*/ 89 w 134"/>
                <a:gd name="T23" fmla="*/ 32 h 132"/>
                <a:gd name="T24" fmla="*/ 122 w 134"/>
                <a:gd name="T25" fmla="*/ 35 h 132"/>
                <a:gd name="T26" fmla="*/ 81 w 134"/>
                <a:gd name="T27" fmla="*/ 0 h 132"/>
                <a:gd name="T28" fmla="*/ 123 w 134"/>
                <a:gd name="T29" fmla="*/ 37 h 132"/>
                <a:gd name="T30" fmla="*/ 132 w 134"/>
                <a:gd name="T31" fmla="*/ 50 h 132"/>
                <a:gd name="T32" fmla="*/ 128 w 134"/>
                <a:gd name="T33" fmla="*/ 62 h 132"/>
                <a:gd name="T34" fmla="*/ 117 w 134"/>
                <a:gd name="T35" fmla="*/ 49 h 132"/>
                <a:gd name="T36" fmla="*/ 123 w 134"/>
                <a:gd name="T37" fmla="*/ 37 h 132"/>
                <a:gd name="T38" fmla="*/ 128 w 134"/>
                <a:gd name="T39" fmla="*/ 45 h 132"/>
                <a:gd name="T40" fmla="*/ 123 w 134"/>
                <a:gd name="T41" fmla="*/ 62 h 132"/>
                <a:gd name="T42" fmla="*/ 128 w 134"/>
                <a:gd name="T43" fmla="*/ 45 h 132"/>
                <a:gd name="T44" fmla="*/ 49 w 134"/>
                <a:gd name="T45" fmla="*/ 66 h 132"/>
                <a:gd name="T46" fmla="*/ 55 w 134"/>
                <a:gd name="T47" fmla="*/ 71 h 132"/>
                <a:gd name="T48" fmla="*/ 55 w 134"/>
                <a:gd name="T49" fmla="*/ 71 h 132"/>
                <a:gd name="T50" fmla="*/ 61 w 134"/>
                <a:gd name="T51" fmla="*/ 77 h 132"/>
                <a:gd name="T52" fmla="*/ 33 w 134"/>
                <a:gd name="T53" fmla="*/ 117 h 132"/>
                <a:gd name="T54" fmla="*/ 13 w 134"/>
                <a:gd name="T55" fmla="*/ 100 h 132"/>
                <a:gd name="T56" fmla="*/ 49 w 134"/>
                <a:gd name="T57" fmla="*/ 66 h 132"/>
                <a:gd name="T58" fmla="*/ 54 w 134"/>
                <a:gd name="T59" fmla="*/ 31 h 132"/>
                <a:gd name="T60" fmla="*/ 47 w 134"/>
                <a:gd name="T61" fmla="*/ 39 h 132"/>
                <a:gd name="T62" fmla="*/ 50 w 134"/>
                <a:gd name="T63" fmla="*/ 65 h 132"/>
                <a:gd name="T64" fmla="*/ 56 w 134"/>
                <a:gd name="T65" fmla="*/ 69 h 132"/>
                <a:gd name="T66" fmla="*/ 63 w 134"/>
                <a:gd name="T67" fmla="*/ 75 h 132"/>
                <a:gd name="T68" fmla="*/ 87 w 134"/>
                <a:gd name="T69" fmla="*/ 74 h 132"/>
                <a:gd name="T70" fmla="*/ 94 w 134"/>
                <a:gd name="T71" fmla="*/ 66 h 132"/>
                <a:gd name="T72" fmla="*/ 54 w 134"/>
                <a:gd name="T73" fmla="*/ 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" h="132">
                  <a:moveTo>
                    <a:pt x="107" y="52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4"/>
                    <a:pt x="73" y="15"/>
                    <a:pt x="73" y="16"/>
                  </a:cubicBezTo>
                  <a:cubicBezTo>
                    <a:pt x="76" y="19"/>
                    <a:pt x="78" y="22"/>
                    <a:pt x="81" y="25"/>
                  </a:cubicBezTo>
                  <a:cubicBezTo>
                    <a:pt x="83" y="27"/>
                    <a:pt x="85" y="30"/>
                    <a:pt x="87" y="33"/>
                  </a:cubicBezTo>
                  <a:cubicBezTo>
                    <a:pt x="89" y="38"/>
                    <a:pt x="92" y="44"/>
                    <a:pt x="96" y="48"/>
                  </a:cubicBezTo>
                  <a:cubicBezTo>
                    <a:pt x="99" y="51"/>
                    <a:pt x="103" y="53"/>
                    <a:pt x="107" y="52"/>
                  </a:cubicBezTo>
                  <a:close/>
                  <a:moveTo>
                    <a:pt x="81" y="0"/>
                  </a:moveTo>
                  <a:cubicBezTo>
                    <a:pt x="81" y="0"/>
                    <a:pt x="72" y="1"/>
                    <a:pt x="72" y="8"/>
                  </a:cubicBezTo>
                  <a:cubicBezTo>
                    <a:pt x="72" y="14"/>
                    <a:pt x="84" y="24"/>
                    <a:pt x="89" y="32"/>
                  </a:cubicBezTo>
                  <a:cubicBezTo>
                    <a:pt x="98" y="64"/>
                    <a:pt x="121" y="46"/>
                    <a:pt x="122" y="35"/>
                  </a:cubicBezTo>
                  <a:cubicBezTo>
                    <a:pt x="81" y="0"/>
                    <a:pt x="81" y="0"/>
                    <a:pt x="81" y="0"/>
                  </a:cubicBezTo>
                  <a:close/>
                  <a:moveTo>
                    <a:pt x="123" y="37"/>
                  </a:moveTo>
                  <a:cubicBezTo>
                    <a:pt x="123" y="37"/>
                    <a:pt x="130" y="42"/>
                    <a:pt x="132" y="50"/>
                  </a:cubicBezTo>
                  <a:cubicBezTo>
                    <a:pt x="134" y="56"/>
                    <a:pt x="132" y="61"/>
                    <a:pt x="128" y="62"/>
                  </a:cubicBezTo>
                  <a:cubicBezTo>
                    <a:pt x="118" y="65"/>
                    <a:pt x="109" y="57"/>
                    <a:pt x="117" y="49"/>
                  </a:cubicBezTo>
                  <a:cubicBezTo>
                    <a:pt x="121" y="45"/>
                    <a:pt x="122" y="40"/>
                    <a:pt x="123" y="37"/>
                  </a:cubicBezTo>
                  <a:close/>
                  <a:moveTo>
                    <a:pt x="128" y="45"/>
                  </a:moveTo>
                  <a:cubicBezTo>
                    <a:pt x="129" y="51"/>
                    <a:pt x="129" y="57"/>
                    <a:pt x="123" y="62"/>
                  </a:cubicBezTo>
                  <a:cubicBezTo>
                    <a:pt x="133" y="61"/>
                    <a:pt x="133" y="51"/>
                    <a:pt x="128" y="45"/>
                  </a:cubicBezTo>
                  <a:close/>
                  <a:moveTo>
                    <a:pt x="49" y="66"/>
                  </a:move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19" y="132"/>
                    <a:pt x="0" y="115"/>
                    <a:pt x="13" y="100"/>
                  </a:cubicBezTo>
                  <a:cubicBezTo>
                    <a:pt x="49" y="66"/>
                    <a:pt x="49" y="66"/>
                    <a:pt x="49" y="66"/>
                  </a:cubicBezTo>
                  <a:close/>
                  <a:moveTo>
                    <a:pt x="54" y="31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53" y="50"/>
                    <a:pt x="53" y="59"/>
                    <a:pt x="50" y="65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70" y="70"/>
                    <a:pt x="79" y="71"/>
                    <a:pt x="87" y="74"/>
                  </a:cubicBezTo>
                  <a:cubicBezTo>
                    <a:pt x="94" y="66"/>
                    <a:pt x="94" y="66"/>
                    <a:pt x="94" y="66"/>
                  </a:cubicBezTo>
                  <a:lnTo>
                    <a:pt x="54" y="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53880" y="4321805"/>
            <a:ext cx="2946400" cy="1499578"/>
            <a:chOff x="8353880" y="4321805"/>
            <a:chExt cx="2946400" cy="1499578"/>
          </a:xfrm>
        </p:grpSpPr>
        <p:sp>
          <p:nvSpPr>
            <p:cNvPr id="70" name="文本框 69"/>
            <p:cNvSpPr txBox="1"/>
            <p:nvPr/>
          </p:nvSpPr>
          <p:spPr>
            <a:xfrm>
              <a:off x="8353880" y="4744165"/>
              <a:ext cx="294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B050"/>
                  </a:solidFill>
                </a:rPr>
                <a:t>在此输入标题内容</a:t>
              </a:r>
              <a:endParaRPr lang="en-US" altLang="zh-CN" sz="1600" b="1" dirty="0" smtClean="0">
                <a:solidFill>
                  <a:srgbClr val="00B050"/>
                </a:solidFill>
              </a:endParaRPr>
            </a:p>
            <a:p>
              <a:r>
                <a:rPr lang="zh-CN" altLang="en-US" sz="1600" dirty="0">
                  <a:solidFill>
                    <a:srgbClr val="00B050"/>
                  </a:solidFill>
                </a:rPr>
                <a:t>点击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输入简要文字</a:t>
              </a:r>
              <a:r>
                <a:rPr lang="zh-CN" altLang="en-US" sz="1600" dirty="0">
                  <a:solidFill>
                    <a:srgbClr val="00B050"/>
                  </a:solidFill>
                </a:rPr>
                <a:t>内容，文字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内容需要概括精炼，言简意赅地说明分项内容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8461828" y="4321805"/>
              <a:ext cx="468087" cy="329570"/>
            </a:xfrm>
            <a:custGeom>
              <a:avLst/>
              <a:gdLst>
                <a:gd name="T0" fmla="*/ 101 w 121"/>
                <a:gd name="T1" fmla="*/ 21 h 85"/>
                <a:gd name="T2" fmla="*/ 106 w 121"/>
                <a:gd name="T3" fmla="*/ 33 h 85"/>
                <a:gd name="T4" fmla="*/ 89 w 121"/>
                <a:gd name="T5" fmla="*/ 24 h 85"/>
                <a:gd name="T6" fmla="*/ 19 w 121"/>
                <a:gd name="T7" fmla="*/ 82 h 85"/>
                <a:gd name="T8" fmla="*/ 89 w 121"/>
                <a:gd name="T9" fmla="*/ 66 h 85"/>
                <a:gd name="T10" fmla="*/ 106 w 121"/>
                <a:gd name="T11" fmla="*/ 80 h 85"/>
                <a:gd name="T12" fmla="*/ 6 w 121"/>
                <a:gd name="T13" fmla="*/ 85 h 85"/>
                <a:gd name="T14" fmla="*/ 0 w 121"/>
                <a:gd name="T15" fmla="*/ 26 h 85"/>
                <a:gd name="T16" fmla="*/ 29 w 121"/>
                <a:gd name="T17" fmla="*/ 46 h 85"/>
                <a:gd name="T18" fmla="*/ 56 w 121"/>
                <a:gd name="T19" fmla="*/ 37 h 85"/>
                <a:gd name="T20" fmla="*/ 34 w 121"/>
                <a:gd name="T21" fmla="*/ 59 h 85"/>
                <a:gd name="T22" fmla="*/ 64 w 121"/>
                <a:gd name="T23" fmla="*/ 49 h 85"/>
                <a:gd name="T24" fmla="*/ 42 w 121"/>
                <a:gd name="T25" fmla="*/ 72 h 85"/>
                <a:gd name="T26" fmla="*/ 66 w 121"/>
                <a:gd name="T27" fmla="*/ 68 h 85"/>
                <a:gd name="T28" fmla="*/ 49 w 121"/>
                <a:gd name="T29" fmla="*/ 67 h 85"/>
                <a:gd name="T30" fmla="*/ 72 w 121"/>
                <a:gd name="T31" fmla="*/ 45 h 85"/>
                <a:gd name="T32" fmla="*/ 70 w 121"/>
                <a:gd name="T33" fmla="*/ 42 h 85"/>
                <a:gd name="T34" fmla="*/ 42 w 121"/>
                <a:gd name="T35" fmla="*/ 56 h 85"/>
                <a:gd name="T36" fmla="*/ 49 w 121"/>
                <a:gd name="T37" fmla="*/ 49 h 85"/>
                <a:gd name="T38" fmla="*/ 29 w 121"/>
                <a:gd name="T39" fmla="*/ 46 h 85"/>
                <a:gd name="T40" fmla="*/ 46 w 121"/>
                <a:gd name="T41" fmla="*/ 70 h 85"/>
                <a:gd name="T42" fmla="*/ 51 w 121"/>
                <a:gd name="T43" fmla="*/ 11 h 85"/>
                <a:gd name="T44" fmla="*/ 59 w 121"/>
                <a:gd name="T45" fmla="*/ 1 h 85"/>
                <a:gd name="T46" fmla="*/ 71 w 121"/>
                <a:gd name="T47" fmla="*/ 5 h 85"/>
                <a:gd name="T48" fmla="*/ 88 w 121"/>
                <a:gd name="T49" fmla="*/ 8 h 85"/>
                <a:gd name="T50" fmla="*/ 94 w 121"/>
                <a:gd name="T51" fmla="*/ 1 h 85"/>
                <a:gd name="T52" fmla="*/ 95 w 121"/>
                <a:gd name="T53" fmla="*/ 0 h 85"/>
                <a:gd name="T54" fmla="*/ 99 w 121"/>
                <a:gd name="T55" fmla="*/ 1 h 85"/>
                <a:gd name="T56" fmla="*/ 90 w 121"/>
                <a:gd name="T57" fmla="*/ 13 h 85"/>
                <a:gd name="T58" fmla="*/ 74 w 121"/>
                <a:gd name="T59" fmla="*/ 11 h 85"/>
                <a:gd name="T60" fmla="*/ 70 w 121"/>
                <a:gd name="T61" fmla="*/ 9 h 85"/>
                <a:gd name="T62" fmla="*/ 70 w 121"/>
                <a:gd name="T63" fmla="*/ 9 h 85"/>
                <a:gd name="T64" fmla="*/ 57 w 121"/>
                <a:gd name="T65" fmla="*/ 8 h 85"/>
                <a:gd name="T66" fmla="*/ 57 w 121"/>
                <a:gd name="T67" fmla="*/ 11 h 85"/>
                <a:gd name="T68" fmla="*/ 49 w 121"/>
                <a:gd name="T69" fmla="*/ 19 h 85"/>
                <a:gd name="T70" fmla="*/ 51 w 121"/>
                <a:gd name="T71" fmla="*/ 11 h 85"/>
                <a:gd name="T72" fmla="*/ 72 w 121"/>
                <a:gd name="T73" fmla="*/ 65 h 85"/>
                <a:gd name="T74" fmla="*/ 76 w 121"/>
                <a:gd name="T75" fmla="*/ 71 h 85"/>
                <a:gd name="T76" fmla="*/ 76 w 121"/>
                <a:gd name="T77" fmla="*/ 63 h 85"/>
                <a:gd name="T78" fmla="*/ 77 w 121"/>
                <a:gd name="T79" fmla="*/ 61 h 85"/>
                <a:gd name="T80" fmla="*/ 121 w 121"/>
                <a:gd name="T81" fmla="*/ 37 h 85"/>
                <a:gd name="T82" fmla="*/ 92 w 121"/>
                <a:gd name="T83" fmla="*/ 68 h 85"/>
                <a:gd name="T84" fmla="*/ 102 w 121"/>
                <a:gd name="T85" fmla="*/ 79 h 85"/>
                <a:gd name="T86" fmla="*/ 92 w 121"/>
                <a:gd name="T87" fmla="*/ 68 h 85"/>
                <a:gd name="T88" fmla="*/ 5 w 121"/>
                <a:gd name="T89" fmla="*/ 64 h 85"/>
                <a:gd name="T90" fmla="*/ 15 w 121"/>
                <a:gd name="T91" fmla="*/ 53 h 85"/>
                <a:gd name="T92" fmla="*/ 5 w 121"/>
                <a:gd name="T93" fmla="*/ 39 h 85"/>
                <a:gd name="T94" fmla="*/ 15 w 121"/>
                <a:gd name="T95" fmla="*/ 51 h 85"/>
                <a:gd name="T96" fmla="*/ 5 w 121"/>
                <a:gd name="T97" fmla="*/ 39 h 85"/>
                <a:gd name="T98" fmla="*/ 5 w 121"/>
                <a:gd name="T99" fmla="*/ 37 h 85"/>
                <a:gd name="T100" fmla="*/ 15 w 121"/>
                <a:gd name="T101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85">
                  <a:moveTo>
                    <a:pt x="6" y="21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104" y="21"/>
                    <a:pt x="106" y="23"/>
                    <a:pt x="106" y="2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0" y="37"/>
                    <a:pt x="95" y="41"/>
                    <a:pt x="89" y="4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5" y="63"/>
                    <a:pt x="101" y="59"/>
                    <a:pt x="106" y="55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3"/>
                    <a:pt x="104" y="85"/>
                    <a:pt x="101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3" y="21"/>
                    <a:pt x="6" y="21"/>
                  </a:cubicBezTo>
                  <a:close/>
                  <a:moveTo>
                    <a:pt x="29" y="46"/>
                  </a:move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57" y="37"/>
                    <a:pt x="56" y="37"/>
                  </a:cubicBezTo>
                  <a:cubicBezTo>
                    <a:pt x="54" y="40"/>
                    <a:pt x="50" y="43"/>
                    <a:pt x="46" y="46"/>
                  </a:cubicBezTo>
                  <a:cubicBezTo>
                    <a:pt x="40" y="51"/>
                    <a:pt x="33" y="56"/>
                    <a:pt x="34" y="59"/>
                  </a:cubicBezTo>
                  <a:cubicBezTo>
                    <a:pt x="35" y="61"/>
                    <a:pt x="38" y="61"/>
                    <a:pt x="43" y="59"/>
                  </a:cubicBezTo>
                  <a:cubicBezTo>
                    <a:pt x="52" y="57"/>
                    <a:pt x="59" y="52"/>
                    <a:pt x="64" y="49"/>
                  </a:cubicBezTo>
                  <a:cubicBezTo>
                    <a:pt x="61" y="52"/>
                    <a:pt x="58" y="54"/>
                    <a:pt x="55" y="57"/>
                  </a:cubicBezTo>
                  <a:cubicBezTo>
                    <a:pt x="48" y="63"/>
                    <a:pt x="42" y="69"/>
                    <a:pt x="42" y="72"/>
                  </a:cubicBezTo>
                  <a:cubicBezTo>
                    <a:pt x="43" y="73"/>
                    <a:pt x="44" y="73"/>
                    <a:pt x="47" y="72"/>
                  </a:cubicBezTo>
                  <a:cubicBezTo>
                    <a:pt x="57" y="68"/>
                    <a:pt x="66" y="68"/>
                    <a:pt x="66" y="68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58" y="64"/>
                    <a:pt x="49" y="67"/>
                  </a:cubicBezTo>
                  <a:cubicBezTo>
                    <a:pt x="51" y="66"/>
                    <a:pt x="55" y="63"/>
                    <a:pt x="58" y="60"/>
                  </a:cubicBezTo>
                  <a:cubicBezTo>
                    <a:pt x="65" y="54"/>
                    <a:pt x="72" y="47"/>
                    <a:pt x="72" y="45"/>
                  </a:cubicBezTo>
                  <a:cubicBezTo>
                    <a:pt x="73" y="43"/>
                    <a:pt x="72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9" y="42"/>
                    <a:pt x="67" y="43"/>
                    <a:pt x="64" y="45"/>
                  </a:cubicBezTo>
                  <a:cubicBezTo>
                    <a:pt x="59" y="48"/>
                    <a:pt x="51" y="53"/>
                    <a:pt x="42" y="56"/>
                  </a:cubicBezTo>
                  <a:cubicBezTo>
                    <a:pt x="39" y="57"/>
                    <a:pt x="38" y="58"/>
                    <a:pt x="38" y="58"/>
                  </a:cubicBezTo>
                  <a:cubicBezTo>
                    <a:pt x="38" y="58"/>
                    <a:pt x="43" y="53"/>
                    <a:pt x="49" y="49"/>
                  </a:cubicBezTo>
                  <a:cubicBezTo>
                    <a:pt x="52" y="45"/>
                    <a:pt x="56" y="42"/>
                    <a:pt x="59" y="40"/>
                  </a:cubicBezTo>
                  <a:cubicBezTo>
                    <a:pt x="75" y="24"/>
                    <a:pt x="29" y="46"/>
                    <a:pt x="29" y="46"/>
                  </a:cubicBezTo>
                  <a:close/>
                  <a:moveTo>
                    <a:pt x="46" y="70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6" y="71"/>
                    <a:pt x="46" y="70"/>
                    <a:pt x="46" y="70"/>
                  </a:cubicBezTo>
                  <a:close/>
                  <a:moveTo>
                    <a:pt x="51" y="11"/>
                  </a:moveTo>
                  <a:cubicBezTo>
                    <a:pt x="51" y="8"/>
                    <a:pt x="52" y="6"/>
                    <a:pt x="53" y="5"/>
                  </a:cubicBezTo>
                  <a:cubicBezTo>
                    <a:pt x="54" y="3"/>
                    <a:pt x="56" y="2"/>
                    <a:pt x="59" y="1"/>
                  </a:cubicBezTo>
                  <a:cubicBezTo>
                    <a:pt x="61" y="1"/>
                    <a:pt x="63" y="2"/>
                    <a:pt x="65" y="2"/>
                  </a:cubicBezTo>
                  <a:cubicBezTo>
                    <a:pt x="67" y="3"/>
                    <a:pt x="69" y="4"/>
                    <a:pt x="71" y="5"/>
                  </a:cubicBezTo>
                  <a:cubicBezTo>
                    <a:pt x="74" y="6"/>
                    <a:pt x="77" y="7"/>
                    <a:pt x="79" y="8"/>
                  </a:cubicBezTo>
                  <a:cubicBezTo>
                    <a:pt x="83" y="9"/>
                    <a:pt x="86" y="9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91" y="7"/>
                    <a:pt x="93" y="5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7" y="8"/>
                    <a:pt x="94" y="12"/>
                    <a:pt x="90" y="13"/>
                  </a:cubicBezTo>
                  <a:cubicBezTo>
                    <a:pt x="87" y="14"/>
                    <a:pt x="82" y="14"/>
                    <a:pt x="78" y="13"/>
                  </a:cubicBezTo>
                  <a:cubicBezTo>
                    <a:pt x="77" y="12"/>
                    <a:pt x="75" y="12"/>
                    <a:pt x="74" y="11"/>
                  </a:cubicBezTo>
                  <a:cubicBezTo>
                    <a:pt x="73" y="11"/>
                    <a:pt x="71" y="10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5" y="8"/>
                    <a:pt x="62" y="6"/>
                    <a:pt x="59" y="6"/>
                  </a:cubicBezTo>
                  <a:cubicBezTo>
                    <a:pt x="58" y="6"/>
                    <a:pt x="57" y="7"/>
                    <a:pt x="57" y="8"/>
                  </a:cubicBezTo>
                  <a:cubicBezTo>
                    <a:pt x="56" y="9"/>
                    <a:pt x="56" y="10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76" y="63"/>
                  </a:moveTo>
                  <a:cubicBezTo>
                    <a:pt x="72" y="65"/>
                    <a:pt x="72" y="65"/>
                    <a:pt x="72" y="65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6" y="63"/>
                    <a:pt x="76" y="63"/>
                    <a:pt x="76" y="63"/>
                  </a:cubicBezTo>
                  <a:close/>
                  <a:moveTo>
                    <a:pt x="117" y="31"/>
                  </a:moveTo>
                  <a:cubicBezTo>
                    <a:pt x="102" y="39"/>
                    <a:pt x="89" y="49"/>
                    <a:pt x="77" y="61"/>
                  </a:cubicBezTo>
                  <a:cubicBezTo>
                    <a:pt x="79" y="63"/>
                    <a:pt x="80" y="65"/>
                    <a:pt x="81" y="67"/>
                  </a:cubicBezTo>
                  <a:cubicBezTo>
                    <a:pt x="97" y="59"/>
                    <a:pt x="110" y="49"/>
                    <a:pt x="121" y="37"/>
                  </a:cubicBezTo>
                  <a:cubicBezTo>
                    <a:pt x="120" y="35"/>
                    <a:pt x="118" y="33"/>
                    <a:pt x="117" y="31"/>
                  </a:cubicBezTo>
                  <a:close/>
                  <a:moveTo>
                    <a:pt x="92" y="68"/>
                  </a:moveTo>
                  <a:cubicBezTo>
                    <a:pt x="92" y="79"/>
                    <a:pt x="92" y="79"/>
                    <a:pt x="9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92" y="68"/>
                    <a:pt x="92" y="68"/>
                    <a:pt x="92" y="68"/>
                  </a:cubicBezTo>
                  <a:close/>
                  <a:moveTo>
                    <a:pt x="5" y="5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39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5" y="39"/>
                    <a:pt x="5" y="39"/>
                    <a:pt x="5" y="39"/>
                  </a:cubicBezTo>
                  <a:close/>
                  <a:moveTo>
                    <a:pt x="5" y="26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Group 29"/>
          <p:cNvGrpSpPr/>
          <p:nvPr/>
        </p:nvGrpSpPr>
        <p:grpSpPr>
          <a:xfrm>
            <a:off x="1466851" y="2407495"/>
            <a:ext cx="3077300" cy="4450505"/>
            <a:chOff x="903984" y="2062163"/>
            <a:chExt cx="3317179" cy="4797426"/>
          </a:xfrm>
        </p:grpSpPr>
        <p:sp>
          <p:nvSpPr>
            <p:cNvPr id="37" name="Freeform 5"/>
            <p:cNvSpPr/>
            <p:nvPr/>
          </p:nvSpPr>
          <p:spPr bwMode="auto">
            <a:xfrm>
              <a:off x="1427163" y="5394326"/>
              <a:ext cx="2395538" cy="611188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3135313" y="2835276"/>
              <a:ext cx="841375" cy="728663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1122363" y="4194176"/>
              <a:ext cx="1200150" cy="1076325"/>
            </a:xfrm>
            <a:custGeom>
              <a:avLst/>
              <a:gdLst>
                <a:gd name="connsiteX0" fmla="*/ 852539 w 1200150"/>
                <a:gd name="connsiteY0" fmla="*/ 0 h 1076325"/>
                <a:gd name="connsiteX1" fmla="*/ 928585 w 1200150"/>
                <a:gd name="connsiteY1" fmla="*/ 62551 h 1076325"/>
                <a:gd name="connsiteX2" fmla="*/ 915066 w 1200150"/>
                <a:gd name="connsiteY2" fmla="*/ 111578 h 1076325"/>
                <a:gd name="connsiteX3" fmla="*/ 889717 w 1200150"/>
                <a:gd name="connsiteY3" fmla="*/ 158915 h 1076325"/>
                <a:gd name="connsiteX4" fmla="*/ 882957 w 1200150"/>
                <a:gd name="connsiteY4" fmla="*/ 187655 h 1076325"/>
                <a:gd name="connsiteX5" fmla="*/ 882957 w 1200150"/>
                <a:gd name="connsiteY5" fmla="*/ 323562 h 1076325"/>
                <a:gd name="connsiteX6" fmla="*/ 882957 w 1200150"/>
                <a:gd name="connsiteY6" fmla="*/ 347662 h 1076325"/>
                <a:gd name="connsiteX7" fmla="*/ 1200150 w 1200150"/>
                <a:gd name="connsiteY7" fmla="*/ 347662 h 1076325"/>
                <a:gd name="connsiteX8" fmla="*/ 1200150 w 1200150"/>
                <a:gd name="connsiteY8" fmla="*/ 1076325 h 1076325"/>
                <a:gd name="connsiteX9" fmla="*/ 369667 w 1200150"/>
                <a:gd name="connsiteY9" fmla="*/ 1076325 h 1076325"/>
                <a:gd name="connsiteX10" fmla="*/ 332531 w 1200150"/>
                <a:gd name="connsiteY10" fmla="*/ 765969 h 1076325"/>
                <a:gd name="connsiteX11" fmla="*/ 0 w 1200150"/>
                <a:gd name="connsiteY11" fmla="*/ 347662 h 1076325"/>
                <a:gd name="connsiteX12" fmla="*/ 334219 w 1200150"/>
                <a:gd name="connsiteY12" fmla="*/ 347662 h 1076325"/>
                <a:gd name="connsiteX13" fmla="*/ 334219 w 1200150"/>
                <a:gd name="connsiteY13" fmla="*/ 374650 h 1076325"/>
                <a:gd name="connsiteX14" fmla="*/ 327467 w 1200150"/>
                <a:gd name="connsiteY14" fmla="*/ 401637 h 1076325"/>
                <a:gd name="connsiteX15" fmla="*/ 307211 w 1200150"/>
                <a:gd name="connsiteY15" fmla="*/ 435372 h 1076325"/>
                <a:gd name="connsiteX16" fmla="*/ 288644 w 1200150"/>
                <a:gd name="connsiteY16" fmla="*/ 496094 h 1076325"/>
                <a:gd name="connsiteX17" fmla="*/ 401738 w 1200150"/>
                <a:gd name="connsiteY17" fmla="*/ 593923 h 1076325"/>
                <a:gd name="connsiteX18" fmla="*/ 514832 w 1200150"/>
                <a:gd name="connsiteY18" fmla="*/ 504527 h 1076325"/>
                <a:gd name="connsiteX19" fmla="*/ 514832 w 1200150"/>
                <a:gd name="connsiteY19" fmla="*/ 502840 h 1076325"/>
                <a:gd name="connsiteX20" fmla="*/ 514832 w 1200150"/>
                <a:gd name="connsiteY20" fmla="*/ 501154 h 1076325"/>
                <a:gd name="connsiteX21" fmla="*/ 497953 w 1200150"/>
                <a:gd name="connsiteY21" fmla="*/ 435372 h 1076325"/>
                <a:gd name="connsiteX22" fmla="*/ 476009 w 1200150"/>
                <a:gd name="connsiteY22" fmla="*/ 396577 h 1076325"/>
                <a:gd name="connsiteX23" fmla="*/ 470945 w 1200150"/>
                <a:gd name="connsiteY23" fmla="*/ 374650 h 1076325"/>
                <a:gd name="connsiteX24" fmla="*/ 470945 w 1200150"/>
                <a:gd name="connsiteY24" fmla="*/ 347662 h 1076325"/>
                <a:gd name="connsiteX25" fmla="*/ 820430 w 1200150"/>
                <a:gd name="connsiteY25" fmla="*/ 347662 h 1076325"/>
                <a:gd name="connsiteX26" fmla="*/ 820430 w 1200150"/>
                <a:gd name="connsiteY26" fmla="*/ 340996 h 1076325"/>
                <a:gd name="connsiteX27" fmla="*/ 820430 w 1200150"/>
                <a:gd name="connsiteY27" fmla="*/ 187655 h 1076325"/>
                <a:gd name="connsiteX28" fmla="*/ 811980 w 1200150"/>
                <a:gd name="connsiteY28" fmla="*/ 155534 h 1076325"/>
                <a:gd name="connsiteX29" fmla="*/ 786631 w 1200150"/>
                <a:gd name="connsiteY29" fmla="*/ 111578 h 1076325"/>
                <a:gd name="connsiteX30" fmla="*/ 774802 w 1200150"/>
                <a:gd name="connsiteY30" fmla="*/ 65933 h 1076325"/>
                <a:gd name="connsiteX31" fmla="*/ 852539 w 1200150"/>
                <a:gd name="connsiteY31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00150" h="1076325">
                  <a:moveTo>
                    <a:pt x="852539" y="0"/>
                  </a:moveTo>
                  <a:cubicBezTo>
                    <a:pt x="893097" y="0"/>
                    <a:pt x="925205" y="27049"/>
                    <a:pt x="928585" y="62551"/>
                  </a:cubicBezTo>
                  <a:cubicBezTo>
                    <a:pt x="930275" y="81148"/>
                    <a:pt x="926895" y="96363"/>
                    <a:pt x="915066" y="111578"/>
                  </a:cubicBezTo>
                  <a:cubicBezTo>
                    <a:pt x="901546" y="128484"/>
                    <a:pt x="896477" y="138628"/>
                    <a:pt x="889717" y="158915"/>
                  </a:cubicBezTo>
                  <a:lnTo>
                    <a:pt x="882957" y="187655"/>
                  </a:lnTo>
                  <a:cubicBezTo>
                    <a:pt x="882957" y="187655"/>
                    <a:pt x="882957" y="187655"/>
                    <a:pt x="882957" y="323562"/>
                  </a:cubicBezTo>
                  <a:lnTo>
                    <a:pt x="882957" y="347662"/>
                  </a:lnTo>
                  <a:lnTo>
                    <a:pt x="1200150" y="347662"/>
                  </a:lnTo>
                  <a:cubicBezTo>
                    <a:pt x="1200150" y="347662"/>
                    <a:pt x="1200150" y="347662"/>
                    <a:pt x="1200150" y="1076325"/>
                  </a:cubicBezTo>
                  <a:cubicBezTo>
                    <a:pt x="1200150" y="1076325"/>
                    <a:pt x="1200150" y="1076325"/>
                    <a:pt x="369667" y="1076325"/>
                  </a:cubicBezTo>
                  <a:cubicBezTo>
                    <a:pt x="381482" y="941388"/>
                    <a:pt x="378106" y="811510"/>
                    <a:pt x="332531" y="765969"/>
                  </a:cubicBezTo>
                  <a:cubicBezTo>
                    <a:pt x="190741" y="627658"/>
                    <a:pt x="82711" y="487660"/>
                    <a:pt x="0" y="347662"/>
                  </a:cubicBezTo>
                  <a:cubicBezTo>
                    <a:pt x="0" y="347662"/>
                    <a:pt x="0" y="347662"/>
                    <a:pt x="334219" y="347662"/>
                  </a:cubicBezTo>
                  <a:cubicBezTo>
                    <a:pt x="334219" y="347662"/>
                    <a:pt x="334219" y="347662"/>
                    <a:pt x="334219" y="374650"/>
                  </a:cubicBezTo>
                  <a:cubicBezTo>
                    <a:pt x="334219" y="374650"/>
                    <a:pt x="334219" y="374650"/>
                    <a:pt x="327467" y="401637"/>
                  </a:cubicBezTo>
                  <a:cubicBezTo>
                    <a:pt x="322403" y="413444"/>
                    <a:pt x="319027" y="421878"/>
                    <a:pt x="307211" y="435372"/>
                  </a:cubicBezTo>
                  <a:cubicBezTo>
                    <a:pt x="293708" y="453926"/>
                    <a:pt x="288644" y="474166"/>
                    <a:pt x="288644" y="496094"/>
                  </a:cubicBezTo>
                  <a:cubicBezTo>
                    <a:pt x="288644" y="550069"/>
                    <a:pt x="339283" y="593923"/>
                    <a:pt x="401738" y="593923"/>
                  </a:cubicBezTo>
                  <a:cubicBezTo>
                    <a:pt x="462505" y="593923"/>
                    <a:pt x="509768" y="555129"/>
                    <a:pt x="514832" y="504527"/>
                  </a:cubicBezTo>
                  <a:cubicBezTo>
                    <a:pt x="514832" y="504527"/>
                    <a:pt x="514832" y="504527"/>
                    <a:pt x="514832" y="502840"/>
                  </a:cubicBezTo>
                  <a:cubicBezTo>
                    <a:pt x="514832" y="502840"/>
                    <a:pt x="514832" y="502840"/>
                    <a:pt x="514832" y="501154"/>
                  </a:cubicBezTo>
                  <a:cubicBezTo>
                    <a:pt x="518208" y="475853"/>
                    <a:pt x="511456" y="455612"/>
                    <a:pt x="497953" y="435372"/>
                  </a:cubicBezTo>
                  <a:cubicBezTo>
                    <a:pt x="486137" y="420191"/>
                    <a:pt x="482761" y="413444"/>
                    <a:pt x="476009" y="396577"/>
                  </a:cubicBezTo>
                  <a:cubicBezTo>
                    <a:pt x="476009" y="396577"/>
                    <a:pt x="476009" y="396577"/>
                    <a:pt x="470945" y="374650"/>
                  </a:cubicBezTo>
                  <a:cubicBezTo>
                    <a:pt x="470945" y="374650"/>
                    <a:pt x="470945" y="374650"/>
                    <a:pt x="470945" y="347662"/>
                  </a:cubicBezTo>
                  <a:lnTo>
                    <a:pt x="820430" y="347662"/>
                  </a:lnTo>
                  <a:lnTo>
                    <a:pt x="820430" y="340996"/>
                  </a:lnTo>
                  <a:cubicBezTo>
                    <a:pt x="820430" y="311279"/>
                    <a:pt x="820430" y="263731"/>
                    <a:pt x="820430" y="187655"/>
                  </a:cubicBezTo>
                  <a:cubicBezTo>
                    <a:pt x="820430" y="187655"/>
                    <a:pt x="820430" y="187655"/>
                    <a:pt x="811980" y="155534"/>
                  </a:cubicBezTo>
                  <a:cubicBezTo>
                    <a:pt x="805221" y="138628"/>
                    <a:pt x="800151" y="128484"/>
                    <a:pt x="786631" y="111578"/>
                  </a:cubicBezTo>
                  <a:cubicBezTo>
                    <a:pt x="778182" y="98054"/>
                    <a:pt x="773112" y="82838"/>
                    <a:pt x="774802" y="65933"/>
                  </a:cubicBezTo>
                  <a:cubicBezTo>
                    <a:pt x="774802" y="30430"/>
                    <a:pt x="810290" y="0"/>
                    <a:pt x="85253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1798638" y="2062163"/>
              <a:ext cx="1890713" cy="649288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1798638" y="2452688"/>
              <a:ext cx="1212850" cy="1111251"/>
            </a:xfrm>
            <a:custGeom>
              <a:avLst/>
              <a:gdLst>
                <a:gd name="connsiteX0" fmla="*/ 1086644 w 1212850"/>
                <a:gd name="connsiteY0" fmla="*/ 0 h 1111251"/>
                <a:gd name="connsiteX1" fmla="*/ 1161964 w 1212850"/>
                <a:gd name="connsiteY1" fmla="*/ 62360 h 1111251"/>
                <a:gd name="connsiteX2" fmla="*/ 1150248 w 1212850"/>
                <a:gd name="connsiteY2" fmla="*/ 111237 h 1111251"/>
                <a:gd name="connsiteX3" fmla="*/ 1123467 w 1212850"/>
                <a:gd name="connsiteY3" fmla="*/ 158428 h 1111251"/>
                <a:gd name="connsiteX4" fmla="*/ 1125141 w 1212850"/>
                <a:gd name="connsiteY4" fmla="*/ 158428 h 1111251"/>
                <a:gd name="connsiteX5" fmla="*/ 1116772 w 1212850"/>
                <a:gd name="connsiteY5" fmla="*/ 187080 h 1111251"/>
                <a:gd name="connsiteX6" fmla="*/ 1116772 w 1212850"/>
                <a:gd name="connsiteY6" fmla="*/ 382588 h 1111251"/>
                <a:gd name="connsiteX7" fmla="*/ 1212850 w 1212850"/>
                <a:gd name="connsiteY7" fmla="*/ 382588 h 1111251"/>
                <a:gd name="connsiteX8" fmla="*/ 1212850 w 1212850"/>
                <a:gd name="connsiteY8" fmla="*/ 1111251 h 1111251"/>
                <a:gd name="connsiteX9" fmla="*/ 1074528 w 1212850"/>
                <a:gd name="connsiteY9" fmla="*/ 1111251 h 1111251"/>
                <a:gd name="connsiteX10" fmla="*/ 1074528 w 1212850"/>
                <a:gd name="connsiteY10" fmla="*/ 1040409 h 1111251"/>
                <a:gd name="connsiteX11" fmla="*/ 1076215 w 1212850"/>
                <a:gd name="connsiteY11" fmla="*/ 1040409 h 1111251"/>
                <a:gd name="connsiteX12" fmla="*/ 1081275 w 1212850"/>
                <a:gd name="connsiteY12" fmla="*/ 1015108 h 1111251"/>
                <a:gd name="connsiteX13" fmla="*/ 1101518 w 1212850"/>
                <a:gd name="connsiteY13" fmla="*/ 979687 h 1111251"/>
                <a:gd name="connsiteX14" fmla="*/ 1120073 w 1212850"/>
                <a:gd name="connsiteY14" fmla="*/ 918965 h 1111251"/>
                <a:gd name="connsiteX15" fmla="*/ 1007054 w 1212850"/>
                <a:gd name="connsiteY15" fmla="*/ 821135 h 1111251"/>
                <a:gd name="connsiteX16" fmla="*/ 894034 w 1212850"/>
                <a:gd name="connsiteY16" fmla="*/ 910531 h 1111251"/>
                <a:gd name="connsiteX17" fmla="*/ 894034 w 1212850"/>
                <a:gd name="connsiteY17" fmla="*/ 912218 h 1111251"/>
                <a:gd name="connsiteX18" fmla="*/ 894034 w 1212850"/>
                <a:gd name="connsiteY18" fmla="*/ 913905 h 1111251"/>
                <a:gd name="connsiteX19" fmla="*/ 912590 w 1212850"/>
                <a:gd name="connsiteY19" fmla="*/ 979687 h 1111251"/>
                <a:gd name="connsiteX20" fmla="*/ 932832 w 1212850"/>
                <a:gd name="connsiteY20" fmla="*/ 1018482 h 1111251"/>
                <a:gd name="connsiteX21" fmla="*/ 939579 w 1212850"/>
                <a:gd name="connsiteY21" fmla="*/ 1040409 h 1111251"/>
                <a:gd name="connsiteX22" fmla="*/ 939579 w 1212850"/>
                <a:gd name="connsiteY22" fmla="*/ 1111251 h 1111251"/>
                <a:gd name="connsiteX23" fmla="*/ 0 w 1212850"/>
                <a:gd name="connsiteY23" fmla="*/ 1111251 h 1111251"/>
                <a:gd name="connsiteX24" fmla="*/ 0 w 1212850"/>
                <a:gd name="connsiteY24" fmla="*/ 382588 h 1111251"/>
                <a:gd name="connsiteX25" fmla="*/ 999358 w 1212850"/>
                <a:gd name="connsiteY25" fmla="*/ 382588 h 1111251"/>
                <a:gd name="connsiteX26" fmla="*/ 1056516 w 1212850"/>
                <a:gd name="connsiteY26" fmla="*/ 382588 h 1111251"/>
                <a:gd name="connsiteX27" fmla="*/ 1054842 w 1212850"/>
                <a:gd name="connsiteY27" fmla="*/ 187080 h 1111251"/>
                <a:gd name="connsiteX28" fmla="*/ 1046473 w 1212850"/>
                <a:gd name="connsiteY28" fmla="*/ 155058 h 1111251"/>
                <a:gd name="connsiteX29" fmla="*/ 1023040 w 1212850"/>
                <a:gd name="connsiteY29" fmla="*/ 111237 h 1111251"/>
                <a:gd name="connsiteX30" fmla="*/ 1009650 w 1212850"/>
                <a:gd name="connsiteY30" fmla="*/ 65731 h 1111251"/>
                <a:gd name="connsiteX31" fmla="*/ 1086644 w 1212850"/>
                <a:gd name="connsiteY31" fmla="*/ 0 h 111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2850" h="1111251">
                  <a:moveTo>
                    <a:pt x="1086644" y="0"/>
                  </a:moveTo>
                  <a:cubicBezTo>
                    <a:pt x="1126815" y="0"/>
                    <a:pt x="1158617" y="26966"/>
                    <a:pt x="1161964" y="62360"/>
                  </a:cubicBezTo>
                  <a:cubicBezTo>
                    <a:pt x="1163638" y="80900"/>
                    <a:pt x="1160291" y="96068"/>
                    <a:pt x="1150248" y="111237"/>
                  </a:cubicBezTo>
                  <a:cubicBezTo>
                    <a:pt x="1136858" y="128091"/>
                    <a:pt x="1131836" y="138203"/>
                    <a:pt x="1123467" y="158428"/>
                  </a:cubicBezTo>
                  <a:cubicBezTo>
                    <a:pt x="1123467" y="158428"/>
                    <a:pt x="1123467" y="158428"/>
                    <a:pt x="1125141" y="158428"/>
                  </a:cubicBezTo>
                  <a:lnTo>
                    <a:pt x="1116772" y="187080"/>
                  </a:lnTo>
                  <a:cubicBezTo>
                    <a:pt x="1116772" y="187080"/>
                    <a:pt x="1116772" y="187080"/>
                    <a:pt x="1116772" y="382588"/>
                  </a:cubicBezTo>
                  <a:lnTo>
                    <a:pt x="1212850" y="382588"/>
                  </a:lnTo>
                  <a:cubicBezTo>
                    <a:pt x="1212850" y="382588"/>
                    <a:pt x="1212850" y="382588"/>
                    <a:pt x="1212850" y="1111251"/>
                  </a:cubicBezTo>
                  <a:cubicBezTo>
                    <a:pt x="1212850" y="1111251"/>
                    <a:pt x="1212850" y="1111251"/>
                    <a:pt x="1074528" y="1111251"/>
                  </a:cubicBezTo>
                  <a:cubicBezTo>
                    <a:pt x="1074528" y="1111251"/>
                    <a:pt x="1074528" y="1111251"/>
                    <a:pt x="1074528" y="1040409"/>
                  </a:cubicBezTo>
                  <a:cubicBezTo>
                    <a:pt x="1074528" y="1040409"/>
                    <a:pt x="1074528" y="1040409"/>
                    <a:pt x="1076215" y="1040409"/>
                  </a:cubicBezTo>
                  <a:cubicBezTo>
                    <a:pt x="1076215" y="1040409"/>
                    <a:pt x="1076215" y="1040409"/>
                    <a:pt x="1081275" y="1015108"/>
                  </a:cubicBezTo>
                  <a:cubicBezTo>
                    <a:pt x="1086336" y="1001614"/>
                    <a:pt x="1091397" y="994867"/>
                    <a:pt x="1101518" y="979687"/>
                  </a:cubicBezTo>
                  <a:cubicBezTo>
                    <a:pt x="1115012" y="961133"/>
                    <a:pt x="1121760" y="940892"/>
                    <a:pt x="1120073" y="918965"/>
                  </a:cubicBezTo>
                  <a:cubicBezTo>
                    <a:pt x="1120073" y="864990"/>
                    <a:pt x="1069467" y="821135"/>
                    <a:pt x="1007054" y="821135"/>
                  </a:cubicBezTo>
                  <a:cubicBezTo>
                    <a:pt x="948014" y="821135"/>
                    <a:pt x="899095" y="859930"/>
                    <a:pt x="894034" y="910531"/>
                  </a:cubicBezTo>
                  <a:cubicBezTo>
                    <a:pt x="894034" y="910531"/>
                    <a:pt x="894034" y="910531"/>
                    <a:pt x="894034" y="912218"/>
                  </a:cubicBezTo>
                  <a:cubicBezTo>
                    <a:pt x="894034" y="912218"/>
                    <a:pt x="894034" y="913905"/>
                    <a:pt x="894034" y="913905"/>
                  </a:cubicBezTo>
                  <a:cubicBezTo>
                    <a:pt x="892347" y="939206"/>
                    <a:pt x="897408" y="961133"/>
                    <a:pt x="912590" y="979687"/>
                  </a:cubicBezTo>
                  <a:cubicBezTo>
                    <a:pt x="924398" y="994867"/>
                    <a:pt x="927771" y="1003301"/>
                    <a:pt x="932832" y="1018482"/>
                  </a:cubicBezTo>
                  <a:cubicBezTo>
                    <a:pt x="932832" y="1018482"/>
                    <a:pt x="932832" y="1018482"/>
                    <a:pt x="939579" y="1040409"/>
                  </a:cubicBezTo>
                  <a:cubicBezTo>
                    <a:pt x="939579" y="1040409"/>
                    <a:pt x="939579" y="1040409"/>
                    <a:pt x="939579" y="1111251"/>
                  </a:cubicBezTo>
                  <a:cubicBezTo>
                    <a:pt x="939579" y="1111251"/>
                    <a:pt x="939579" y="1111251"/>
                    <a:pt x="0" y="1111251"/>
                  </a:cubicBezTo>
                  <a:cubicBezTo>
                    <a:pt x="0" y="1111251"/>
                    <a:pt x="0" y="1111251"/>
                    <a:pt x="0" y="382588"/>
                  </a:cubicBezTo>
                  <a:cubicBezTo>
                    <a:pt x="0" y="382588"/>
                    <a:pt x="0" y="382588"/>
                    <a:pt x="999358" y="382588"/>
                  </a:cubicBezTo>
                  <a:lnTo>
                    <a:pt x="1056516" y="382588"/>
                  </a:lnTo>
                  <a:cubicBezTo>
                    <a:pt x="1056516" y="382588"/>
                    <a:pt x="1056516" y="382588"/>
                    <a:pt x="1054842" y="187080"/>
                  </a:cubicBezTo>
                  <a:cubicBezTo>
                    <a:pt x="1054842" y="187080"/>
                    <a:pt x="1054842" y="187080"/>
                    <a:pt x="1046473" y="155058"/>
                  </a:cubicBezTo>
                  <a:cubicBezTo>
                    <a:pt x="1039778" y="136518"/>
                    <a:pt x="1034757" y="128091"/>
                    <a:pt x="1023040" y="111237"/>
                  </a:cubicBezTo>
                  <a:cubicBezTo>
                    <a:pt x="1012998" y="97754"/>
                    <a:pt x="1009650" y="82585"/>
                    <a:pt x="1009650" y="65731"/>
                  </a:cubicBezTo>
                  <a:cubicBezTo>
                    <a:pt x="1009650" y="30337"/>
                    <a:pt x="1044800" y="0"/>
                    <a:pt x="108664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2" name="Freeform 37"/>
            <p:cNvSpPr/>
            <p:nvPr/>
          </p:nvSpPr>
          <p:spPr bwMode="auto">
            <a:xfrm>
              <a:off x="2446338" y="4179887"/>
              <a:ext cx="1774825" cy="1443038"/>
            </a:xfrm>
            <a:custGeom>
              <a:avLst/>
              <a:gdLst>
                <a:gd name="connsiteX0" fmla="*/ 1281164 w 1774825"/>
                <a:gd name="connsiteY0" fmla="*/ 0 h 1443038"/>
                <a:gd name="connsiteX1" fmla="*/ 1357210 w 1774825"/>
                <a:gd name="connsiteY1" fmla="*/ 60976 h 1443038"/>
                <a:gd name="connsiteX2" fmla="*/ 1343691 w 1774825"/>
                <a:gd name="connsiteY2" fmla="*/ 110095 h 1443038"/>
                <a:gd name="connsiteX3" fmla="*/ 1318342 w 1774825"/>
                <a:gd name="connsiteY3" fmla="*/ 157521 h 1443038"/>
                <a:gd name="connsiteX4" fmla="*/ 1311582 w 1774825"/>
                <a:gd name="connsiteY4" fmla="*/ 188009 h 1443038"/>
                <a:gd name="connsiteX5" fmla="*/ 1310450 w 1774825"/>
                <a:gd name="connsiteY5" fmla="*/ 333251 h 1443038"/>
                <a:gd name="connsiteX6" fmla="*/ 1310226 w 1774825"/>
                <a:gd name="connsiteY6" fmla="*/ 361950 h 1443038"/>
                <a:gd name="connsiteX7" fmla="*/ 1462411 w 1774825"/>
                <a:gd name="connsiteY7" fmla="*/ 361950 h 1443038"/>
                <a:gd name="connsiteX8" fmla="*/ 1774825 w 1774825"/>
                <a:gd name="connsiteY8" fmla="*/ 361950 h 1443038"/>
                <a:gd name="connsiteX9" fmla="*/ 1504633 w 1774825"/>
                <a:gd name="connsiteY9" fmla="*/ 468214 h 1443038"/>
                <a:gd name="connsiteX10" fmla="*/ 1487746 w 1774825"/>
                <a:gd name="connsiteY10" fmla="*/ 505321 h 1443038"/>
                <a:gd name="connsiteX11" fmla="*/ 1460727 w 1774825"/>
                <a:gd name="connsiteY11" fmla="*/ 589657 h 1443038"/>
                <a:gd name="connsiteX12" fmla="*/ 1497878 w 1774825"/>
                <a:gd name="connsiteY12" fmla="*/ 697607 h 1443038"/>
                <a:gd name="connsiteX13" fmla="*/ 1440462 w 1774825"/>
                <a:gd name="connsiteY13" fmla="*/ 805558 h 1443038"/>
                <a:gd name="connsiteX14" fmla="*/ 1469170 w 1774825"/>
                <a:gd name="connsiteY14" fmla="*/ 896640 h 1443038"/>
                <a:gd name="connsiteX15" fmla="*/ 1376292 w 1774825"/>
                <a:gd name="connsiteY15" fmla="*/ 977603 h 1443038"/>
                <a:gd name="connsiteX16" fmla="*/ 1374603 w 1774825"/>
                <a:gd name="connsiteY16" fmla="*/ 1090613 h 1443038"/>
                <a:gd name="connsiteX17" fmla="*/ 1307055 w 1774825"/>
                <a:gd name="connsiteY17" fmla="*/ 1090613 h 1443038"/>
                <a:gd name="connsiteX18" fmla="*/ 431430 w 1774825"/>
                <a:gd name="connsiteY18" fmla="*/ 1090613 h 1443038"/>
                <a:gd name="connsiteX19" fmla="*/ 346382 w 1774825"/>
                <a:gd name="connsiteY19" fmla="*/ 1090613 h 1443038"/>
                <a:gd name="connsiteX20" fmla="*/ 346382 w 1774825"/>
                <a:gd name="connsiteY20" fmla="*/ 1106793 h 1443038"/>
                <a:gd name="connsiteX21" fmla="*/ 346382 w 1774825"/>
                <a:gd name="connsiteY21" fmla="*/ 1255182 h 1443038"/>
                <a:gd name="connsiteX22" fmla="*/ 354832 w 1774825"/>
                <a:gd name="connsiteY22" fmla="*/ 1289030 h 1443038"/>
                <a:gd name="connsiteX23" fmla="*/ 380181 w 1774825"/>
                <a:gd name="connsiteY23" fmla="*/ 1333032 h 1443038"/>
                <a:gd name="connsiteX24" fmla="*/ 392010 w 1774825"/>
                <a:gd name="connsiteY24" fmla="*/ 1377035 h 1443038"/>
                <a:gd name="connsiteX25" fmla="*/ 315964 w 1774825"/>
                <a:gd name="connsiteY25" fmla="*/ 1443038 h 1443038"/>
                <a:gd name="connsiteX26" fmla="*/ 239917 w 1774825"/>
                <a:gd name="connsiteY26" fmla="*/ 1382112 h 1443038"/>
                <a:gd name="connsiteX27" fmla="*/ 251746 w 1774825"/>
                <a:gd name="connsiteY27" fmla="*/ 1333032 h 1443038"/>
                <a:gd name="connsiteX28" fmla="*/ 277095 w 1774825"/>
                <a:gd name="connsiteY28" fmla="*/ 1285645 h 1443038"/>
                <a:gd name="connsiteX29" fmla="*/ 285545 w 1774825"/>
                <a:gd name="connsiteY29" fmla="*/ 1255182 h 1443038"/>
                <a:gd name="connsiteX30" fmla="*/ 285545 w 1774825"/>
                <a:gd name="connsiteY30" fmla="*/ 1123664 h 1443038"/>
                <a:gd name="connsiteX31" fmla="*/ 285545 w 1774825"/>
                <a:gd name="connsiteY31" fmla="*/ 1090613 h 1443038"/>
                <a:gd name="connsiteX32" fmla="*/ 230075 w 1774825"/>
                <a:gd name="connsiteY32" fmla="*/ 1090613 h 1443038"/>
                <a:gd name="connsiteX33" fmla="*/ 0 w 1774825"/>
                <a:gd name="connsiteY33" fmla="*/ 1090613 h 1443038"/>
                <a:gd name="connsiteX34" fmla="*/ 0 w 1774825"/>
                <a:gd name="connsiteY34" fmla="*/ 361950 h 1443038"/>
                <a:gd name="connsiteX35" fmla="*/ 1188994 w 1774825"/>
                <a:gd name="connsiteY35" fmla="*/ 361950 h 1443038"/>
                <a:gd name="connsiteX36" fmla="*/ 1249055 w 1774825"/>
                <a:gd name="connsiteY36" fmla="*/ 361950 h 1443038"/>
                <a:gd name="connsiteX37" fmla="*/ 1249055 w 1774825"/>
                <a:gd name="connsiteY37" fmla="*/ 351882 h 1443038"/>
                <a:gd name="connsiteX38" fmla="*/ 1249055 w 1774825"/>
                <a:gd name="connsiteY38" fmla="*/ 188009 h 1443038"/>
                <a:gd name="connsiteX39" fmla="*/ 1240605 w 1774825"/>
                <a:gd name="connsiteY39" fmla="*/ 154134 h 1443038"/>
                <a:gd name="connsiteX40" fmla="*/ 1215257 w 1774825"/>
                <a:gd name="connsiteY40" fmla="*/ 110095 h 1443038"/>
                <a:gd name="connsiteX41" fmla="*/ 1203427 w 1774825"/>
                <a:gd name="connsiteY41" fmla="*/ 66057 h 1443038"/>
                <a:gd name="connsiteX42" fmla="*/ 1281164 w 1774825"/>
                <a:gd name="connsiteY42" fmla="*/ 0 h 144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74825" h="1443038">
                  <a:moveTo>
                    <a:pt x="1281164" y="0"/>
                  </a:moveTo>
                  <a:cubicBezTo>
                    <a:pt x="1320032" y="0"/>
                    <a:pt x="1353830" y="27100"/>
                    <a:pt x="1357210" y="60976"/>
                  </a:cubicBezTo>
                  <a:cubicBezTo>
                    <a:pt x="1358900" y="79607"/>
                    <a:pt x="1355520" y="96545"/>
                    <a:pt x="1343691" y="110095"/>
                  </a:cubicBezTo>
                  <a:cubicBezTo>
                    <a:pt x="1330171" y="128727"/>
                    <a:pt x="1325102" y="138890"/>
                    <a:pt x="1318342" y="157521"/>
                  </a:cubicBezTo>
                  <a:lnTo>
                    <a:pt x="1311582" y="188009"/>
                  </a:lnTo>
                  <a:cubicBezTo>
                    <a:pt x="1311582" y="188009"/>
                    <a:pt x="1311582" y="188009"/>
                    <a:pt x="1310450" y="333251"/>
                  </a:cubicBezTo>
                  <a:lnTo>
                    <a:pt x="1310226" y="361950"/>
                  </a:lnTo>
                  <a:lnTo>
                    <a:pt x="1462411" y="361950"/>
                  </a:lnTo>
                  <a:cubicBezTo>
                    <a:pt x="1559905" y="361950"/>
                    <a:pt x="1663899" y="361950"/>
                    <a:pt x="1774825" y="361950"/>
                  </a:cubicBezTo>
                  <a:lnTo>
                    <a:pt x="1504633" y="468214"/>
                  </a:lnTo>
                  <a:cubicBezTo>
                    <a:pt x="1504633" y="468214"/>
                    <a:pt x="1504633" y="468214"/>
                    <a:pt x="1487746" y="505321"/>
                  </a:cubicBezTo>
                  <a:cubicBezTo>
                    <a:pt x="1487746" y="505321"/>
                    <a:pt x="1487746" y="505321"/>
                    <a:pt x="1460727" y="589657"/>
                  </a:cubicBezTo>
                  <a:cubicBezTo>
                    <a:pt x="1460727" y="589657"/>
                    <a:pt x="1486057" y="675680"/>
                    <a:pt x="1497878" y="697607"/>
                  </a:cubicBezTo>
                  <a:cubicBezTo>
                    <a:pt x="1524897" y="753269"/>
                    <a:pt x="1440462" y="805558"/>
                    <a:pt x="1440462" y="805558"/>
                  </a:cubicBezTo>
                  <a:cubicBezTo>
                    <a:pt x="1440462" y="805558"/>
                    <a:pt x="1497878" y="832545"/>
                    <a:pt x="1469170" y="896640"/>
                  </a:cubicBezTo>
                  <a:cubicBezTo>
                    <a:pt x="1455661" y="923628"/>
                    <a:pt x="1376292" y="977603"/>
                    <a:pt x="1376292" y="977603"/>
                  </a:cubicBezTo>
                  <a:cubicBezTo>
                    <a:pt x="1376292" y="977603"/>
                    <a:pt x="1376292" y="977603"/>
                    <a:pt x="1374603" y="1090613"/>
                  </a:cubicBezTo>
                  <a:cubicBezTo>
                    <a:pt x="1374603" y="1090613"/>
                    <a:pt x="1374603" y="1090613"/>
                    <a:pt x="1307055" y="1090613"/>
                  </a:cubicBezTo>
                  <a:cubicBezTo>
                    <a:pt x="1307055" y="1090613"/>
                    <a:pt x="1307055" y="1090613"/>
                    <a:pt x="431430" y="1090613"/>
                  </a:cubicBezTo>
                  <a:lnTo>
                    <a:pt x="346382" y="1090613"/>
                  </a:lnTo>
                  <a:lnTo>
                    <a:pt x="346382" y="1106793"/>
                  </a:lnTo>
                  <a:cubicBezTo>
                    <a:pt x="346382" y="1135550"/>
                    <a:pt x="346382" y="1181562"/>
                    <a:pt x="346382" y="1255182"/>
                  </a:cubicBezTo>
                  <a:cubicBezTo>
                    <a:pt x="346382" y="1255182"/>
                    <a:pt x="346382" y="1255182"/>
                    <a:pt x="354832" y="1289030"/>
                  </a:cubicBezTo>
                  <a:cubicBezTo>
                    <a:pt x="361592" y="1305954"/>
                    <a:pt x="366661" y="1316108"/>
                    <a:pt x="380181" y="1333032"/>
                  </a:cubicBezTo>
                  <a:cubicBezTo>
                    <a:pt x="390320" y="1346571"/>
                    <a:pt x="393700" y="1360111"/>
                    <a:pt x="392010" y="1377035"/>
                  </a:cubicBezTo>
                  <a:cubicBezTo>
                    <a:pt x="392010" y="1414267"/>
                    <a:pt x="358212" y="1443038"/>
                    <a:pt x="315964" y="1443038"/>
                  </a:cubicBezTo>
                  <a:cubicBezTo>
                    <a:pt x="275405" y="1443038"/>
                    <a:pt x="241607" y="1415960"/>
                    <a:pt x="239917" y="1382112"/>
                  </a:cubicBezTo>
                  <a:cubicBezTo>
                    <a:pt x="236537" y="1361803"/>
                    <a:pt x="241607" y="1346571"/>
                    <a:pt x="251746" y="1333032"/>
                  </a:cubicBezTo>
                  <a:cubicBezTo>
                    <a:pt x="265266" y="1314416"/>
                    <a:pt x="270336" y="1304261"/>
                    <a:pt x="277095" y="1285645"/>
                  </a:cubicBezTo>
                  <a:lnTo>
                    <a:pt x="285545" y="1255182"/>
                  </a:lnTo>
                  <a:cubicBezTo>
                    <a:pt x="285545" y="1255182"/>
                    <a:pt x="285545" y="1255182"/>
                    <a:pt x="285545" y="1123664"/>
                  </a:cubicBezTo>
                  <a:lnTo>
                    <a:pt x="285545" y="1090613"/>
                  </a:lnTo>
                  <a:lnTo>
                    <a:pt x="230075" y="1090613"/>
                  </a:lnTo>
                  <a:cubicBezTo>
                    <a:pt x="158276" y="1090613"/>
                    <a:pt x="81691" y="1090613"/>
                    <a:pt x="0" y="1090613"/>
                  </a:cubicBezTo>
                  <a:cubicBezTo>
                    <a:pt x="0" y="1090613"/>
                    <a:pt x="0" y="1090613"/>
                    <a:pt x="0" y="361950"/>
                  </a:cubicBezTo>
                  <a:cubicBezTo>
                    <a:pt x="0" y="361950"/>
                    <a:pt x="0" y="361950"/>
                    <a:pt x="1188994" y="361950"/>
                  </a:cubicBezTo>
                  <a:lnTo>
                    <a:pt x="1249055" y="361950"/>
                  </a:lnTo>
                  <a:lnTo>
                    <a:pt x="1249055" y="351882"/>
                  </a:lnTo>
                  <a:cubicBezTo>
                    <a:pt x="1249055" y="320124"/>
                    <a:pt x="1249055" y="269311"/>
                    <a:pt x="1249055" y="188009"/>
                  </a:cubicBezTo>
                  <a:cubicBezTo>
                    <a:pt x="1249055" y="188009"/>
                    <a:pt x="1249055" y="188009"/>
                    <a:pt x="1240605" y="154134"/>
                  </a:cubicBezTo>
                  <a:cubicBezTo>
                    <a:pt x="1233846" y="137196"/>
                    <a:pt x="1228776" y="127033"/>
                    <a:pt x="1215257" y="110095"/>
                  </a:cubicBezTo>
                  <a:cubicBezTo>
                    <a:pt x="1206807" y="96545"/>
                    <a:pt x="1201737" y="82995"/>
                    <a:pt x="1203427" y="66057"/>
                  </a:cubicBezTo>
                  <a:cubicBezTo>
                    <a:pt x="1203427" y="28794"/>
                    <a:pt x="1238915" y="0"/>
                    <a:pt x="128116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903984" y="3308351"/>
              <a:ext cx="769241" cy="1447800"/>
            </a:xfrm>
            <a:custGeom>
              <a:avLst/>
              <a:gdLst>
                <a:gd name="connsiteX0" fmla="*/ 535828 w 769241"/>
                <a:gd name="connsiteY0" fmla="*/ 0 h 1447800"/>
                <a:gd name="connsiteX1" fmla="*/ 613564 w 769241"/>
                <a:gd name="connsiteY1" fmla="*/ 60706 h 1447800"/>
                <a:gd name="connsiteX2" fmla="*/ 611874 w 769241"/>
                <a:gd name="connsiteY2" fmla="*/ 60706 h 1447800"/>
                <a:gd name="connsiteX3" fmla="*/ 600045 w 769241"/>
                <a:gd name="connsiteY3" fmla="*/ 109608 h 1447800"/>
                <a:gd name="connsiteX4" fmla="*/ 574696 w 769241"/>
                <a:gd name="connsiteY4" fmla="*/ 156824 h 1447800"/>
                <a:gd name="connsiteX5" fmla="*/ 567936 w 769241"/>
                <a:gd name="connsiteY5" fmla="*/ 187177 h 1447800"/>
                <a:gd name="connsiteX6" fmla="*/ 566804 w 769241"/>
                <a:gd name="connsiteY6" fmla="*/ 315960 h 1447800"/>
                <a:gd name="connsiteX7" fmla="*/ 566246 w 769241"/>
                <a:gd name="connsiteY7" fmla="*/ 379412 h 1447800"/>
                <a:gd name="connsiteX8" fmla="*/ 634097 w 769241"/>
                <a:gd name="connsiteY8" fmla="*/ 379412 h 1447800"/>
                <a:gd name="connsiteX9" fmla="*/ 769241 w 769241"/>
                <a:gd name="connsiteY9" fmla="*/ 379412 h 1447800"/>
                <a:gd name="connsiteX10" fmla="*/ 769241 w 769241"/>
                <a:gd name="connsiteY10" fmla="*/ 1109662 h 1447800"/>
                <a:gd name="connsiteX11" fmla="*/ 659626 w 769241"/>
                <a:gd name="connsiteY11" fmla="*/ 1109662 h 1447800"/>
                <a:gd name="connsiteX12" fmla="*/ 652074 w 769241"/>
                <a:gd name="connsiteY12" fmla="*/ 1109662 h 1447800"/>
                <a:gd name="connsiteX13" fmla="*/ 652074 w 769241"/>
                <a:gd name="connsiteY13" fmla="*/ 1152178 h 1447800"/>
                <a:gd name="connsiteX14" fmla="*/ 652074 w 769241"/>
                <a:gd name="connsiteY14" fmla="*/ 1260475 h 1447800"/>
                <a:gd name="connsiteX15" fmla="*/ 660524 w 769241"/>
                <a:gd name="connsiteY15" fmla="*/ 1294227 h 1447800"/>
                <a:gd name="connsiteX16" fmla="*/ 685873 w 769241"/>
                <a:gd name="connsiteY16" fmla="*/ 1338105 h 1447800"/>
                <a:gd name="connsiteX17" fmla="*/ 697702 w 769241"/>
                <a:gd name="connsiteY17" fmla="*/ 1381983 h 1447800"/>
                <a:gd name="connsiteX18" fmla="*/ 619966 w 769241"/>
                <a:gd name="connsiteY18" fmla="*/ 1447800 h 1447800"/>
                <a:gd name="connsiteX19" fmla="*/ 543919 w 769241"/>
                <a:gd name="connsiteY19" fmla="*/ 1387046 h 1447800"/>
                <a:gd name="connsiteX20" fmla="*/ 557438 w 769241"/>
                <a:gd name="connsiteY20" fmla="*/ 1338105 h 1447800"/>
                <a:gd name="connsiteX21" fmla="*/ 582787 w 769241"/>
                <a:gd name="connsiteY21" fmla="*/ 1290852 h 1447800"/>
                <a:gd name="connsiteX22" fmla="*/ 589547 w 769241"/>
                <a:gd name="connsiteY22" fmla="*/ 1260475 h 1447800"/>
                <a:gd name="connsiteX23" fmla="*/ 589547 w 769241"/>
                <a:gd name="connsiteY23" fmla="*/ 1134982 h 1447800"/>
                <a:gd name="connsiteX24" fmla="*/ 589547 w 769241"/>
                <a:gd name="connsiteY24" fmla="*/ 1109662 h 1447800"/>
                <a:gd name="connsiteX25" fmla="*/ 569108 w 769241"/>
                <a:gd name="connsiteY25" fmla="*/ 1109662 h 1447800"/>
                <a:gd name="connsiteX26" fmla="*/ 153353 w 769241"/>
                <a:gd name="connsiteY26" fmla="*/ 1109662 h 1447800"/>
                <a:gd name="connsiteX27" fmla="*/ 1490 w 769241"/>
                <a:gd name="connsiteY27" fmla="*/ 379412 h 1447800"/>
                <a:gd name="connsiteX28" fmla="*/ 413294 w 769241"/>
                <a:gd name="connsiteY28" fmla="*/ 379412 h 1447800"/>
                <a:gd name="connsiteX29" fmla="*/ 505409 w 769241"/>
                <a:gd name="connsiteY29" fmla="*/ 379412 h 1447800"/>
                <a:gd name="connsiteX30" fmla="*/ 505409 w 769241"/>
                <a:gd name="connsiteY30" fmla="*/ 376409 h 1447800"/>
                <a:gd name="connsiteX31" fmla="*/ 505409 w 769241"/>
                <a:gd name="connsiteY31" fmla="*/ 187177 h 1447800"/>
                <a:gd name="connsiteX32" fmla="*/ 496959 w 769241"/>
                <a:gd name="connsiteY32" fmla="*/ 153451 h 1447800"/>
                <a:gd name="connsiteX33" fmla="*/ 471610 w 769241"/>
                <a:gd name="connsiteY33" fmla="*/ 109608 h 1447800"/>
                <a:gd name="connsiteX34" fmla="*/ 459781 w 769241"/>
                <a:gd name="connsiteY34" fmla="*/ 65765 h 1447800"/>
                <a:gd name="connsiteX35" fmla="*/ 535828 w 769241"/>
                <a:gd name="connsiteY35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9241" h="1447800">
                  <a:moveTo>
                    <a:pt x="535828" y="0"/>
                  </a:moveTo>
                  <a:cubicBezTo>
                    <a:pt x="576386" y="0"/>
                    <a:pt x="610184" y="26980"/>
                    <a:pt x="613564" y="60706"/>
                  </a:cubicBezTo>
                  <a:cubicBezTo>
                    <a:pt x="613564" y="60706"/>
                    <a:pt x="613564" y="60706"/>
                    <a:pt x="611874" y="60706"/>
                  </a:cubicBezTo>
                  <a:cubicBezTo>
                    <a:pt x="615254" y="79255"/>
                    <a:pt x="611874" y="96118"/>
                    <a:pt x="600045" y="109608"/>
                  </a:cubicBezTo>
                  <a:cubicBezTo>
                    <a:pt x="586525" y="128157"/>
                    <a:pt x="581456" y="138275"/>
                    <a:pt x="574696" y="156824"/>
                  </a:cubicBezTo>
                  <a:lnTo>
                    <a:pt x="567936" y="187177"/>
                  </a:lnTo>
                  <a:cubicBezTo>
                    <a:pt x="567936" y="187177"/>
                    <a:pt x="567936" y="187177"/>
                    <a:pt x="566804" y="315960"/>
                  </a:cubicBezTo>
                  <a:lnTo>
                    <a:pt x="566246" y="379412"/>
                  </a:lnTo>
                  <a:lnTo>
                    <a:pt x="634097" y="379412"/>
                  </a:lnTo>
                  <a:cubicBezTo>
                    <a:pt x="676271" y="379412"/>
                    <a:pt x="721257" y="379412"/>
                    <a:pt x="769241" y="379412"/>
                  </a:cubicBezTo>
                  <a:lnTo>
                    <a:pt x="769241" y="1109662"/>
                  </a:lnTo>
                  <a:cubicBezTo>
                    <a:pt x="769241" y="1109662"/>
                    <a:pt x="769241" y="1109662"/>
                    <a:pt x="659626" y="1109662"/>
                  </a:cubicBezTo>
                  <a:lnTo>
                    <a:pt x="652074" y="1109662"/>
                  </a:lnTo>
                  <a:lnTo>
                    <a:pt x="652074" y="1152178"/>
                  </a:lnTo>
                  <a:cubicBezTo>
                    <a:pt x="652074" y="1178521"/>
                    <a:pt x="652074" y="1213644"/>
                    <a:pt x="652074" y="1260475"/>
                  </a:cubicBezTo>
                  <a:cubicBezTo>
                    <a:pt x="652074" y="1260475"/>
                    <a:pt x="652074" y="1260475"/>
                    <a:pt x="660524" y="1294227"/>
                  </a:cubicBezTo>
                  <a:cubicBezTo>
                    <a:pt x="667283" y="1311104"/>
                    <a:pt x="672353" y="1321229"/>
                    <a:pt x="685873" y="1338105"/>
                  </a:cubicBezTo>
                  <a:cubicBezTo>
                    <a:pt x="694322" y="1351606"/>
                    <a:pt x="699392" y="1365107"/>
                    <a:pt x="697702" y="1381983"/>
                  </a:cubicBezTo>
                  <a:cubicBezTo>
                    <a:pt x="697702" y="1419111"/>
                    <a:pt x="662214" y="1447800"/>
                    <a:pt x="619966" y="1447800"/>
                  </a:cubicBezTo>
                  <a:cubicBezTo>
                    <a:pt x="581097" y="1447800"/>
                    <a:pt x="547299" y="1420798"/>
                    <a:pt x="543919" y="1387046"/>
                  </a:cubicBezTo>
                  <a:cubicBezTo>
                    <a:pt x="542229" y="1368482"/>
                    <a:pt x="545609" y="1353294"/>
                    <a:pt x="557438" y="1338105"/>
                  </a:cubicBezTo>
                  <a:cubicBezTo>
                    <a:pt x="570958" y="1319542"/>
                    <a:pt x="576028" y="1311104"/>
                    <a:pt x="582787" y="1290852"/>
                  </a:cubicBezTo>
                  <a:lnTo>
                    <a:pt x="589547" y="1260475"/>
                  </a:lnTo>
                  <a:cubicBezTo>
                    <a:pt x="589547" y="1260475"/>
                    <a:pt x="589547" y="1260475"/>
                    <a:pt x="589547" y="1134982"/>
                  </a:cubicBezTo>
                  <a:lnTo>
                    <a:pt x="589547" y="1109662"/>
                  </a:lnTo>
                  <a:lnTo>
                    <a:pt x="569108" y="1109662"/>
                  </a:lnTo>
                  <a:cubicBezTo>
                    <a:pt x="478138" y="1109662"/>
                    <a:pt x="345818" y="1109662"/>
                    <a:pt x="153353" y="1109662"/>
                  </a:cubicBezTo>
                  <a:cubicBezTo>
                    <a:pt x="31863" y="856689"/>
                    <a:pt x="-8634" y="608775"/>
                    <a:pt x="1490" y="379412"/>
                  </a:cubicBezTo>
                  <a:cubicBezTo>
                    <a:pt x="1490" y="379412"/>
                    <a:pt x="1490" y="379412"/>
                    <a:pt x="413294" y="379412"/>
                  </a:cubicBezTo>
                  <a:lnTo>
                    <a:pt x="505409" y="379412"/>
                  </a:lnTo>
                  <a:lnTo>
                    <a:pt x="505409" y="376409"/>
                  </a:lnTo>
                  <a:cubicBezTo>
                    <a:pt x="505409" y="367398"/>
                    <a:pt x="505409" y="331354"/>
                    <a:pt x="505409" y="187177"/>
                  </a:cubicBezTo>
                  <a:cubicBezTo>
                    <a:pt x="505409" y="187177"/>
                    <a:pt x="505409" y="187177"/>
                    <a:pt x="496959" y="153451"/>
                  </a:cubicBezTo>
                  <a:cubicBezTo>
                    <a:pt x="490200" y="136589"/>
                    <a:pt x="485130" y="126471"/>
                    <a:pt x="471610" y="109608"/>
                  </a:cubicBezTo>
                  <a:cubicBezTo>
                    <a:pt x="463161" y="96118"/>
                    <a:pt x="458091" y="82628"/>
                    <a:pt x="459781" y="65765"/>
                  </a:cubicBezTo>
                  <a:cubicBezTo>
                    <a:pt x="459781" y="28667"/>
                    <a:pt x="493579" y="0"/>
                    <a:pt x="53582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1276350" y="2362201"/>
              <a:ext cx="396875" cy="349250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915988" y="5978526"/>
              <a:ext cx="2503488" cy="881063"/>
            </a:xfrm>
            <a:custGeom>
              <a:avLst/>
              <a:gdLst>
                <a:gd name="T0" fmla="*/ 0 w 1577"/>
                <a:gd name="T1" fmla="*/ 555 h 555"/>
                <a:gd name="T2" fmla="*/ 206 w 1577"/>
                <a:gd name="T3" fmla="*/ 0 h 555"/>
                <a:gd name="T4" fmla="*/ 1320 w 1577"/>
                <a:gd name="T5" fmla="*/ 239 h 555"/>
                <a:gd name="T6" fmla="*/ 1320 w 1577"/>
                <a:gd name="T7" fmla="*/ 200 h 555"/>
                <a:gd name="T8" fmla="*/ 1577 w 1577"/>
                <a:gd name="T9" fmla="*/ 555 h 555"/>
                <a:gd name="T10" fmla="*/ 0 w 1577"/>
                <a:gd name="T11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7" h="555">
                  <a:moveTo>
                    <a:pt x="0" y="555"/>
                  </a:moveTo>
                  <a:lnTo>
                    <a:pt x="206" y="0"/>
                  </a:lnTo>
                  <a:lnTo>
                    <a:pt x="1320" y="239"/>
                  </a:lnTo>
                  <a:lnTo>
                    <a:pt x="1320" y="200"/>
                  </a:lnTo>
                  <a:lnTo>
                    <a:pt x="1577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1243013" y="5537201"/>
              <a:ext cx="1768475" cy="820738"/>
            </a:xfrm>
            <a:custGeom>
              <a:avLst/>
              <a:gdLst>
                <a:gd name="T0" fmla="*/ 1114 w 1114"/>
                <a:gd name="T1" fmla="*/ 517 h 517"/>
                <a:gd name="T2" fmla="*/ 0 w 1114"/>
                <a:gd name="T3" fmla="*/ 278 h 517"/>
                <a:gd name="T4" fmla="*/ 93 w 1114"/>
                <a:gd name="T5" fmla="*/ 0 h 517"/>
                <a:gd name="T6" fmla="*/ 1114 w 1114"/>
                <a:gd name="T7" fmla="*/ 239 h 517"/>
                <a:gd name="T8" fmla="*/ 1114 w 1114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4" h="517">
                  <a:moveTo>
                    <a:pt x="1114" y="517"/>
                  </a:moveTo>
                  <a:lnTo>
                    <a:pt x="0" y="278"/>
                  </a:lnTo>
                  <a:lnTo>
                    <a:pt x="93" y="0"/>
                  </a:lnTo>
                  <a:lnTo>
                    <a:pt x="1114" y="239"/>
                  </a:lnTo>
                  <a:lnTo>
                    <a:pt x="1114" y="51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1798638" y="3306763"/>
              <a:ext cx="1573212" cy="1111250"/>
            </a:xfrm>
            <a:custGeom>
              <a:avLst/>
              <a:gdLst>
                <a:gd name="connsiteX0" fmla="*/ 1007269 w 1573212"/>
                <a:gd name="connsiteY0" fmla="*/ 0 h 1111250"/>
                <a:gd name="connsiteX1" fmla="*/ 1082589 w 1573212"/>
                <a:gd name="connsiteY1" fmla="*/ 60690 h 1111250"/>
                <a:gd name="connsiteX2" fmla="*/ 1070873 w 1573212"/>
                <a:gd name="connsiteY2" fmla="*/ 109580 h 1111250"/>
                <a:gd name="connsiteX3" fmla="*/ 1045766 w 1573212"/>
                <a:gd name="connsiteY3" fmla="*/ 156783 h 1111250"/>
                <a:gd name="connsiteX4" fmla="*/ 1037397 w 1573212"/>
                <a:gd name="connsiteY4" fmla="*/ 187128 h 1111250"/>
                <a:gd name="connsiteX5" fmla="*/ 1037397 w 1573212"/>
                <a:gd name="connsiteY5" fmla="*/ 381000 h 1111250"/>
                <a:gd name="connsiteX6" fmla="*/ 1212850 w 1573212"/>
                <a:gd name="connsiteY6" fmla="*/ 381000 h 1111250"/>
                <a:gd name="connsiteX7" fmla="*/ 1212850 w 1573212"/>
                <a:gd name="connsiteY7" fmla="*/ 540926 h 1111250"/>
                <a:gd name="connsiteX8" fmla="*/ 1213365 w 1573212"/>
                <a:gd name="connsiteY8" fmla="*/ 540922 h 1111250"/>
                <a:gd name="connsiteX9" fmla="*/ 1383663 w 1573212"/>
                <a:gd name="connsiteY9" fmla="*/ 539443 h 1111250"/>
                <a:gd name="connsiteX10" fmla="*/ 1417511 w 1573212"/>
                <a:gd name="connsiteY10" fmla="*/ 530993 h 1111250"/>
                <a:gd name="connsiteX11" fmla="*/ 1461514 w 1573212"/>
                <a:gd name="connsiteY11" fmla="*/ 507334 h 1111250"/>
                <a:gd name="connsiteX12" fmla="*/ 1505516 w 1573212"/>
                <a:gd name="connsiteY12" fmla="*/ 493815 h 1111250"/>
                <a:gd name="connsiteX13" fmla="*/ 1573212 w 1573212"/>
                <a:gd name="connsiteY13" fmla="*/ 571552 h 1111250"/>
                <a:gd name="connsiteX14" fmla="*/ 1510593 w 1573212"/>
                <a:gd name="connsiteY14" fmla="*/ 647598 h 1111250"/>
                <a:gd name="connsiteX15" fmla="*/ 1461514 w 1573212"/>
                <a:gd name="connsiteY15" fmla="*/ 635769 h 1111250"/>
                <a:gd name="connsiteX16" fmla="*/ 1414126 w 1573212"/>
                <a:gd name="connsiteY16" fmla="*/ 608730 h 1111250"/>
                <a:gd name="connsiteX17" fmla="*/ 1414126 w 1573212"/>
                <a:gd name="connsiteY17" fmla="*/ 610420 h 1111250"/>
                <a:gd name="connsiteX18" fmla="*/ 1383663 w 1573212"/>
                <a:gd name="connsiteY18" fmla="*/ 601970 h 1111250"/>
                <a:gd name="connsiteX19" fmla="*/ 1253279 w 1573212"/>
                <a:gd name="connsiteY19" fmla="*/ 601970 h 1111250"/>
                <a:gd name="connsiteX20" fmla="*/ 1212850 w 1573212"/>
                <a:gd name="connsiteY20" fmla="*/ 601970 h 1111250"/>
                <a:gd name="connsiteX21" fmla="*/ 1212850 w 1573212"/>
                <a:gd name="connsiteY21" fmla="*/ 1111250 h 1111250"/>
                <a:gd name="connsiteX22" fmla="*/ 244594 w 1573212"/>
                <a:gd name="connsiteY22" fmla="*/ 1111250 h 1111250"/>
                <a:gd name="connsiteX23" fmla="*/ 244594 w 1573212"/>
                <a:gd name="connsiteY23" fmla="*/ 1074147 h 1111250"/>
                <a:gd name="connsiteX24" fmla="*/ 251342 w 1573212"/>
                <a:gd name="connsiteY24" fmla="*/ 1048850 h 1111250"/>
                <a:gd name="connsiteX25" fmla="*/ 271584 w 1573212"/>
                <a:gd name="connsiteY25" fmla="*/ 1015120 h 1111250"/>
                <a:gd name="connsiteX26" fmla="*/ 290139 w 1573212"/>
                <a:gd name="connsiteY26" fmla="*/ 952720 h 1111250"/>
                <a:gd name="connsiteX27" fmla="*/ 177120 w 1573212"/>
                <a:gd name="connsiteY27" fmla="*/ 856590 h 1111250"/>
                <a:gd name="connsiteX28" fmla="*/ 64100 w 1573212"/>
                <a:gd name="connsiteY28" fmla="*/ 945974 h 1111250"/>
                <a:gd name="connsiteX29" fmla="*/ 64100 w 1573212"/>
                <a:gd name="connsiteY29" fmla="*/ 949347 h 1111250"/>
                <a:gd name="connsiteX30" fmla="*/ 80969 w 1573212"/>
                <a:gd name="connsiteY30" fmla="*/ 1015120 h 1111250"/>
                <a:gd name="connsiteX31" fmla="*/ 102898 w 1573212"/>
                <a:gd name="connsiteY31" fmla="*/ 1053910 h 1111250"/>
                <a:gd name="connsiteX32" fmla="*/ 107959 w 1573212"/>
                <a:gd name="connsiteY32" fmla="*/ 1074147 h 1111250"/>
                <a:gd name="connsiteX33" fmla="*/ 107959 w 1573212"/>
                <a:gd name="connsiteY33" fmla="*/ 1111250 h 1111250"/>
                <a:gd name="connsiteX34" fmla="*/ 0 w 1573212"/>
                <a:gd name="connsiteY34" fmla="*/ 1111250 h 1111250"/>
                <a:gd name="connsiteX35" fmla="*/ 0 w 1573212"/>
                <a:gd name="connsiteY35" fmla="*/ 381000 h 1111250"/>
                <a:gd name="connsiteX36" fmla="*/ 812515 w 1573212"/>
                <a:gd name="connsiteY36" fmla="*/ 381000 h 1111250"/>
                <a:gd name="connsiteX37" fmla="*/ 977141 w 1573212"/>
                <a:gd name="connsiteY37" fmla="*/ 381000 h 1111250"/>
                <a:gd name="connsiteX38" fmla="*/ 977141 w 1573212"/>
                <a:gd name="connsiteY38" fmla="*/ 187128 h 1111250"/>
                <a:gd name="connsiteX39" fmla="*/ 968772 w 1573212"/>
                <a:gd name="connsiteY39" fmla="*/ 153412 h 1111250"/>
                <a:gd name="connsiteX40" fmla="*/ 967098 w 1573212"/>
                <a:gd name="connsiteY40" fmla="*/ 153412 h 1111250"/>
                <a:gd name="connsiteX41" fmla="*/ 943665 w 1573212"/>
                <a:gd name="connsiteY41" fmla="*/ 109580 h 1111250"/>
                <a:gd name="connsiteX42" fmla="*/ 931949 w 1573212"/>
                <a:gd name="connsiteY42" fmla="*/ 65748 h 1111250"/>
                <a:gd name="connsiteX43" fmla="*/ 1007269 w 1573212"/>
                <a:gd name="connsiteY43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73212" h="1111250">
                  <a:moveTo>
                    <a:pt x="1007269" y="0"/>
                  </a:moveTo>
                  <a:cubicBezTo>
                    <a:pt x="1047440" y="0"/>
                    <a:pt x="1080916" y="26974"/>
                    <a:pt x="1082589" y="60690"/>
                  </a:cubicBezTo>
                  <a:cubicBezTo>
                    <a:pt x="1084263" y="79235"/>
                    <a:pt x="1080916" y="96093"/>
                    <a:pt x="1070873" y="109580"/>
                  </a:cubicBezTo>
                  <a:cubicBezTo>
                    <a:pt x="1057483" y="128124"/>
                    <a:pt x="1052461" y="138239"/>
                    <a:pt x="1045766" y="156783"/>
                  </a:cubicBezTo>
                  <a:cubicBezTo>
                    <a:pt x="1045766" y="156783"/>
                    <a:pt x="1045766" y="156783"/>
                    <a:pt x="1037397" y="187128"/>
                  </a:cubicBezTo>
                  <a:cubicBezTo>
                    <a:pt x="1037397" y="187128"/>
                    <a:pt x="1037397" y="187128"/>
                    <a:pt x="1037397" y="381000"/>
                  </a:cubicBezTo>
                  <a:lnTo>
                    <a:pt x="1212850" y="381000"/>
                  </a:lnTo>
                  <a:lnTo>
                    <a:pt x="1212850" y="540926"/>
                  </a:lnTo>
                  <a:lnTo>
                    <a:pt x="1213365" y="540922"/>
                  </a:lnTo>
                  <a:cubicBezTo>
                    <a:pt x="1237694" y="540710"/>
                    <a:pt x="1286350" y="540288"/>
                    <a:pt x="1383663" y="539443"/>
                  </a:cubicBezTo>
                  <a:cubicBezTo>
                    <a:pt x="1383663" y="539443"/>
                    <a:pt x="1383663" y="539443"/>
                    <a:pt x="1417511" y="530993"/>
                  </a:cubicBezTo>
                  <a:cubicBezTo>
                    <a:pt x="1434435" y="524234"/>
                    <a:pt x="1444590" y="519164"/>
                    <a:pt x="1461514" y="507334"/>
                  </a:cubicBezTo>
                  <a:cubicBezTo>
                    <a:pt x="1475053" y="497195"/>
                    <a:pt x="1488592" y="492125"/>
                    <a:pt x="1505516" y="493815"/>
                  </a:cubicBezTo>
                  <a:cubicBezTo>
                    <a:pt x="1542749" y="493815"/>
                    <a:pt x="1573212" y="529303"/>
                    <a:pt x="1573212" y="571552"/>
                  </a:cubicBezTo>
                  <a:cubicBezTo>
                    <a:pt x="1573212" y="612110"/>
                    <a:pt x="1546134" y="644218"/>
                    <a:pt x="1510593" y="647598"/>
                  </a:cubicBezTo>
                  <a:cubicBezTo>
                    <a:pt x="1491977" y="649288"/>
                    <a:pt x="1476745" y="645908"/>
                    <a:pt x="1461514" y="635769"/>
                  </a:cubicBezTo>
                  <a:cubicBezTo>
                    <a:pt x="1442897" y="620559"/>
                    <a:pt x="1434435" y="615490"/>
                    <a:pt x="1414126" y="608730"/>
                  </a:cubicBezTo>
                  <a:cubicBezTo>
                    <a:pt x="1414126" y="608730"/>
                    <a:pt x="1414126" y="608730"/>
                    <a:pt x="1414126" y="610420"/>
                  </a:cubicBezTo>
                  <a:lnTo>
                    <a:pt x="1383663" y="601970"/>
                  </a:lnTo>
                  <a:cubicBezTo>
                    <a:pt x="1383663" y="601970"/>
                    <a:pt x="1383663" y="601970"/>
                    <a:pt x="1253279" y="601970"/>
                  </a:cubicBezTo>
                  <a:lnTo>
                    <a:pt x="1212850" y="601970"/>
                  </a:lnTo>
                  <a:lnTo>
                    <a:pt x="1212850" y="1111250"/>
                  </a:lnTo>
                  <a:cubicBezTo>
                    <a:pt x="1212850" y="1111250"/>
                    <a:pt x="1212850" y="1111250"/>
                    <a:pt x="244594" y="1111250"/>
                  </a:cubicBezTo>
                  <a:cubicBezTo>
                    <a:pt x="244594" y="1111250"/>
                    <a:pt x="244594" y="1111250"/>
                    <a:pt x="244594" y="1074147"/>
                  </a:cubicBezTo>
                  <a:cubicBezTo>
                    <a:pt x="244594" y="1074147"/>
                    <a:pt x="244594" y="1074147"/>
                    <a:pt x="251342" y="1048850"/>
                  </a:cubicBezTo>
                  <a:cubicBezTo>
                    <a:pt x="256402" y="1035358"/>
                    <a:pt x="259776" y="1028612"/>
                    <a:pt x="271584" y="1015120"/>
                  </a:cubicBezTo>
                  <a:cubicBezTo>
                    <a:pt x="285079" y="996569"/>
                    <a:pt x="290139" y="976331"/>
                    <a:pt x="290139" y="952720"/>
                  </a:cubicBezTo>
                  <a:cubicBezTo>
                    <a:pt x="290139" y="900439"/>
                    <a:pt x="239534" y="856590"/>
                    <a:pt x="177120" y="856590"/>
                  </a:cubicBezTo>
                  <a:cubicBezTo>
                    <a:pt x="118080" y="856590"/>
                    <a:pt x="69161" y="895380"/>
                    <a:pt x="64100" y="945974"/>
                  </a:cubicBezTo>
                  <a:cubicBezTo>
                    <a:pt x="64100" y="947661"/>
                    <a:pt x="64100" y="947661"/>
                    <a:pt x="64100" y="949347"/>
                  </a:cubicBezTo>
                  <a:cubicBezTo>
                    <a:pt x="60727" y="972958"/>
                    <a:pt x="67474" y="994882"/>
                    <a:pt x="80969" y="1015120"/>
                  </a:cubicBezTo>
                  <a:cubicBezTo>
                    <a:pt x="92777" y="1030299"/>
                    <a:pt x="96151" y="1037045"/>
                    <a:pt x="102898" y="1053910"/>
                  </a:cubicBezTo>
                  <a:cubicBezTo>
                    <a:pt x="102898" y="1053910"/>
                    <a:pt x="102898" y="1053910"/>
                    <a:pt x="107959" y="1074147"/>
                  </a:cubicBezTo>
                  <a:cubicBezTo>
                    <a:pt x="107959" y="1074147"/>
                    <a:pt x="107959" y="1074147"/>
                    <a:pt x="107959" y="1111250"/>
                  </a:cubicBezTo>
                  <a:cubicBezTo>
                    <a:pt x="107959" y="1111250"/>
                    <a:pt x="107959" y="1111250"/>
                    <a:pt x="0" y="1111250"/>
                  </a:cubicBezTo>
                  <a:cubicBezTo>
                    <a:pt x="0" y="1111250"/>
                    <a:pt x="0" y="1111250"/>
                    <a:pt x="0" y="381000"/>
                  </a:cubicBezTo>
                  <a:cubicBezTo>
                    <a:pt x="0" y="381000"/>
                    <a:pt x="0" y="381000"/>
                    <a:pt x="812515" y="381000"/>
                  </a:cubicBezTo>
                  <a:lnTo>
                    <a:pt x="977141" y="381000"/>
                  </a:lnTo>
                  <a:cubicBezTo>
                    <a:pt x="977141" y="381000"/>
                    <a:pt x="977141" y="381000"/>
                    <a:pt x="977141" y="187128"/>
                  </a:cubicBezTo>
                  <a:cubicBezTo>
                    <a:pt x="977141" y="187128"/>
                    <a:pt x="977141" y="187128"/>
                    <a:pt x="968772" y="153412"/>
                  </a:cubicBezTo>
                  <a:cubicBezTo>
                    <a:pt x="968772" y="153412"/>
                    <a:pt x="968772" y="153412"/>
                    <a:pt x="967098" y="153412"/>
                  </a:cubicBezTo>
                  <a:cubicBezTo>
                    <a:pt x="962077" y="136553"/>
                    <a:pt x="955382" y="126438"/>
                    <a:pt x="943665" y="109580"/>
                  </a:cubicBezTo>
                  <a:cubicBezTo>
                    <a:pt x="933623" y="96093"/>
                    <a:pt x="930275" y="82606"/>
                    <a:pt x="931949" y="65748"/>
                  </a:cubicBezTo>
                  <a:cubicBezTo>
                    <a:pt x="931949" y="28659"/>
                    <a:pt x="965425" y="0"/>
                    <a:pt x="100726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3135313" y="3357562"/>
              <a:ext cx="1057275" cy="1060450"/>
            </a:xfrm>
            <a:custGeom>
              <a:avLst/>
              <a:gdLst>
                <a:gd name="connsiteX0" fmla="*/ 179388 w 1057275"/>
                <a:gd name="connsiteY0" fmla="*/ 0 h 1060450"/>
                <a:gd name="connsiteX1" fmla="*/ 255484 w 1057275"/>
                <a:gd name="connsiteY1" fmla="*/ 60722 h 1060450"/>
                <a:gd name="connsiteX2" fmla="*/ 243647 w 1057275"/>
                <a:gd name="connsiteY2" fmla="*/ 109637 h 1060450"/>
                <a:gd name="connsiteX3" fmla="*/ 216590 w 1057275"/>
                <a:gd name="connsiteY3" fmla="*/ 156865 h 1060450"/>
                <a:gd name="connsiteX4" fmla="*/ 218281 w 1057275"/>
                <a:gd name="connsiteY4" fmla="*/ 156865 h 1060450"/>
                <a:gd name="connsiteX5" fmla="*/ 209826 w 1057275"/>
                <a:gd name="connsiteY5" fmla="*/ 187226 h 1060450"/>
                <a:gd name="connsiteX6" fmla="*/ 209826 w 1057275"/>
                <a:gd name="connsiteY6" fmla="*/ 314912 h 1060450"/>
                <a:gd name="connsiteX7" fmla="*/ 209826 w 1057275"/>
                <a:gd name="connsiteY7" fmla="*/ 330200 h 1060450"/>
                <a:gd name="connsiteX8" fmla="*/ 264532 w 1057275"/>
                <a:gd name="connsiteY8" fmla="*/ 330200 h 1060450"/>
                <a:gd name="connsiteX9" fmla="*/ 814068 w 1057275"/>
                <a:gd name="connsiteY9" fmla="*/ 330200 h 1060450"/>
                <a:gd name="connsiteX10" fmla="*/ 788734 w 1057275"/>
                <a:gd name="connsiteY10" fmla="*/ 449941 h 1060450"/>
                <a:gd name="connsiteX11" fmla="*/ 1057275 w 1057275"/>
                <a:gd name="connsiteY11" fmla="*/ 1060450 h 1060450"/>
                <a:gd name="connsiteX12" fmla="*/ 660375 w 1057275"/>
                <a:gd name="connsiteY12" fmla="*/ 1060450 h 1060450"/>
                <a:gd name="connsiteX13" fmla="*/ 660375 w 1057275"/>
                <a:gd name="connsiteY13" fmla="*/ 1009856 h 1060450"/>
                <a:gd name="connsiteX14" fmla="*/ 667131 w 1057275"/>
                <a:gd name="connsiteY14" fmla="*/ 984558 h 1060450"/>
                <a:gd name="connsiteX15" fmla="*/ 687398 w 1057275"/>
                <a:gd name="connsiteY15" fmla="*/ 949142 h 1060450"/>
                <a:gd name="connsiteX16" fmla="*/ 705976 w 1057275"/>
                <a:gd name="connsiteY16" fmla="*/ 888428 h 1060450"/>
                <a:gd name="connsiteX17" fmla="*/ 592817 w 1057275"/>
                <a:gd name="connsiteY17" fmla="*/ 790612 h 1060450"/>
                <a:gd name="connsiteX18" fmla="*/ 479658 w 1057275"/>
                <a:gd name="connsiteY18" fmla="*/ 879996 h 1060450"/>
                <a:gd name="connsiteX19" fmla="*/ 479658 w 1057275"/>
                <a:gd name="connsiteY19" fmla="*/ 881682 h 1060450"/>
                <a:gd name="connsiteX20" fmla="*/ 479658 w 1057275"/>
                <a:gd name="connsiteY20" fmla="*/ 883369 h 1060450"/>
                <a:gd name="connsiteX21" fmla="*/ 496548 w 1057275"/>
                <a:gd name="connsiteY21" fmla="*/ 949142 h 1060450"/>
                <a:gd name="connsiteX22" fmla="*/ 518504 w 1057275"/>
                <a:gd name="connsiteY22" fmla="*/ 987931 h 1060450"/>
                <a:gd name="connsiteX23" fmla="*/ 523571 w 1057275"/>
                <a:gd name="connsiteY23" fmla="*/ 1009856 h 1060450"/>
                <a:gd name="connsiteX24" fmla="*/ 523571 w 1057275"/>
                <a:gd name="connsiteY24" fmla="*/ 1060450 h 1060450"/>
                <a:gd name="connsiteX25" fmla="*/ 0 w 1057275"/>
                <a:gd name="connsiteY25" fmla="*/ 1060450 h 1060450"/>
                <a:gd name="connsiteX26" fmla="*/ 0 w 1057275"/>
                <a:gd name="connsiteY26" fmla="*/ 588233 h 1060450"/>
                <a:gd name="connsiteX27" fmla="*/ 47290 w 1057275"/>
                <a:gd name="connsiteY27" fmla="*/ 588233 h 1060450"/>
                <a:gd name="connsiteX28" fmla="*/ 74313 w 1057275"/>
                <a:gd name="connsiteY28" fmla="*/ 594979 h 1060450"/>
                <a:gd name="connsiteX29" fmla="*/ 108092 w 1057275"/>
                <a:gd name="connsiteY29" fmla="*/ 615217 h 1060450"/>
                <a:gd name="connsiteX30" fmla="*/ 168894 w 1057275"/>
                <a:gd name="connsiteY30" fmla="*/ 633768 h 1060450"/>
                <a:gd name="connsiteX31" fmla="*/ 266852 w 1057275"/>
                <a:gd name="connsiteY31" fmla="*/ 520773 h 1060450"/>
                <a:gd name="connsiteX32" fmla="*/ 177339 w 1057275"/>
                <a:gd name="connsiteY32" fmla="*/ 407779 h 1060450"/>
                <a:gd name="connsiteX33" fmla="*/ 173961 w 1057275"/>
                <a:gd name="connsiteY33" fmla="*/ 407779 h 1060450"/>
                <a:gd name="connsiteX34" fmla="*/ 108092 w 1057275"/>
                <a:gd name="connsiteY34" fmla="*/ 424644 h 1060450"/>
                <a:gd name="connsiteX35" fmla="*/ 69246 w 1057275"/>
                <a:gd name="connsiteY35" fmla="*/ 446568 h 1060450"/>
                <a:gd name="connsiteX36" fmla="*/ 47290 w 1057275"/>
                <a:gd name="connsiteY36" fmla="*/ 451627 h 1060450"/>
                <a:gd name="connsiteX37" fmla="*/ 0 w 1057275"/>
                <a:gd name="connsiteY37" fmla="*/ 451627 h 1060450"/>
                <a:gd name="connsiteX38" fmla="*/ 0 w 1057275"/>
                <a:gd name="connsiteY38" fmla="*/ 330200 h 1060450"/>
                <a:gd name="connsiteX39" fmla="*/ 144887 w 1057275"/>
                <a:gd name="connsiteY39" fmla="*/ 330200 h 1060450"/>
                <a:gd name="connsiteX40" fmla="*/ 148527 w 1057275"/>
                <a:gd name="connsiteY40" fmla="*/ 330200 h 1060450"/>
                <a:gd name="connsiteX41" fmla="*/ 148236 w 1057275"/>
                <a:gd name="connsiteY41" fmla="*/ 297416 h 1060450"/>
                <a:gd name="connsiteX42" fmla="*/ 147258 w 1057275"/>
                <a:gd name="connsiteY42" fmla="*/ 187226 h 1060450"/>
                <a:gd name="connsiteX43" fmla="*/ 138803 w 1057275"/>
                <a:gd name="connsiteY43" fmla="*/ 153492 h 1060450"/>
                <a:gd name="connsiteX44" fmla="*/ 115128 w 1057275"/>
                <a:gd name="connsiteY44" fmla="*/ 109637 h 1060450"/>
                <a:gd name="connsiteX45" fmla="*/ 101600 w 1057275"/>
                <a:gd name="connsiteY45" fmla="*/ 65782 h 1060450"/>
                <a:gd name="connsiteX46" fmla="*/ 179388 w 1057275"/>
                <a:gd name="connsiteY46" fmla="*/ 0 h 106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57275" h="1060450">
                  <a:moveTo>
                    <a:pt x="179388" y="0"/>
                  </a:moveTo>
                  <a:cubicBezTo>
                    <a:pt x="219972" y="0"/>
                    <a:pt x="252102" y="26988"/>
                    <a:pt x="255484" y="60722"/>
                  </a:cubicBezTo>
                  <a:cubicBezTo>
                    <a:pt x="257175" y="80963"/>
                    <a:pt x="253793" y="96143"/>
                    <a:pt x="243647" y="109637"/>
                  </a:cubicBezTo>
                  <a:cubicBezTo>
                    <a:pt x="230119" y="128191"/>
                    <a:pt x="223354" y="138311"/>
                    <a:pt x="216590" y="156865"/>
                  </a:cubicBezTo>
                  <a:cubicBezTo>
                    <a:pt x="216590" y="156865"/>
                    <a:pt x="216590" y="156865"/>
                    <a:pt x="218281" y="156865"/>
                  </a:cubicBezTo>
                  <a:lnTo>
                    <a:pt x="209826" y="187226"/>
                  </a:lnTo>
                  <a:cubicBezTo>
                    <a:pt x="209826" y="187226"/>
                    <a:pt x="209826" y="187226"/>
                    <a:pt x="209826" y="314912"/>
                  </a:cubicBezTo>
                  <a:lnTo>
                    <a:pt x="209826" y="330200"/>
                  </a:lnTo>
                  <a:lnTo>
                    <a:pt x="264532" y="330200"/>
                  </a:lnTo>
                  <a:cubicBezTo>
                    <a:pt x="384774" y="330200"/>
                    <a:pt x="559672" y="330200"/>
                    <a:pt x="814068" y="330200"/>
                  </a:cubicBezTo>
                  <a:cubicBezTo>
                    <a:pt x="802246" y="406092"/>
                    <a:pt x="787045" y="419584"/>
                    <a:pt x="788734" y="449941"/>
                  </a:cubicBezTo>
                  <a:cubicBezTo>
                    <a:pt x="797179" y="616903"/>
                    <a:pt x="1057275" y="1060450"/>
                    <a:pt x="1057275" y="1060450"/>
                  </a:cubicBezTo>
                  <a:cubicBezTo>
                    <a:pt x="1057275" y="1060450"/>
                    <a:pt x="1057275" y="1060450"/>
                    <a:pt x="660375" y="1060450"/>
                  </a:cubicBezTo>
                  <a:cubicBezTo>
                    <a:pt x="660375" y="1060450"/>
                    <a:pt x="660375" y="1060450"/>
                    <a:pt x="660375" y="1009856"/>
                  </a:cubicBezTo>
                  <a:cubicBezTo>
                    <a:pt x="660375" y="1009856"/>
                    <a:pt x="660375" y="1009856"/>
                    <a:pt x="667131" y="984558"/>
                  </a:cubicBezTo>
                  <a:cubicBezTo>
                    <a:pt x="672197" y="971066"/>
                    <a:pt x="675575" y="964320"/>
                    <a:pt x="687398" y="949142"/>
                  </a:cubicBezTo>
                  <a:cubicBezTo>
                    <a:pt x="700909" y="930591"/>
                    <a:pt x="705976" y="910353"/>
                    <a:pt x="705976" y="888428"/>
                  </a:cubicBezTo>
                  <a:cubicBezTo>
                    <a:pt x="705976" y="834461"/>
                    <a:pt x="655308" y="790612"/>
                    <a:pt x="592817" y="790612"/>
                  </a:cubicBezTo>
                  <a:cubicBezTo>
                    <a:pt x="532016" y="790612"/>
                    <a:pt x="484725" y="829401"/>
                    <a:pt x="479658" y="879996"/>
                  </a:cubicBezTo>
                  <a:cubicBezTo>
                    <a:pt x="479658" y="879996"/>
                    <a:pt x="479658" y="879996"/>
                    <a:pt x="479658" y="881682"/>
                  </a:cubicBezTo>
                  <a:cubicBezTo>
                    <a:pt x="479658" y="881682"/>
                    <a:pt x="479658" y="883369"/>
                    <a:pt x="479658" y="883369"/>
                  </a:cubicBezTo>
                  <a:cubicBezTo>
                    <a:pt x="476281" y="908666"/>
                    <a:pt x="483036" y="928904"/>
                    <a:pt x="496548" y="949142"/>
                  </a:cubicBezTo>
                  <a:cubicBezTo>
                    <a:pt x="508370" y="964320"/>
                    <a:pt x="511748" y="972753"/>
                    <a:pt x="518504" y="987931"/>
                  </a:cubicBezTo>
                  <a:lnTo>
                    <a:pt x="523571" y="1009856"/>
                  </a:lnTo>
                  <a:cubicBezTo>
                    <a:pt x="523571" y="1009856"/>
                    <a:pt x="523571" y="1009856"/>
                    <a:pt x="523571" y="1060450"/>
                  </a:cubicBezTo>
                  <a:cubicBezTo>
                    <a:pt x="523571" y="1060450"/>
                    <a:pt x="523571" y="1060450"/>
                    <a:pt x="0" y="1060450"/>
                  </a:cubicBezTo>
                  <a:cubicBezTo>
                    <a:pt x="0" y="1060450"/>
                    <a:pt x="0" y="1060450"/>
                    <a:pt x="0" y="588233"/>
                  </a:cubicBezTo>
                  <a:cubicBezTo>
                    <a:pt x="0" y="588233"/>
                    <a:pt x="0" y="588233"/>
                    <a:pt x="47290" y="588233"/>
                  </a:cubicBezTo>
                  <a:cubicBezTo>
                    <a:pt x="47290" y="588233"/>
                    <a:pt x="47290" y="588233"/>
                    <a:pt x="74313" y="594979"/>
                  </a:cubicBezTo>
                  <a:cubicBezTo>
                    <a:pt x="87825" y="600038"/>
                    <a:pt x="94580" y="605098"/>
                    <a:pt x="108092" y="615217"/>
                  </a:cubicBezTo>
                  <a:cubicBezTo>
                    <a:pt x="126670" y="628709"/>
                    <a:pt x="146938" y="633768"/>
                    <a:pt x="168894" y="633768"/>
                  </a:cubicBezTo>
                  <a:cubicBezTo>
                    <a:pt x="222940" y="633768"/>
                    <a:pt x="266852" y="583174"/>
                    <a:pt x="266852" y="520773"/>
                  </a:cubicBezTo>
                  <a:cubicBezTo>
                    <a:pt x="266852" y="461746"/>
                    <a:pt x="228007" y="412838"/>
                    <a:pt x="177339" y="407779"/>
                  </a:cubicBezTo>
                  <a:cubicBezTo>
                    <a:pt x="175650" y="407779"/>
                    <a:pt x="175650" y="407779"/>
                    <a:pt x="173961" y="407779"/>
                  </a:cubicBezTo>
                  <a:cubicBezTo>
                    <a:pt x="150316" y="404406"/>
                    <a:pt x="128359" y="411152"/>
                    <a:pt x="108092" y="424644"/>
                  </a:cubicBezTo>
                  <a:cubicBezTo>
                    <a:pt x="92891" y="436449"/>
                    <a:pt x="86136" y="439822"/>
                    <a:pt x="69246" y="446568"/>
                  </a:cubicBezTo>
                  <a:cubicBezTo>
                    <a:pt x="69246" y="446568"/>
                    <a:pt x="69246" y="446568"/>
                    <a:pt x="47290" y="451627"/>
                  </a:cubicBezTo>
                  <a:cubicBezTo>
                    <a:pt x="47290" y="451627"/>
                    <a:pt x="47290" y="451627"/>
                    <a:pt x="0" y="451627"/>
                  </a:cubicBezTo>
                  <a:cubicBezTo>
                    <a:pt x="0" y="451627"/>
                    <a:pt x="0" y="451627"/>
                    <a:pt x="0" y="330200"/>
                  </a:cubicBezTo>
                  <a:cubicBezTo>
                    <a:pt x="0" y="330200"/>
                    <a:pt x="0" y="330200"/>
                    <a:pt x="144887" y="330200"/>
                  </a:cubicBezTo>
                  <a:lnTo>
                    <a:pt x="148527" y="330200"/>
                  </a:lnTo>
                  <a:lnTo>
                    <a:pt x="148236" y="297416"/>
                  </a:lnTo>
                  <a:cubicBezTo>
                    <a:pt x="147998" y="270613"/>
                    <a:pt x="147681" y="234876"/>
                    <a:pt x="147258" y="187226"/>
                  </a:cubicBezTo>
                  <a:cubicBezTo>
                    <a:pt x="147258" y="187226"/>
                    <a:pt x="147258" y="187226"/>
                    <a:pt x="138803" y="153492"/>
                  </a:cubicBezTo>
                  <a:cubicBezTo>
                    <a:pt x="132039" y="136624"/>
                    <a:pt x="126966" y="126504"/>
                    <a:pt x="115128" y="109637"/>
                  </a:cubicBezTo>
                  <a:cubicBezTo>
                    <a:pt x="104982" y="96143"/>
                    <a:pt x="101600" y="82649"/>
                    <a:pt x="101600" y="65782"/>
                  </a:cubicBezTo>
                  <a:cubicBezTo>
                    <a:pt x="101600" y="28674"/>
                    <a:pt x="137112" y="0"/>
                    <a:pt x="17938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914400" y="2835276"/>
              <a:ext cx="758825" cy="728663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7477578" y="2558857"/>
            <a:ext cx="370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77578" y="3531314"/>
            <a:ext cx="370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477578" y="4503771"/>
            <a:ext cx="370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477578" y="5476228"/>
            <a:ext cx="370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426198" y="2633269"/>
            <a:ext cx="740229" cy="682172"/>
            <a:chOff x="6426198" y="2633269"/>
            <a:chExt cx="740229" cy="682172"/>
          </a:xfrm>
        </p:grpSpPr>
        <p:sp>
          <p:nvSpPr>
            <p:cNvPr id="50" name="圆角矩形 49"/>
            <p:cNvSpPr/>
            <p:nvPr/>
          </p:nvSpPr>
          <p:spPr>
            <a:xfrm>
              <a:off x="6426198" y="2633269"/>
              <a:ext cx="740229" cy="6821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590077" y="2770362"/>
              <a:ext cx="412470" cy="407987"/>
            </a:xfrm>
            <a:custGeom>
              <a:avLst/>
              <a:gdLst>
                <a:gd name="T0" fmla="*/ 113 w 114"/>
                <a:gd name="T1" fmla="*/ 25 h 112"/>
                <a:gd name="T2" fmla="*/ 114 w 114"/>
                <a:gd name="T3" fmla="*/ 26 h 112"/>
                <a:gd name="T4" fmla="*/ 112 w 114"/>
                <a:gd name="T5" fmla="*/ 28 h 112"/>
                <a:gd name="T6" fmla="*/ 103 w 114"/>
                <a:gd name="T7" fmla="*/ 47 h 112"/>
                <a:gd name="T8" fmla="*/ 103 w 114"/>
                <a:gd name="T9" fmla="*/ 47 h 112"/>
                <a:gd name="T10" fmla="*/ 103 w 114"/>
                <a:gd name="T11" fmla="*/ 47 h 112"/>
                <a:gd name="T12" fmla="*/ 97 w 114"/>
                <a:gd name="T13" fmla="*/ 53 h 112"/>
                <a:gd name="T14" fmla="*/ 97 w 114"/>
                <a:gd name="T15" fmla="*/ 53 h 112"/>
                <a:gd name="T16" fmla="*/ 29 w 114"/>
                <a:gd name="T17" fmla="*/ 89 h 112"/>
                <a:gd name="T18" fmla="*/ 29 w 114"/>
                <a:gd name="T19" fmla="*/ 89 h 112"/>
                <a:gd name="T20" fmla="*/ 29 w 114"/>
                <a:gd name="T21" fmla="*/ 89 h 112"/>
                <a:gd name="T22" fmla="*/ 17 w 114"/>
                <a:gd name="T23" fmla="*/ 88 h 112"/>
                <a:gd name="T24" fmla="*/ 17 w 114"/>
                <a:gd name="T25" fmla="*/ 88 h 112"/>
                <a:gd name="T26" fmla="*/ 17 w 114"/>
                <a:gd name="T27" fmla="*/ 87 h 112"/>
                <a:gd name="T28" fmla="*/ 3 w 114"/>
                <a:gd name="T29" fmla="*/ 71 h 112"/>
                <a:gd name="T30" fmla="*/ 1 w 114"/>
                <a:gd name="T31" fmla="*/ 62 h 112"/>
                <a:gd name="T32" fmla="*/ 11 w 114"/>
                <a:gd name="T33" fmla="*/ 42 h 112"/>
                <a:gd name="T34" fmla="*/ 13 w 114"/>
                <a:gd name="T35" fmla="*/ 39 h 112"/>
                <a:gd name="T36" fmla="*/ 15 w 114"/>
                <a:gd name="T37" fmla="*/ 38 h 112"/>
                <a:gd name="T38" fmla="*/ 84 w 114"/>
                <a:gd name="T39" fmla="*/ 1 h 112"/>
                <a:gd name="T40" fmla="*/ 91 w 114"/>
                <a:gd name="T41" fmla="*/ 0 h 112"/>
                <a:gd name="T42" fmla="*/ 97 w 114"/>
                <a:gd name="T43" fmla="*/ 3 h 112"/>
                <a:gd name="T44" fmla="*/ 111 w 114"/>
                <a:gd name="T45" fmla="*/ 19 h 112"/>
                <a:gd name="T46" fmla="*/ 112 w 114"/>
                <a:gd name="T47" fmla="*/ 21 h 112"/>
                <a:gd name="T48" fmla="*/ 113 w 114"/>
                <a:gd name="T49" fmla="*/ 25 h 112"/>
                <a:gd name="T50" fmla="*/ 72 w 114"/>
                <a:gd name="T51" fmla="*/ 104 h 112"/>
                <a:gd name="T52" fmla="*/ 98 w 114"/>
                <a:gd name="T53" fmla="*/ 96 h 112"/>
                <a:gd name="T54" fmla="*/ 72 w 114"/>
                <a:gd name="T55" fmla="*/ 104 h 112"/>
                <a:gd name="T56" fmla="*/ 48 w 114"/>
                <a:gd name="T57" fmla="*/ 108 h 112"/>
                <a:gd name="T58" fmla="*/ 68 w 114"/>
                <a:gd name="T59" fmla="*/ 90 h 112"/>
                <a:gd name="T60" fmla="*/ 48 w 114"/>
                <a:gd name="T61" fmla="*/ 108 h 112"/>
                <a:gd name="T62" fmla="*/ 11 w 114"/>
                <a:gd name="T63" fmla="*/ 88 h 112"/>
                <a:gd name="T64" fmla="*/ 26 w 114"/>
                <a:gd name="T65" fmla="*/ 110 h 112"/>
                <a:gd name="T66" fmla="*/ 11 w 114"/>
                <a:gd name="T67" fmla="*/ 88 h 112"/>
                <a:gd name="T68" fmla="*/ 23 w 114"/>
                <a:gd name="T69" fmla="*/ 101 h 112"/>
                <a:gd name="T70" fmla="*/ 49 w 114"/>
                <a:gd name="T71" fmla="*/ 96 h 112"/>
                <a:gd name="T72" fmla="*/ 23 w 114"/>
                <a:gd name="T73" fmla="*/ 101 h 112"/>
                <a:gd name="T74" fmla="*/ 34 w 114"/>
                <a:gd name="T75" fmla="*/ 62 h 112"/>
                <a:gd name="T76" fmla="*/ 20 w 114"/>
                <a:gd name="T77" fmla="*/ 47 h 112"/>
                <a:gd name="T78" fmla="*/ 16 w 114"/>
                <a:gd name="T79" fmla="*/ 50 h 112"/>
                <a:gd name="T80" fmla="*/ 30 w 114"/>
                <a:gd name="T81" fmla="*/ 66 h 112"/>
                <a:gd name="T82" fmla="*/ 21 w 114"/>
                <a:gd name="T83" fmla="*/ 82 h 112"/>
                <a:gd name="T84" fmla="*/ 26 w 114"/>
                <a:gd name="T85" fmla="*/ 85 h 112"/>
                <a:gd name="T86" fmla="*/ 35 w 114"/>
                <a:gd name="T87" fmla="*/ 67 h 112"/>
                <a:gd name="T88" fmla="*/ 52 w 114"/>
                <a:gd name="T89" fmla="*/ 59 h 112"/>
                <a:gd name="T90" fmla="*/ 49 w 114"/>
                <a:gd name="T91" fmla="*/ 54 h 112"/>
                <a:gd name="T92" fmla="*/ 34 w 114"/>
                <a:gd name="T93" fmla="*/ 62 h 112"/>
                <a:gd name="T94" fmla="*/ 45 w 114"/>
                <a:gd name="T95" fmla="*/ 32 h 112"/>
                <a:gd name="T96" fmla="*/ 59 w 114"/>
                <a:gd name="T97" fmla="*/ 48 h 112"/>
                <a:gd name="T98" fmla="*/ 104 w 114"/>
                <a:gd name="T99" fmla="*/ 24 h 112"/>
                <a:gd name="T100" fmla="*/ 91 w 114"/>
                <a:gd name="T101" fmla="*/ 9 h 112"/>
                <a:gd name="T102" fmla="*/ 90 w 114"/>
                <a:gd name="T103" fmla="*/ 9 h 112"/>
                <a:gd name="T104" fmla="*/ 88 w 114"/>
                <a:gd name="T105" fmla="*/ 9 h 112"/>
                <a:gd name="T106" fmla="*/ 45 w 114"/>
                <a:gd name="T107" fmla="*/ 32 h 112"/>
                <a:gd name="T108" fmla="*/ 60 w 114"/>
                <a:gd name="T109" fmla="*/ 58 h 112"/>
                <a:gd name="T110" fmla="*/ 57 w 114"/>
                <a:gd name="T111" fmla="*/ 64 h 112"/>
                <a:gd name="T112" fmla="*/ 93 w 114"/>
                <a:gd name="T113" fmla="*/ 45 h 112"/>
                <a:gd name="T114" fmla="*/ 95 w 114"/>
                <a:gd name="T115" fmla="*/ 42 h 112"/>
                <a:gd name="T116" fmla="*/ 97 w 114"/>
                <a:gd name="T117" fmla="*/ 38 h 112"/>
                <a:gd name="T118" fmla="*/ 60 w 114"/>
                <a:gd name="T11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" h="112">
                  <a:moveTo>
                    <a:pt x="113" y="25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09" y="34"/>
                    <a:pt x="106" y="41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1" y="50"/>
                    <a:pt x="99" y="51"/>
                    <a:pt x="97" y="5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74" y="65"/>
                    <a:pt x="52" y="77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5" y="91"/>
                    <a:pt x="21" y="90"/>
                    <a:pt x="17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2" y="82"/>
                    <a:pt x="7" y="76"/>
                    <a:pt x="3" y="71"/>
                  </a:cubicBezTo>
                  <a:cubicBezTo>
                    <a:pt x="0" y="68"/>
                    <a:pt x="0" y="65"/>
                    <a:pt x="1" y="62"/>
                  </a:cubicBezTo>
                  <a:cubicBezTo>
                    <a:pt x="5" y="55"/>
                    <a:pt x="8" y="49"/>
                    <a:pt x="11" y="42"/>
                  </a:cubicBezTo>
                  <a:cubicBezTo>
                    <a:pt x="12" y="41"/>
                    <a:pt x="12" y="40"/>
                    <a:pt x="13" y="39"/>
                  </a:cubicBezTo>
                  <a:cubicBezTo>
                    <a:pt x="14" y="39"/>
                    <a:pt x="14" y="39"/>
                    <a:pt x="15" y="38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6" y="0"/>
                    <a:pt x="89" y="0"/>
                    <a:pt x="91" y="0"/>
                  </a:cubicBezTo>
                  <a:cubicBezTo>
                    <a:pt x="94" y="0"/>
                    <a:pt x="96" y="1"/>
                    <a:pt x="97" y="3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20"/>
                    <a:pt x="112" y="20"/>
                    <a:pt x="112" y="21"/>
                  </a:cubicBezTo>
                  <a:cubicBezTo>
                    <a:pt x="113" y="22"/>
                    <a:pt x="113" y="24"/>
                    <a:pt x="113" y="25"/>
                  </a:cubicBezTo>
                  <a:close/>
                  <a:moveTo>
                    <a:pt x="72" y="104"/>
                  </a:moveTo>
                  <a:cubicBezTo>
                    <a:pt x="98" y="96"/>
                    <a:pt x="98" y="96"/>
                    <a:pt x="98" y="96"/>
                  </a:cubicBezTo>
                  <a:cubicBezTo>
                    <a:pt x="92" y="112"/>
                    <a:pt x="76" y="108"/>
                    <a:pt x="72" y="104"/>
                  </a:cubicBezTo>
                  <a:close/>
                  <a:moveTo>
                    <a:pt x="48" y="108"/>
                  </a:moveTo>
                  <a:cubicBezTo>
                    <a:pt x="54" y="110"/>
                    <a:pt x="70" y="107"/>
                    <a:pt x="68" y="90"/>
                  </a:cubicBezTo>
                  <a:cubicBezTo>
                    <a:pt x="48" y="108"/>
                    <a:pt x="48" y="108"/>
                    <a:pt x="48" y="108"/>
                  </a:cubicBezTo>
                  <a:close/>
                  <a:moveTo>
                    <a:pt x="11" y="88"/>
                  </a:moveTo>
                  <a:cubicBezTo>
                    <a:pt x="8" y="93"/>
                    <a:pt x="9" y="110"/>
                    <a:pt x="26" y="110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23" y="101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42" y="112"/>
                    <a:pt x="26" y="106"/>
                    <a:pt x="23" y="101"/>
                  </a:cubicBezTo>
                  <a:close/>
                  <a:moveTo>
                    <a:pt x="34" y="62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34" y="62"/>
                    <a:pt x="34" y="62"/>
                    <a:pt x="34" y="62"/>
                  </a:cubicBezTo>
                  <a:close/>
                  <a:moveTo>
                    <a:pt x="45" y="32"/>
                  </a:moveTo>
                  <a:cubicBezTo>
                    <a:pt x="59" y="48"/>
                    <a:pt x="59" y="48"/>
                    <a:pt x="59" y="4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45" y="32"/>
                    <a:pt x="45" y="32"/>
                    <a:pt x="45" y="32"/>
                  </a:cubicBezTo>
                  <a:close/>
                  <a:moveTo>
                    <a:pt x="60" y="58"/>
                  </a:moveTo>
                  <a:cubicBezTo>
                    <a:pt x="57" y="64"/>
                    <a:pt x="57" y="64"/>
                    <a:pt x="57" y="64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4" y="44"/>
                    <a:pt x="95" y="43"/>
                    <a:pt x="95" y="42"/>
                  </a:cubicBezTo>
                  <a:cubicBezTo>
                    <a:pt x="97" y="38"/>
                    <a:pt x="97" y="38"/>
                    <a:pt x="97" y="38"/>
                  </a:cubicBezTo>
                  <a:lnTo>
                    <a:pt x="6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26198" y="3605726"/>
            <a:ext cx="740229" cy="682172"/>
            <a:chOff x="6426198" y="3605726"/>
            <a:chExt cx="740229" cy="682172"/>
          </a:xfrm>
        </p:grpSpPr>
        <p:sp>
          <p:nvSpPr>
            <p:cNvPr id="52" name="圆角矩形 51"/>
            <p:cNvSpPr/>
            <p:nvPr/>
          </p:nvSpPr>
          <p:spPr>
            <a:xfrm>
              <a:off x="6426198" y="3605726"/>
              <a:ext cx="740229" cy="6821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610404" y="3773775"/>
              <a:ext cx="371816" cy="346075"/>
            </a:xfrm>
            <a:custGeom>
              <a:avLst/>
              <a:gdLst>
                <a:gd name="T0" fmla="*/ 67 w 107"/>
                <a:gd name="T1" fmla="*/ 38 h 100"/>
                <a:gd name="T2" fmla="*/ 38 w 107"/>
                <a:gd name="T3" fmla="*/ 0 h 100"/>
                <a:gd name="T4" fmla="*/ 24 w 107"/>
                <a:gd name="T5" fmla="*/ 23 h 100"/>
                <a:gd name="T6" fmla="*/ 40 w 107"/>
                <a:gd name="T7" fmla="*/ 37 h 100"/>
                <a:gd name="T8" fmla="*/ 8 w 107"/>
                <a:gd name="T9" fmla="*/ 37 h 100"/>
                <a:gd name="T10" fmla="*/ 0 w 107"/>
                <a:gd name="T11" fmla="*/ 46 h 100"/>
                <a:gd name="T12" fmla="*/ 0 w 107"/>
                <a:gd name="T13" fmla="*/ 46 h 100"/>
                <a:gd name="T14" fmla="*/ 5 w 107"/>
                <a:gd name="T15" fmla="*/ 54 h 100"/>
                <a:gd name="T16" fmla="*/ 0 w 107"/>
                <a:gd name="T17" fmla="*/ 61 h 100"/>
                <a:gd name="T18" fmla="*/ 0 w 107"/>
                <a:gd name="T19" fmla="*/ 61 h 100"/>
                <a:gd name="T20" fmla="*/ 7 w 107"/>
                <a:gd name="T21" fmla="*/ 70 h 100"/>
                <a:gd name="T22" fmla="*/ 5 w 107"/>
                <a:gd name="T23" fmla="*/ 76 h 100"/>
                <a:gd name="T24" fmla="*/ 5 w 107"/>
                <a:gd name="T25" fmla="*/ 76 h 100"/>
                <a:gd name="T26" fmla="*/ 14 w 107"/>
                <a:gd name="T27" fmla="*/ 84 h 100"/>
                <a:gd name="T28" fmla="*/ 14 w 107"/>
                <a:gd name="T29" fmla="*/ 84 h 100"/>
                <a:gd name="T30" fmla="*/ 11 w 107"/>
                <a:gd name="T31" fmla="*/ 91 h 100"/>
                <a:gd name="T32" fmla="*/ 11 w 107"/>
                <a:gd name="T33" fmla="*/ 91 h 100"/>
                <a:gd name="T34" fmla="*/ 20 w 107"/>
                <a:gd name="T35" fmla="*/ 99 h 100"/>
                <a:gd name="T36" fmla="*/ 59 w 107"/>
                <a:gd name="T37" fmla="*/ 99 h 100"/>
                <a:gd name="T38" fmla="*/ 67 w 107"/>
                <a:gd name="T39" fmla="*/ 92 h 100"/>
                <a:gd name="T40" fmla="*/ 86 w 107"/>
                <a:gd name="T41" fmla="*/ 89 h 100"/>
                <a:gd name="T42" fmla="*/ 86 w 107"/>
                <a:gd name="T43" fmla="*/ 100 h 100"/>
                <a:gd name="T44" fmla="*/ 107 w 107"/>
                <a:gd name="T45" fmla="*/ 100 h 100"/>
                <a:gd name="T46" fmla="*/ 107 w 107"/>
                <a:gd name="T47" fmla="*/ 34 h 100"/>
                <a:gd name="T48" fmla="*/ 86 w 107"/>
                <a:gd name="T49" fmla="*/ 34 h 100"/>
                <a:gd name="T50" fmla="*/ 86 w 107"/>
                <a:gd name="T51" fmla="*/ 38 h 100"/>
                <a:gd name="T52" fmla="*/ 87 w 107"/>
                <a:gd name="T53" fmla="*/ 65 h 100"/>
                <a:gd name="T54" fmla="*/ 83 w 107"/>
                <a:gd name="T55" fmla="*/ 65 h 100"/>
                <a:gd name="T56" fmla="*/ 80 w 107"/>
                <a:gd name="T57" fmla="*/ 41 h 100"/>
                <a:gd name="T58" fmla="*/ 67 w 107"/>
                <a:gd name="T59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" h="100">
                  <a:moveTo>
                    <a:pt x="67" y="38"/>
                  </a:moveTo>
                  <a:cubicBezTo>
                    <a:pt x="61" y="22"/>
                    <a:pt x="44" y="20"/>
                    <a:pt x="38" y="0"/>
                  </a:cubicBezTo>
                  <a:cubicBezTo>
                    <a:pt x="26" y="0"/>
                    <a:pt x="15" y="11"/>
                    <a:pt x="24" y="23"/>
                  </a:cubicBezTo>
                  <a:cubicBezTo>
                    <a:pt x="28" y="28"/>
                    <a:pt x="35" y="32"/>
                    <a:pt x="4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3" y="37"/>
                    <a:pt x="0" y="41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5" y="54"/>
                  </a:cubicBezTo>
                  <a:cubicBezTo>
                    <a:pt x="2" y="55"/>
                    <a:pt x="0" y="58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3" y="69"/>
                    <a:pt x="7" y="70"/>
                  </a:cubicBezTo>
                  <a:cubicBezTo>
                    <a:pt x="6" y="71"/>
                    <a:pt x="5" y="73"/>
                    <a:pt x="5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5" y="80"/>
                    <a:pt x="9" y="84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2" y="86"/>
                    <a:pt x="11" y="88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5"/>
                    <a:pt x="15" y="99"/>
                    <a:pt x="20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0" y="41"/>
                    <a:pt x="80" y="41"/>
                    <a:pt x="80" y="41"/>
                  </a:cubicBezTo>
                  <a:lnTo>
                    <a:pt x="67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26198" y="4578183"/>
            <a:ext cx="740229" cy="682172"/>
            <a:chOff x="6426198" y="4578183"/>
            <a:chExt cx="740229" cy="682172"/>
          </a:xfrm>
        </p:grpSpPr>
        <p:sp>
          <p:nvSpPr>
            <p:cNvPr id="54" name="圆角矩形 53"/>
            <p:cNvSpPr/>
            <p:nvPr/>
          </p:nvSpPr>
          <p:spPr>
            <a:xfrm>
              <a:off x="6426198" y="4578183"/>
              <a:ext cx="740229" cy="6821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6634011" y="4715276"/>
              <a:ext cx="324603" cy="407987"/>
            </a:xfrm>
            <a:custGeom>
              <a:avLst/>
              <a:gdLst>
                <a:gd name="T0" fmla="*/ 72 w 89"/>
                <a:gd name="T1" fmla="*/ 57 h 113"/>
                <a:gd name="T2" fmla="*/ 72 w 89"/>
                <a:gd name="T3" fmla="*/ 57 h 113"/>
                <a:gd name="T4" fmla="*/ 78 w 89"/>
                <a:gd name="T5" fmla="*/ 72 h 113"/>
                <a:gd name="T6" fmla="*/ 74 w 89"/>
                <a:gd name="T7" fmla="*/ 85 h 113"/>
                <a:gd name="T8" fmla="*/ 82 w 89"/>
                <a:gd name="T9" fmla="*/ 87 h 113"/>
                <a:gd name="T10" fmla="*/ 79 w 89"/>
                <a:gd name="T11" fmla="*/ 99 h 113"/>
                <a:gd name="T12" fmla="*/ 0 w 89"/>
                <a:gd name="T13" fmla="*/ 78 h 113"/>
                <a:gd name="T14" fmla="*/ 4 w 89"/>
                <a:gd name="T15" fmla="*/ 66 h 113"/>
                <a:gd name="T16" fmla="*/ 11 w 89"/>
                <a:gd name="T17" fmla="*/ 68 h 113"/>
                <a:gd name="T18" fmla="*/ 14 w 89"/>
                <a:gd name="T19" fmla="*/ 55 h 113"/>
                <a:gd name="T20" fmla="*/ 27 w 89"/>
                <a:gd name="T21" fmla="*/ 45 h 113"/>
                <a:gd name="T22" fmla="*/ 39 w 89"/>
                <a:gd name="T23" fmla="*/ 13 h 113"/>
                <a:gd name="T24" fmla="*/ 31 w 89"/>
                <a:gd name="T25" fmla="*/ 11 h 113"/>
                <a:gd name="T26" fmla="*/ 34 w 89"/>
                <a:gd name="T27" fmla="*/ 0 h 113"/>
                <a:gd name="T28" fmla="*/ 89 w 89"/>
                <a:gd name="T29" fmla="*/ 14 h 113"/>
                <a:gd name="T30" fmla="*/ 86 w 89"/>
                <a:gd name="T31" fmla="*/ 26 h 113"/>
                <a:gd name="T32" fmla="*/ 77 w 89"/>
                <a:gd name="T33" fmla="*/ 23 h 113"/>
                <a:gd name="T34" fmla="*/ 77 w 89"/>
                <a:gd name="T35" fmla="*/ 23 h 113"/>
                <a:gd name="T36" fmla="*/ 72 w 89"/>
                <a:gd name="T37" fmla="*/ 57 h 113"/>
                <a:gd name="T38" fmla="*/ 47 w 89"/>
                <a:gd name="T39" fmla="*/ 94 h 113"/>
                <a:gd name="T40" fmla="*/ 32 w 89"/>
                <a:gd name="T41" fmla="*/ 90 h 113"/>
                <a:gd name="T42" fmla="*/ 32 w 89"/>
                <a:gd name="T43" fmla="*/ 90 h 113"/>
                <a:gd name="T44" fmla="*/ 28 w 89"/>
                <a:gd name="T45" fmla="*/ 113 h 113"/>
                <a:gd name="T46" fmla="*/ 39 w 89"/>
                <a:gd name="T47" fmla="*/ 113 h 113"/>
                <a:gd name="T48" fmla="*/ 47 w 89"/>
                <a:gd name="T49" fmla="*/ 94 h 113"/>
                <a:gd name="T50" fmla="*/ 25 w 89"/>
                <a:gd name="T51" fmla="*/ 57 h 113"/>
                <a:gd name="T52" fmla="*/ 22 w 89"/>
                <a:gd name="T53" fmla="*/ 71 h 113"/>
                <a:gd name="T54" fmla="*/ 37 w 89"/>
                <a:gd name="T55" fmla="*/ 75 h 113"/>
                <a:gd name="T56" fmla="*/ 41 w 89"/>
                <a:gd name="T57" fmla="*/ 62 h 113"/>
                <a:gd name="T58" fmla="*/ 25 w 89"/>
                <a:gd name="T59" fmla="*/ 57 h 113"/>
                <a:gd name="T60" fmla="*/ 47 w 89"/>
                <a:gd name="T61" fmla="*/ 16 h 113"/>
                <a:gd name="T62" fmla="*/ 36 w 89"/>
                <a:gd name="T63" fmla="*/ 47 h 113"/>
                <a:gd name="T64" fmla="*/ 46 w 89"/>
                <a:gd name="T65" fmla="*/ 50 h 113"/>
                <a:gd name="T66" fmla="*/ 57 w 89"/>
                <a:gd name="T67" fmla="*/ 19 h 113"/>
                <a:gd name="T68" fmla="*/ 47 w 89"/>
                <a:gd name="T6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113">
                  <a:moveTo>
                    <a:pt x="72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77" y="61"/>
                    <a:pt x="79" y="66"/>
                    <a:pt x="78" y="72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49"/>
                    <a:pt x="20" y="45"/>
                    <a:pt x="27" y="45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2" y="57"/>
                    <a:pt x="72" y="57"/>
                    <a:pt x="72" y="57"/>
                  </a:cubicBezTo>
                  <a:moveTo>
                    <a:pt x="47" y="94"/>
                  </a:moveTo>
                  <a:cubicBezTo>
                    <a:pt x="32" y="90"/>
                    <a:pt x="32" y="90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47" y="94"/>
                    <a:pt x="47" y="94"/>
                    <a:pt x="47" y="94"/>
                  </a:cubicBezTo>
                  <a:moveTo>
                    <a:pt x="25" y="57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25" y="57"/>
                    <a:pt x="25" y="57"/>
                    <a:pt x="25" y="57"/>
                  </a:cubicBezTo>
                  <a:close/>
                  <a:moveTo>
                    <a:pt x="47" y="16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7" y="19"/>
                    <a:pt x="57" y="19"/>
                    <a:pt x="57" y="19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26198" y="5550640"/>
            <a:ext cx="740229" cy="682172"/>
            <a:chOff x="6426198" y="5550640"/>
            <a:chExt cx="740229" cy="682172"/>
          </a:xfrm>
        </p:grpSpPr>
        <p:sp>
          <p:nvSpPr>
            <p:cNvPr id="56" name="圆角矩形 55"/>
            <p:cNvSpPr/>
            <p:nvPr/>
          </p:nvSpPr>
          <p:spPr>
            <a:xfrm>
              <a:off x="6426198" y="5550640"/>
              <a:ext cx="740229" cy="6821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6614652" y="5695670"/>
              <a:ext cx="363321" cy="392112"/>
            </a:xfrm>
            <a:custGeom>
              <a:avLst/>
              <a:gdLst>
                <a:gd name="T0" fmla="*/ 0 w 109"/>
                <a:gd name="T1" fmla="*/ 25 h 118"/>
                <a:gd name="T2" fmla="*/ 28 w 109"/>
                <a:gd name="T3" fmla="*/ 25 h 118"/>
                <a:gd name="T4" fmla="*/ 18 w 109"/>
                <a:gd name="T5" fmla="*/ 13 h 118"/>
                <a:gd name="T6" fmla="*/ 12 w 109"/>
                <a:gd name="T7" fmla="*/ 6 h 118"/>
                <a:gd name="T8" fmla="*/ 18 w 109"/>
                <a:gd name="T9" fmla="*/ 0 h 118"/>
                <a:gd name="T10" fmla="*/ 25 w 109"/>
                <a:gd name="T11" fmla="*/ 6 h 118"/>
                <a:gd name="T12" fmla="*/ 25 w 109"/>
                <a:gd name="T13" fmla="*/ 8 h 118"/>
                <a:gd name="T14" fmla="*/ 35 w 109"/>
                <a:gd name="T15" fmla="*/ 22 h 118"/>
                <a:gd name="T16" fmla="*/ 47 w 109"/>
                <a:gd name="T17" fmla="*/ 9 h 118"/>
                <a:gd name="T18" fmla="*/ 47 w 109"/>
                <a:gd name="T19" fmla="*/ 6 h 118"/>
                <a:gd name="T20" fmla="*/ 53 w 109"/>
                <a:gd name="T21" fmla="*/ 0 h 118"/>
                <a:gd name="T22" fmla="*/ 60 w 109"/>
                <a:gd name="T23" fmla="*/ 6 h 118"/>
                <a:gd name="T24" fmla="*/ 54 w 109"/>
                <a:gd name="T25" fmla="*/ 13 h 118"/>
                <a:gd name="T26" fmla="*/ 43 w 109"/>
                <a:gd name="T27" fmla="*/ 25 h 118"/>
                <a:gd name="T28" fmla="*/ 109 w 109"/>
                <a:gd name="T29" fmla="*/ 25 h 118"/>
                <a:gd name="T30" fmla="*/ 109 w 109"/>
                <a:gd name="T31" fmla="*/ 107 h 118"/>
                <a:gd name="T32" fmla="*/ 101 w 109"/>
                <a:gd name="T33" fmla="*/ 107 h 118"/>
                <a:gd name="T34" fmla="*/ 101 w 109"/>
                <a:gd name="T35" fmla="*/ 118 h 118"/>
                <a:gd name="T36" fmla="*/ 91 w 109"/>
                <a:gd name="T37" fmla="*/ 118 h 118"/>
                <a:gd name="T38" fmla="*/ 91 w 109"/>
                <a:gd name="T39" fmla="*/ 107 h 118"/>
                <a:gd name="T40" fmla="*/ 16 w 109"/>
                <a:gd name="T41" fmla="*/ 107 h 118"/>
                <a:gd name="T42" fmla="*/ 16 w 109"/>
                <a:gd name="T43" fmla="*/ 118 h 118"/>
                <a:gd name="T44" fmla="*/ 5 w 109"/>
                <a:gd name="T45" fmla="*/ 118 h 118"/>
                <a:gd name="T46" fmla="*/ 5 w 109"/>
                <a:gd name="T47" fmla="*/ 107 h 118"/>
                <a:gd name="T48" fmla="*/ 0 w 109"/>
                <a:gd name="T49" fmla="*/ 107 h 118"/>
                <a:gd name="T50" fmla="*/ 0 w 109"/>
                <a:gd name="T51" fmla="*/ 25 h 118"/>
                <a:gd name="T52" fmla="*/ 92 w 109"/>
                <a:gd name="T53" fmla="*/ 80 h 118"/>
                <a:gd name="T54" fmla="*/ 86 w 109"/>
                <a:gd name="T55" fmla="*/ 86 h 118"/>
                <a:gd name="T56" fmla="*/ 92 w 109"/>
                <a:gd name="T57" fmla="*/ 92 h 118"/>
                <a:gd name="T58" fmla="*/ 98 w 109"/>
                <a:gd name="T59" fmla="*/ 86 h 118"/>
                <a:gd name="T60" fmla="*/ 92 w 109"/>
                <a:gd name="T61" fmla="*/ 80 h 118"/>
                <a:gd name="T62" fmla="*/ 12 w 109"/>
                <a:gd name="T63" fmla="*/ 38 h 118"/>
                <a:gd name="T64" fmla="*/ 12 w 109"/>
                <a:gd name="T65" fmla="*/ 93 h 118"/>
                <a:gd name="T66" fmla="*/ 78 w 109"/>
                <a:gd name="T67" fmla="*/ 93 h 118"/>
                <a:gd name="T68" fmla="*/ 78 w 109"/>
                <a:gd name="T69" fmla="*/ 38 h 118"/>
                <a:gd name="T70" fmla="*/ 12 w 109"/>
                <a:gd name="T71" fmla="*/ 38 h 118"/>
                <a:gd name="T72" fmla="*/ 92 w 109"/>
                <a:gd name="T73" fmla="*/ 64 h 118"/>
                <a:gd name="T74" fmla="*/ 86 w 109"/>
                <a:gd name="T75" fmla="*/ 70 h 118"/>
                <a:gd name="T76" fmla="*/ 92 w 109"/>
                <a:gd name="T77" fmla="*/ 76 h 118"/>
                <a:gd name="T78" fmla="*/ 98 w 109"/>
                <a:gd name="T79" fmla="*/ 70 h 118"/>
                <a:gd name="T80" fmla="*/ 92 w 109"/>
                <a:gd name="T81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18">
                  <a:moveTo>
                    <a:pt x="0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2" y="10"/>
                    <a:pt x="12" y="6"/>
                  </a:cubicBezTo>
                  <a:cubicBezTo>
                    <a:pt x="12" y="3"/>
                    <a:pt x="15" y="0"/>
                    <a:pt x="18" y="0"/>
                  </a:cubicBezTo>
                  <a:cubicBezTo>
                    <a:pt x="22" y="0"/>
                    <a:pt x="25" y="3"/>
                    <a:pt x="25" y="6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7"/>
                    <a:pt x="47" y="6"/>
                  </a:cubicBezTo>
                  <a:cubicBezTo>
                    <a:pt x="47" y="3"/>
                    <a:pt x="50" y="0"/>
                    <a:pt x="53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3"/>
                    <a:pt x="54" y="1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92" y="80"/>
                  </a:moveTo>
                  <a:cubicBezTo>
                    <a:pt x="89" y="80"/>
                    <a:pt x="86" y="83"/>
                    <a:pt x="86" y="86"/>
                  </a:cubicBezTo>
                  <a:cubicBezTo>
                    <a:pt x="86" y="89"/>
                    <a:pt x="89" y="92"/>
                    <a:pt x="92" y="92"/>
                  </a:cubicBezTo>
                  <a:cubicBezTo>
                    <a:pt x="95" y="92"/>
                    <a:pt x="98" y="89"/>
                    <a:pt x="98" y="86"/>
                  </a:cubicBezTo>
                  <a:cubicBezTo>
                    <a:pt x="98" y="83"/>
                    <a:pt x="95" y="80"/>
                    <a:pt x="92" y="80"/>
                  </a:cubicBezTo>
                  <a:close/>
                  <a:moveTo>
                    <a:pt x="12" y="38"/>
                  </a:moveTo>
                  <a:cubicBezTo>
                    <a:pt x="12" y="93"/>
                    <a:pt x="12" y="93"/>
                    <a:pt x="12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12" y="38"/>
                    <a:pt x="12" y="38"/>
                    <a:pt x="12" y="38"/>
                  </a:cubicBezTo>
                  <a:close/>
                  <a:moveTo>
                    <a:pt x="92" y="64"/>
                  </a:moveTo>
                  <a:cubicBezTo>
                    <a:pt x="89" y="64"/>
                    <a:pt x="86" y="67"/>
                    <a:pt x="86" y="70"/>
                  </a:cubicBezTo>
                  <a:cubicBezTo>
                    <a:pt x="86" y="73"/>
                    <a:pt x="89" y="76"/>
                    <a:pt x="92" y="76"/>
                  </a:cubicBezTo>
                  <a:cubicBezTo>
                    <a:pt x="95" y="76"/>
                    <a:pt x="98" y="73"/>
                    <a:pt x="98" y="70"/>
                  </a:cubicBezTo>
                  <a:cubicBezTo>
                    <a:pt x="98" y="67"/>
                    <a:pt x="95" y="64"/>
                    <a:pt x="92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51" grpId="0"/>
      <p:bldP spid="53" grpId="0"/>
      <p:bldP spid="55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Group 1"/>
          <p:cNvGrpSpPr/>
          <p:nvPr/>
        </p:nvGrpSpPr>
        <p:grpSpPr>
          <a:xfrm>
            <a:off x="2303618" y="3052614"/>
            <a:ext cx="1869955" cy="1873168"/>
            <a:chOff x="2660882" y="2992366"/>
            <a:chExt cx="1847850" cy="1851023"/>
          </a:xfrm>
        </p:grpSpPr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2865670" y="3195565"/>
              <a:ext cx="1495425" cy="1495423"/>
            </a:xfrm>
            <a:custGeom>
              <a:avLst/>
              <a:gdLst>
                <a:gd name="T0" fmla="*/ 844 w 924"/>
                <a:gd name="T1" fmla="*/ 386 h 924"/>
                <a:gd name="T2" fmla="*/ 875 w 924"/>
                <a:gd name="T3" fmla="*/ 300 h 924"/>
                <a:gd name="T4" fmla="*/ 836 w 924"/>
                <a:gd name="T5" fmla="*/ 185 h 924"/>
                <a:gd name="T6" fmla="*/ 754 w 924"/>
                <a:gd name="T7" fmla="*/ 205 h 924"/>
                <a:gd name="T8" fmla="*/ 738 w 924"/>
                <a:gd name="T9" fmla="*/ 115 h 924"/>
                <a:gd name="T10" fmla="*/ 647 w 924"/>
                <a:gd name="T11" fmla="*/ 35 h 924"/>
                <a:gd name="T12" fmla="*/ 586 w 924"/>
                <a:gd name="T13" fmla="*/ 93 h 924"/>
                <a:gd name="T14" fmla="*/ 528 w 924"/>
                <a:gd name="T15" fmla="*/ 24 h 924"/>
                <a:gd name="T16" fmla="*/ 409 w 924"/>
                <a:gd name="T17" fmla="*/ 0 h 924"/>
                <a:gd name="T18" fmla="*/ 385 w 924"/>
                <a:gd name="T19" fmla="*/ 80 h 924"/>
                <a:gd name="T20" fmla="*/ 300 w 924"/>
                <a:gd name="T21" fmla="*/ 49 h 924"/>
                <a:gd name="T22" fmla="*/ 185 w 924"/>
                <a:gd name="T23" fmla="*/ 88 h 924"/>
                <a:gd name="T24" fmla="*/ 205 w 924"/>
                <a:gd name="T25" fmla="*/ 170 h 924"/>
                <a:gd name="T26" fmla="*/ 115 w 924"/>
                <a:gd name="T27" fmla="*/ 186 h 924"/>
                <a:gd name="T28" fmla="*/ 35 w 924"/>
                <a:gd name="T29" fmla="*/ 277 h 924"/>
                <a:gd name="T30" fmla="*/ 93 w 924"/>
                <a:gd name="T31" fmla="*/ 338 h 924"/>
                <a:gd name="T32" fmla="*/ 24 w 924"/>
                <a:gd name="T33" fmla="*/ 396 h 924"/>
                <a:gd name="T34" fmla="*/ 0 w 924"/>
                <a:gd name="T35" fmla="*/ 515 h 924"/>
                <a:gd name="T36" fmla="*/ 80 w 924"/>
                <a:gd name="T37" fmla="*/ 539 h 924"/>
                <a:gd name="T38" fmla="*/ 49 w 924"/>
                <a:gd name="T39" fmla="*/ 624 h 924"/>
                <a:gd name="T40" fmla="*/ 88 w 924"/>
                <a:gd name="T41" fmla="*/ 739 h 924"/>
                <a:gd name="T42" fmla="*/ 170 w 924"/>
                <a:gd name="T43" fmla="*/ 719 h 924"/>
                <a:gd name="T44" fmla="*/ 186 w 924"/>
                <a:gd name="T45" fmla="*/ 809 h 924"/>
                <a:gd name="T46" fmla="*/ 277 w 924"/>
                <a:gd name="T47" fmla="*/ 889 h 924"/>
                <a:gd name="T48" fmla="*/ 338 w 924"/>
                <a:gd name="T49" fmla="*/ 831 h 924"/>
                <a:gd name="T50" fmla="*/ 396 w 924"/>
                <a:gd name="T51" fmla="*/ 901 h 924"/>
                <a:gd name="T52" fmla="*/ 515 w 924"/>
                <a:gd name="T53" fmla="*/ 924 h 924"/>
                <a:gd name="T54" fmla="*/ 539 w 924"/>
                <a:gd name="T55" fmla="*/ 844 h 924"/>
                <a:gd name="T56" fmla="*/ 624 w 924"/>
                <a:gd name="T57" fmla="*/ 875 h 924"/>
                <a:gd name="T58" fmla="*/ 739 w 924"/>
                <a:gd name="T59" fmla="*/ 836 h 924"/>
                <a:gd name="T60" fmla="*/ 719 w 924"/>
                <a:gd name="T61" fmla="*/ 754 h 924"/>
                <a:gd name="T62" fmla="*/ 809 w 924"/>
                <a:gd name="T63" fmla="*/ 738 h 924"/>
                <a:gd name="T64" fmla="*/ 889 w 924"/>
                <a:gd name="T65" fmla="*/ 647 h 924"/>
                <a:gd name="T66" fmla="*/ 831 w 924"/>
                <a:gd name="T67" fmla="*/ 587 h 924"/>
                <a:gd name="T68" fmla="*/ 900 w 924"/>
                <a:gd name="T69" fmla="*/ 528 h 924"/>
                <a:gd name="T70" fmla="*/ 924 w 924"/>
                <a:gd name="T71" fmla="*/ 409 h 924"/>
                <a:gd name="T72" fmla="*/ 462 w 924"/>
                <a:gd name="T73" fmla="*/ 709 h 924"/>
                <a:gd name="T74" fmla="*/ 462 w 924"/>
                <a:gd name="T75" fmla="*/ 215 h 924"/>
                <a:gd name="T76" fmla="*/ 462 w 924"/>
                <a:gd name="T77" fmla="*/ 709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4" h="924">
                  <a:moveTo>
                    <a:pt x="900" y="386"/>
                  </a:moveTo>
                  <a:cubicBezTo>
                    <a:pt x="844" y="386"/>
                    <a:pt x="844" y="386"/>
                    <a:pt x="844" y="386"/>
                  </a:cubicBezTo>
                  <a:cubicBezTo>
                    <a:pt x="840" y="366"/>
                    <a:pt x="834" y="346"/>
                    <a:pt x="827" y="327"/>
                  </a:cubicBezTo>
                  <a:cubicBezTo>
                    <a:pt x="875" y="300"/>
                    <a:pt x="875" y="300"/>
                    <a:pt x="875" y="300"/>
                  </a:cubicBezTo>
                  <a:cubicBezTo>
                    <a:pt x="886" y="293"/>
                    <a:pt x="890" y="279"/>
                    <a:pt x="883" y="268"/>
                  </a:cubicBezTo>
                  <a:cubicBezTo>
                    <a:pt x="836" y="185"/>
                    <a:pt x="836" y="185"/>
                    <a:pt x="836" y="185"/>
                  </a:cubicBezTo>
                  <a:cubicBezTo>
                    <a:pt x="829" y="174"/>
                    <a:pt x="815" y="170"/>
                    <a:pt x="803" y="177"/>
                  </a:cubicBezTo>
                  <a:cubicBezTo>
                    <a:pt x="754" y="205"/>
                    <a:pt x="754" y="205"/>
                    <a:pt x="754" y="205"/>
                  </a:cubicBezTo>
                  <a:cubicBezTo>
                    <a:pt x="741" y="190"/>
                    <a:pt x="726" y="176"/>
                    <a:pt x="711" y="16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45" y="104"/>
                    <a:pt x="741" y="90"/>
                    <a:pt x="730" y="83"/>
                  </a:cubicBezTo>
                  <a:cubicBezTo>
                    <a:pt x="647" y="35"/>
                    <a:pt x="647" y="35"/>
                    <a:pt x="647" y="35"/>
                  </a:cubicBezTo>
                  <a:cubicBezTo>
                    <a:pt x="636" y="29"/>
                    <a:pt x="621" y="33"/>
                    <a:pt x="615" y="44"/>
                  </a:cubicBezTo>
                  <a:cubicBezTo>
                    <a:pt x="586" y="93"/>
                    <a:pt x="586" y="93"/>
                    <a:pt x="586" y="93"/>
                  </a:cubicBezTo>
                  <a:cubicBezTo>
                    <a:pt x="568" y="87"/>
                    <a:pt x="548" y="82"/>
                    <a:pt x="528" y="79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11"/>
                    <a:pt x="517" y="0"/>
                    <a:pt x="504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6" y="0"/>
                    <a:pt x="385" y="11"/>
                    <a:pt x="385" y="2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65" y="84"/>
                    <a:pt x="346" y="90"/>
                    <a:pt x="327" y="97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293" y="38"/>
                    <a:pt x="279" y="34"/>
                    <a:pt x="267" y="41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74" y="95"/>
                    <a:pt x="170" y="109"/>
                    <a:pt x="176" y="121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190" y="183"/>
                    <a:pt x="176" y="198"/>
                    <a:pt x="163" y="213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04" y="179"/>
                    <a:pt x="89" y="183"/>
                    <a:pt x="83" y="19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29" y="288"/>
                    <a:pt x="33" y="303"/>
                    <a:pt x="44" y="309"/>
                  </a:cubicBezTo>
                  <a:cubicBezTo>
                    <a:pt x="93" y="338"/>
                    <a:pt x="93" y="338"/>
                    <a:pt x="93" y="338"/>
                  </a:cubicBezTo>
                  <a:cubicBezTo>
                    <a:pt x="87" y="356"/>
                    <a:pt x="82" y="376"/>
                    <a:pt x="78" y="396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10" y="396"/>
                    <a:pt x="0" y="407"/>
                    <a:pt x="0" y="420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8"/>
                    <a:pt x="10" y="539"/>
                    <a:pt x="24" y="539"/>
                  </a:cubicBezTo>
                  <a:cubicBezTo>
                    <a:pt x="80" y="539"/>
                    <a:pt x="80" y="539"/>
                    <a:pt x="80" y="539"/>
                  </a:cubicBezTo>
                  <a:cubicBezTo>
                    <a:pt x="84" y="559"/>
                    <a:pt x="90" y="578"/>
                    <a:pt x="97" y="597"/>
                  </a:cubicBezTo>
                  <a:cubicBezTo>
                    <a:pt x="49" y="624"/>
                    <a:pt x="49" y="624"/>
                    <a:pt x="49" y="624"/>
                  </a:cubicBezTo>
                  <a:cubicBezTo>
                    <a:pt x="38" y="631"/>
                    <a:pt x="34" y="645"/>
                    <a:pt x="41" y="657"/>
                  </a:cubicBezTo>
                  <a:cubicBezTo>
                    <a:pt x="88" y="739"/>
                    <a:pt x="88" y="739"/>
                    <a:pt x="88" y="739"/>
                  </a:cubicBezTo>
                  <a:cubicBezTo>
                    <a:pt x="95" y="750"/>
                    <a:pt x="109" y="754"/>
                    <a:pt x="121" y="748"/>
                  </a:cubicBezTo>
                  <a:cubicBezTo>
                    <a:pt x="170" y="719"/>
                    <a:pt x="170" y="719"/>
                    <a:pt x="170" y="719"/>
                  </a:cubicBezTo>
                  <a:cubicBezTo>
                    <a:pt x="183" y="734"/>
                    <a:pt x="198" y="748"/>
                    <a:pt x="213" y="761"/>
                  </a:cubicBezTo>
                  <a:cubicBezTo>
                    <a:pt x="186" y="809"/>
                    <a:pt x="186" y="809"/>
                    <a:pt x="186" y="809"/>
                  </a:cubicBezTo>
                  <a:cubicBezTo>
                    <a:pt x="179" y="820"/>
                    <a:pt x="183" y="835"/>
                    <a:pt x="194" y="841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8" y="895"/>
                    <a:pt x="303" y="891"/>
                    <a:pt x="309" y="880"/>
                  </a:cubicBezTo>
                  <a:cubicBezTo>
                    <a:pt x="338" y="831"/>
                    <a:pt x="338" y="831"/>
                    <a:pt x="338" y="831"/>
                  </a:cubicBezTo>
                  <a:cubicBezTo>
                    <a:pt x="356" y="837"/>
                    <a:pt x="376" y="842"/>
                    <a:pt x="396" y="846"/>
                  </a:cubicBezTo>
                  <a:cubicBezTo>
                    <a:pt x="396" y="901"/>
                    <a:pt x="396" y="901"/>
                    <a:pt x="396" y="901"/>
                  </a:cubicBezTo>
                  <a:cubicBezTo>
                    <a:pt x="396" y="914"/>
                    <a:pt x="407" y="924"/>
                    <a:pt x="420" y="924"/>
                  </a:cubicBezTo>
                  <a:cubicBezTo>
                    <a:pt x="515" y="924"/>
                    <a:pt x="515" y="924"/>
                    <a:pt x="515" y="924"/>
                  </a:cubicBezTo>
                  <a:cubicBezTo>
                    <a:pt x="528" y="924"/>
                    <a:pt x="539" y="914"/>
                    <a:pt x="539" y="901"/>
                  </a:cubicBezTo>
                  <a:cubicBezTo>
                    <a:pt x="539" y="844"/>
                    <a:pt x="539" y="844"/>
                    <a:pt x="539" y="844"/>
                  </a:cubicBezTo>
                  <a:cubicBezTo>
                    <a:pt x="558" y="840"/>
                    <a:pt x="578" y="834"/>
                    <a:pt x="597" y="827"/>
                  </a:cubicBezTo>
                  <a:cubicBezTo>
                    <a:pt x="624" y="875"/>
                    <a:pt x="624" y="875"/>
                    <a:pt x="624" y="875"/>
                  </a:cubicBezTo>
                  <a:cubicBezTo>
                    <a:pt x="631" y="886"/>
                    <a:pt x="645" y="890"/>
                    <a:pt x="656" y="883"/>
                  </a:cubicBezTo>
                  <a:cubicBezTo>
                    <a:pt x="739" y="836"/>
                    <a:pt x="739" y="836"/>
                    <a:pt x="739" y="836"/>
                  </a:cubicBezTo>
                  <a:cubicBezTo>
                    <a:pt x="750" y="829"/>
                    <a:pt x="754" y="815"/>
                    <a:pt x="747" y="803"/>
                  </a:cubicBezTo>
                  <a:cubicBezTo>
                    <a:pt x="719" y="754"/>
                    <a:pt x="719" y="754"/>
                    <a:pt x="719" y="754"/>
                  </a:cubicBezTo>
                  <a:cubicBezTo>
                    <a:pt x="734" y="741"/>
                    <a:pt x="748" y="726"/>
                    <a:pt x="761" y="711"/>
                  </a:cubicBezTo>
                  <a:cubicBezTo>
                    <a:pt x="809" y="738"/>
                    <a:pt x="809" y="738"/>
                    <a:pt x="809" y="738"/>
                  </a:cubicBezTo>
                  <a:cubicBezTo>
                    <a:pt x="820" y="745"/>
                    <a:pt x="834" y="741"/>
                    <a:pt x="841" y="730"/>
                  </a:cubicBezTo>
                  <a:cubicBezTo>
                    <a:pt x="889" y="647"/>
                    <a:pt x="889" y="647"/>
                    <a:pt x="889" y="647"/>
                  </a:cubicBezTo>
                  <a:cubicBezTo>
                    <a:pt x="895" y="636"/>
                    <a:pt x="891" y="621"/>
                    <a:pt x="880" y="615"/>
                  </a:cubicBezTo>
                  <a:cubicBezTo>
                    <a:pt x="831" y="587"/>
                    <a:pt x="831" y="587"/>
                    <a:pt x="831" y="587"/>
                  </a:cubicBezTo>
                  <a:cubicBezTo>
                    <a:pt x="837" y="568"/>
                    <a:pt x="842" y="548"/>
                    <a:pt x="846" y="528"/>
                  </a:cubicBezTo>
                  <a:cubicBezTo>
                    <a:pt x="900" y="528"/>
                    <a:pt x="900" y="528"/>
                    <a:pt x="900" y="528"/>
                  </a:cubicBezTo>
                  <a:cubicBezTo>
                    <a:pt x="913" y="528"/>
                    <a:pt x="924" y="517"/>
                    <a:pt x="924" y="504"/>
                  </a:cubicBezTo>
                  <a:cubicBezTo>
                    <a:pt x="924" y="409"/>
                    <a:pt x="924" y="409"/>
                    <a:pt x="924" y="409"/>
                  </a:cubicBezTo>
                  <a:cubicBezTo>
                    <a:pt x="924" y="396"/>
                    <a:pt x="913" y="386"/>
                    <a:pt x="900" y="386"/>
                  </a:cubicBezTo>
                  <a:close/>
                  <a:moveTo>
                    <a:pt x="462" y="709"/>
                  </a:moveTo>
                  <a:cubicBezTo>
                    <a:pt x="326" y="709"/>
                    <a:pt x="215" y="598"/>
                    <a:pt x="215" y="462"/>
                  </a:cubicBezTo>
                  <a:cubicBezTo>
                    <a:pt x="215" y="326"/>
                    <a:pt x="326" y="215"/>
                    <a:pt x="462" y="215"/>
                  </a:cubicBezTo>
                  <a:cubicBezTo>
                    <a:pt x="598" y="215"/>
                    <a:pt x="709" y="326"/>
                    <a:pt x="709" y="462"/>
                  </a:cubicBezTo>
                  <a:cubicBezTo>
                    <a:pt x="709" y="598"/>
                    <a:pt x="598" y="709"/>
                    <a:pt x="462" y="70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2865670" y="3195565"/>
              <a:ext cx="735013" cy="1495423"/>
            </a:xfrm>
            <a:custGeom>
              <a:avLst/>
              <a:gdLst>
                <a:gd name="T0" fmla="*/ 454 w 454"/>
                <a:gd name="T1" fmla="*/ 708 h 924"/>
                <a:gd name="T2" fmla="*/ 215 w 454"/>
                <a:gd name="T3" fmla="*/ 462 h 924"/>
                <a:gd name="T4" fmla="*/ 454 w 454"/>
                <a:gd name="T5" fmla="*/ 216 h 924"/>
                <a:gd name="T6" fmla="*/ 454 w 454"/>
                <a:gd name="T7" fmla="*/ 0 h 924"/>
                <a:gd name="T8" fmla="*/ 409 w 454"/>
                <a:gd name="T9" fmla="*/ 0 h 924"/>
                <a:gd name="T10" fmla="*/ 385 w 454"/>
                <a:gd name="T11" fmla="*/ 24 h 924"/>
                <a:gd name="T12" fmla="*/ 385 w 454"/>
                <a:gd name="T13" fmla="*/ 80 h 924"/>
                <a:gd name="T14" fmla="*/ 327 w 454"/>
                <a:gd name="T15" fmla="*/ 97 h 924"/>
                <a:gd name="T16" fmla="*/ 300 w 454"/>
                <a:gd name="T17" fmla="*/ 49 h 924"/>
                <a:gd name="T18" fmla="*/ 267 w 454"/>
                <a:gd name="T19" fmla="*/ 41 h 924"/>
                <a:gd name="T20" fmla="*/ 185 w 454"/>
                <a:gd name="T21" fmla="*/ 88 h 924"/>
                <a:gd name="T22" fmla="*/ 176 w 454"/>
                <a:gd name="T23" fmla="*/ 121 h 924"/>
                <a:gd name="T24" fmla="*/ 205 w 454"/>
                <a:gd name="T25" fmla="*/ 170 h 924"/>
                <a:gd name="T26" fmla="*/ 163 w 454"/>
                <a:gd name="T27" fmla="*/ 213 h 924"/>
                <a:gd name="T28" fmla="*/ 115 w 454"/>
                <a:gd name="T29" fmla="*/ 186 h 924"/>
                <a:gd name="T30" fmla="*/ 83 w 454"/>
                <a:gd name="T31" fmla="*/ 194 h 924"/>
                <a:gd name="T32" fmla="*/ 35 w 454"/>
                <a:gd name="T33" fmla="*/ 277 h 924"/>
                <a:gd name="T34" fmla="*/ 44 w 454"/>
                <a:gd name="T35" fmla="*/ 309 h 924"/>
                <a:gd name="T36" fmla="*/ 93 w 454"/>
                <a:gd name="T37" fmla="*/ 338 h 924"/>
                <a:gd name="T38" fmla="*/ 78 w 454"/>
                <a:gd name="T39" fmla="*/ 396 h 924"/>
                <a:gd name="T40" fmla="*/ 24 w 454"/>
                <a:gd name="T41" fmla="*/ 396 h 924"/>
                <a:gd name="T42" fmla="*/ 0 w 454"/>
                <a:gd name="T43" fmla="*/ 420 h 924"/>
                <a:gd name="T44" fmla="*/ 0 w 454"/>
                <a:gd name="T45" fmla="*/ 515 h 924"/>
                <a:gd name="T46" fmla="*/ 24 w 454"/>
                <a:gd name="T47" fmla="*/ 539 h 924"/>
                <a:gd name="T48" fmla="*/ 80 w 454"/>
                <a:gd name="T49" fmla="*/ 539 h 924"/>
                <a:gd name="T50" fmla="*/ 97 w 454"/>
                <a:gd name="T51" fmla="*/ 597 h 924"/>
                <a:gd name="T52" fmla="*/ 49 w 454"/>
                <a:gd name="T53" fmla="*/ 624 h 924"/>
                <a:gd name="T54" fmla="*/ 41 w 454"/>
                <a:gd name="T55" fmla="*/ 657 h 924"/>
                <a:gd name="T56" fmla="*/ 88 w 454"/>
                <a:gd name="T57" fmla="*/ 739 h 924"/>
                <a:gd name="T58" fmla="*/ 121 w 454"/>
                <a:gd name="T59" fmla="*/ 748 h 924"/>
                <a:gd name="T60" fmla="*/ 170 w 454"/>
                <a:gd name="T61" fmla="*/ 719 h 924"/>
                <a:gd name="T62" fmla="*/ 213 w 454"/>
                <a:gd name="T63" fmla="*/ 761 h 924"/>
                <a:gd name="T64" fmla="*/ 186 w 454"/>
                <a:gd name="T65" fmla="*/ 809 h 924"/>
                <a:gd name="T66" fmla="*/ 194 w 454"/>
                <a:gd name="T67" fmla="*/ 841 h 924"/>
                <a:gd name="T68" fmla="*/ 277 w 454"/>
                <a:gd name="T69" fmla="*/ 889 h 924"/>
                <a:gd name="T70" fmla="*/ 309 w 454"/>
                <a:gd name="T71" fmla="*/ 880 h 924"/>
                <a:gd name="T72" fmla="*/ 338 w 454"/>
                <a:gd name="T73" fmla="*/ 831 h 924"/>
                <a:gd name="T74" fmla="*/ 396 w 454"/>
                <a:gd name="T75" fmla="*/ 846 h 924"/>
                <a:gd name="T76" fmla="*/ 396 w 454"/>
                <a:gd name="T77" fmla="*/ 901 h 924"/>
                <a:gd name="T78" fmla="*/ 420 w 454"/>
                <a:gd name="T79" fmla="*/ 924 h 924"/>
                <a:gd name="T80" fmla="*/ 454 w 454"/>
                <a:gd name="T81" fmla="*/ 924 h 924"/>
                <a:gd name="T82" fmla="*/ 454 w 454"/>
                <a:gd name="T83" fmla="*/ 708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924">
                  <a:moveTo>
                    <a:pt x="454" y="708"/>
                  </a:moveTo>
                  <a:cubicBezTo>
                    <a:pt x="321" y="704"/>
                    <a:pt x="215" y="596"/>
                    <a:pt x="215" y="462"/>
                  </a:cubicBezTo>
                  <a:cubicBezTo>
                    <a:pt x="215" y="329"/>
                    <a:pt x="321" y="220"/>
                    <a:pt x="454" y="216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6" y="0"/>
                    <a:pt x="385" y="11"/>
                    <a:pt x="385" y="2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65" y="84"/>
                    <a:pt x="346" y="90"/>
                    <a:pt x="327" y="97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293" y="38"/>
                    <a:pt x="279" y="34"/>
                    <a:pt x="267" y="41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74" y="95"/>
                    <a:pt x="170" y="109"/>
                    <a:pt x="176" y="121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190" y="183"/>
                    <a:pt x="176" y="198"/>
                    <a:pt x="163" y="213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04" y="179"/>
                    <a:pt x="89" y="183"/>
                    <a:pt x="83" y="19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29" y="288"/>
                    <a:pt x="33" y="303"/>
                    <a:pt x="44" y="309"/>
                  </a:cubicBezTo>
                  <a:cubicBezTo>
                    <a:pt x="93" y="338"/>
                    <a:pt x="93" y="338"/>
                    <a:pt x="93" y="338"/>
                  </a:cubicBezTo>
                  <a:cubicBezTo>
                    <a:pt x="87" y="356"/>
                    <a:pt x="82" y="376"/>
                    <a:pt x="78" y="396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10" y="396"/>
                    <a:pt x="0" y="407"/>
                    <a:pt x="0" y="420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8"/>
                    <a:pt x="10" y="539"/>
                    <a:pt x="24" y="539"/>
                  </a:cubicBezTo>
                  <a:cubicBezTo>
                    <a:pt x="80" y="539"/>
                    <a:pt x="80" y="539"/>
                    <a:pt x="80" y="539"/>
                  </a:cubicBezTo>
                  <a:cubicBezTo>
                    <a:pt x="84" y="559"/>
                    <a:pt x="90" y="578"/>
                    <a:pt x="97" y="597"/>
                  </a:cubicBezTo>
                  <a:cubicBezTo>
                    <a:pt x="49" y="624"/>
                    <a:pt x="49" y="624"/>
                    <a:pt x="49" y="624"/>
                  </a:cubicBezTo>
                  <a:cubicBezTo>
                    <a:pt x="38" y="631"/>
                    <a:pt x="34" y="645"/>
                    <a:pt x="41" y="657"/>
                  </a:cubicBezTo>
                  <a:cubicBezTo>
                    <a:pt x="88" y="739"/>
                    <a:pt x="88" y="739"/>
                    <a:pt x="88" y="739"/>
                  </a:cubicBezTo>
                  <a:cubicBezTo>
                    <a:pt x="95" y="750"/>
                    <a:pt x="109" y="754"/>
                    <a:pt x="121" y="748"/>
                  </a:cubicBezTo>
                  <a:cubicBezTo>
                    <a:pt x="170" y="719"/>
                    <a:pt x="170" y="719"/>
                    <a:pt x="170" y="719"/>
                  </a:cubicBezTo>
                  <a:cubicBezTo>
                    <a:pt x="183" y="734"/>
                    <a:pt x="198" y="748"/>
                    <a:pt x="213" y="761"/>
                  </a:cubicBezTo>
                  <a:cubicBezTo>
                    <a:pt x="186" y="809"/>
                    <a:pt x="186" y="809"/>
                    <a:pt x="186" y="809"/>
                  </a:cubicBezTo>
                  <a:cubicBezTo>
                    <a:pt x="179" y="820"/>
                    <a:pt x="183" y="835"/>
                    <a:pt x="194" y="841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8" y="895"/>
                    <a:pt x="303" y="891"/>
                    <a:pt x="309" y="880"/>
                  </a:cubicBezTo>
                  <a:cubicBezTo>
                    <a:pt x="338" y="831"/>
                    <a:pt x="338" y="831"/>
                    <a:pt x="338" y="831"/>
                  </a:cubicBezTo>
                  <a:cubicBezTo>
                    <a:pt x="356" y="837"/>
                    <a:pt x="376" y="842"/>
                    <a:pt x="396" y="846"/>
                  </a:cubicBezTo>
                  <a:cubicBezTo>
                    <a:pt x="396" y="901"/>
                    <a:pt x="396" y="901"/>
                    <a:pt x="396" y="901"/>
                  </a:cubicBezTo>
                  <a:cubicBezTo>
                    <a:pt x="396" y="914"/>
                    <a:pt x="407" y="924"/>
                    <a:pt x="420" y="924"/>
                  </a:cubicBezTo>
                  <a:cubicBezTo>
                    <a:pt x="454" y="924"/>
                    <a:pt x="454" y="924"/>
                    <a:pt x="454" y="924"/>
                  </a:cubicBezTo>
                  <a:lnTo>
                    <a:pt x="454" y="70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3127608" y="3459089"/>
              <a:ext cx="971550" cy="969962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300 w 600"/>
                <a:gd name="T11" fmla="*/ 547 h 600"/>
                <a:gd name="T12" fmla="*/ 53 w 600"/>
                <a:gd name="T13" fmla="*/ 300 h 600"/>
                <a:gd name="T14" fmla="*/ 300 w 600"/>
                <a:gd name="T15" fmla="*/ 53 h 600"/>
                <a:gd name="T16" fmla="*/ 547 w 600"/>
                <a:gd name="T17" fmla="*/ 300 h 600"/>
                <a:gd name="T18" fmla="*/ 300 w 600"/>
                <a:gd name="T19" fmla="*/ 54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300" y="547"/>
                  </a:moveTo>
                  <a:cubicBezTo>
                    <a:pt x="164" y="547"/>
                    <a:pt x="53" y="436"/>
                    <a:pt x="53" y="300"/>
                  </a:cubicBezTo>
                  <a:cubicBezTo>
                    <a:pt x="53" y="164"/>
                    <a:pt x="164" y="53"/>
                    <a:pt x="300" y="53"/>
                  </a:cubicBezTo>
                  <a:cubicBezTo>
                    <a:pt x="436" y="53"/>
                    <a:pt x="547" y="164"/>
                    <a:pt x="547" y="300"/>
                  </a:cubicBezTo>
                  <a:cubicBezTo>
                    <a:pt x="547" y="436"/>
                    <a:pt x="436" y="547"/>
                    <a:pt x="300" y="54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3600683" y="3459089"/>
              <a:ext cx="498475" cy="969962"/>
            </a:xfrm>
            <a:custGeom>
              <a:avLst/>
              <a:gdLst>
                <a:gd name="T0" fmla="*/ 8 w 308"/>
                <a:gd name="T1" fmla="*/ 0 h 600"/>
                <a:gd name="T2" fmla="*/ 0 w 308"/>
                <a:gd name="T3" fmla="*/ 0 h 600"/>
                <a:gd name="T4" fmla="*/ 0 w 308"/>
                <a:gd name="T5" fmla="*/ 54 h 600"/>
                <a:gd name="T6" fmla="*/ 8 w 308"/>
                <a:gd name="T7" fmla="*/ 53 h 600"/>
                <a:gd name="T8" fmla="*/ 255 w 308"/>
                <a:gd name="T9" fmla="*/ 300 h 600"/>
                <a:gd name="T10" fmla="*/ 8 w 308"/>
                <a:gd name="T11" fmla="*/ 547 h 600"/>
                <a:gd name="T12" fmla="*/ 0 w 308"/>
                <a:gd name="T13" fmla="*/ 546 h 600"/>
                <a:gd name="T14" fmla="*/ 0 w 308"/>
                <a:gd name="T15" fmla="*/ 600 h 600"/>
                <a:gd name="T16" fmla="*/ 8 w 308"/>
                <a:gd name="T17" fmla="*/ 600 h 600"/>
                <a:gd name="T18" fmla="*/ 308 w 308"/>
                <a:gd name="T19" fmla="*/ 300 h 600"/>
                <a:gd name="T20" fmla="*/ 8 w 308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600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5" y="53"/>
                    <a:pt x="8" y="53"/>
                  </a:cubicBezTo>
                  <a:cubicBezTo>
                    <a:pt x="144" y="53"/>
                    <a:pt x="255" y="164"/>
                    <a:pt x="255" y="300"/>
                  </a:cubicBezTo>
                  <a:cubicBezTo>
                    <a:pt x="255" y="436"/>
                    <a:pt x="144" y="547"/>
                    <a:pt x="8" y="547"/>
                  </a:cubicBezTo>
                  <a:cubicBezTo>
                    <a:pt x="5" y="547"/>
                    <a:pt x="2" y="547"/>
                    <a:pt x="0" y="546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2" y="600"/>
                    <a:pt x="5" y="600"/>
                    <a:pt x="8" y="600"/>
                  </a:cubicBezTo>
                  <a:cubicBezTo>
                    <a:pt x="174" y="600"/>
                    <a:pt x="308" y="466"/>
                    <a:pt x="308" y="300"/>
                  </a:cubicBezTo>
                  <a:cubicBezTo>
                    <a:pt x="308" y="134"/>
                    <a:pt x="174" y="0"/>
                    <a:pt x="8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3697519" y="4032177"/>
              <a:ext cx="811213" cy="811212"/>
            </a:xfrm>
            <a:custGeom>
              <a:avLst/>
              <a:gdLst>
                <a:gd name="T0" fmla="*/ 464 w 501"/>
                <a:gd name="T1" fmla="*/ 465 h 502"/>
                <a:gd name="T2" fmla="*/ 464 w 501"/>
                <a:gd name="T3" fmla="*/ 465 h 502"/>
                <a:gd name="T4" fmla="*/ 329 w 501"/>
                <a:gd name="T5" fmla="*/ 465 h 502"/>
                <a:gd name="T6" fmla="*/ 38 w 501"/>
                <a:gd name="T7" fmla="*/ 172 h 502"/>
                <a:gd name="T8" fmla="*/ 38 w 501"/>
                <a:gd name="T9" fmla="*/ 37 h 502"/>
                <a:gd name="T10" fmla="*/ 38 w 501"/>
                <a:gd name="T11" fmla="*/ 37 h 502"/>
                <a:gd name="T12" fmla="*/ 173 w 501"/>
                <a:gd name="T13" fmla="*/ 37 h 502"/>
                <a:gd name="T14" fmla="*/ 464 w 501"/>
                <a:gd name="T15" fmla="*/ 330 h 502"/>
                <a:gd name="T16" fmla="*/ 464 w 501"/>
                <a:gd name="T17" fmla="*/ 46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" h="502">
                  <a:moveTo>
                    <a:pt x="464" y="465"/>
                  </a:moveTo>
                  <a:cubicBezTo>
                    <a:pt x="464" y="465"/>
                    <a:pt x="464" y="465"/>
                    <a:pt x="464" y="465"/>
                  </a:cubicBezTo>
                  <a:cubicBezTo>
                    <a:pt x="426" y="502"/>
                    <a:pt x="366" y="502"/>
                    <a:pt x="329" y="465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0" y="135"/>
                    <a:pt x="1" y="74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75" y="0"/>
                    <a:pt x="136" y="0"/>
                    <a:pt x="173" y="37"/>
                  </a:cubicBezTo>
                  <a:cubicBezTo>
                    <a:pt x="464" y="330"/>
                    <a:pt x="464" y="330"/>
                    <a:pt x="464" y="330"/>
                  </a:cubicBezTo>
                  <a:cubicBezTo>
                    <a:pt x="501" y="367"/>
                    <a:pt x="501" y="428"/>
                    <a:pt x="464" y="4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3802294" y="4200452"/>
              <a:ext cx="603249" cy="603249"/>
            </a:xfrm>
            <a:custGeom>
              <a:avLst/>
              <a:gdLst>
                <a:gd name="T0" fmla="*/ 357 w 372"/>
                <a:gd name="T1" fmla="*/ 359 h 373"/>
                <a:gd name="T2" fmla="*/ 305 w 372"/>
                <a:gd name="T3" fmla="*/ 359 h 373"/>
                <a:gd name="T4" fmla="*/ 14 w 372"/>
                <a:gd name="T5" fmla="*/ 66 h 373"/>
                <a:gd name="T6" fmla="*/ 14 w 372"/>
                <a:gd name="T7" fmla="*/ 14 h 373"/>
                <a:gd name="T8" fmla="*/ 66 w 372"/>
                <a:gd name="T9" fmla="*/ 14 h 373"/>
                <a:gd name="T10" fmla="*/ 358 w 372"/>
                <a:gd name="T11" fmla="*/ 307 h 373"/>
                <a:gd name="T12" fmla="*/ 358 w 372"/>
                <a:gd name="T13" fmla="*/ 359 h 373"/>
                <a:gd name="T14" fmla="*/ 357 w 372"/>
                <a:gd name="T15" fmla="*/ 35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" h="373">
                  <a:moveTo>
                    <a:pt x="357" y="359"/>
                  </a:moveTo>
                  <a:cubicBezTo>
                    <a:pt x="343" y="373"/>
                    <a:pt x="320" y="373"/>
                    <a:pt x="305" y="35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0" y="52"/>
                    <a:pt x="0" y="28"/>
                    <a:pt x="14" y="14"/>
                  </a:cubicBezTo>
                  <a:cubicBezTo>
                    <a:pt x="29" y="0"/>
                    <a:pt x="52" y="0"/>
                    <a:pt x="66" y="14"/>
                  </a:cubicBezTo>
                  <a:cubicBezTo>
                    <a:pt x="358" y="307"/>
                    <a:pt x="358" y="307"/>
                    <a:pt x="358" y="307"/>
                  </a:cubicBezTo>
                  <a:cubicBezTo>
                    <a:pt x="372" y="321"/>
                    <a:pt x="372" y="344"/>
                    <a:pt x="358" y="359"/>
                  </a:cubicBezTo>
                  <a:lnTo>
                    <a:pt x="357" y="35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2660882" y="2992366"/>
              <a:ext cx="1209675" cy="1209674"/>
            </a:xfrm>
            <a:custGeom>
              <a:avLst/>
              <a:gdLst>
                <a:gd name="T0" fmla="*/ 109 w 747"/>
                <a:gd name="T1" fmla="*/ 110 h 747"/>
                <a:gd name="T2" fmla="*/ 109 w 747"/>
                <a:gd name="T3" fmla="*/ 110 h 747"/>
                <a:gd name="T4" fmla="*/ 374 w 747"/>
                <a:gd name="T5" fmla="*/ 0 h 747"/>
                <a:gd name="T6" fmla="*/ 747 w 747"/>
                <a:gd name="T7" fmla="*/ 374 h 747"/>
                <a:gd name="T8" fmla="*/ 637 w 747"/>
                <a:gd name="T9" fmla="*/ 637 h 747"/>
                <a:gd name="T10" fmla="*/ 373 w 747"/>
                <a:gd name="T11" fmla="*/ 747 h 747"/>
                <a:gd name="T12" fmla="*/ 109 w 747"/>
                <a:gd name="T13" fmla="*/ 637 h 747"/>
                <a:gd name="T14" fmla="*/ 0 w 747"/>
                <a:gd name="T15" fmla="*/ 373 h 747"/>
                <a:gd name="T16" fmla="*/ 109 w 747"/>
                <a:gd name="T17" fmla="*/ 11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7" h="747">
                  <a:moveTo>
                    <a:pt x="109" y="110"/>
                  </a:moveTo>
                  <a:cubicBezTo>
                    <a:pt x="109" y="110"/>
                    <a:pt x="109" y="110"/>
                    <a:pt x="109" y="110"/>
                  </a:cubicBezTo>
                  <a:cubicBezTo>
                    <a:pt x="180" y="39"/>
                    <a:pt x="274" y="0"/>
                    <a:pt x="374" y="0"/>
                  </a:cubicBezTo>
                  <a:cubicBezTo>
                    <a:pt x="580" y="1"/>
                    <a:pt x="747" y="168"/>
                    <a:pt x="747" y="374"/>
                  </a:cubicBezTo>
                  <a:cubicBezTo>
                    <a:pt x="747" y="473"/>
                    <a:pt x="708" y="567"/>
                    <a:pt x="637" y="637"/>
                  </a:cubicBezTo>
                  <a:cubicBezTo>
                    <a:pt x="567" y="708"/>
                    <a:pt x="473" y="747"/>
                    <a:pt x="373" y="747"/>
                  </a:cubicBezTo>
                  <a:cubicBezTo>
                    <a:pt x="273" y="747"/>
                    <a:pt x="180" y="708"/>
                    <a:pt x="109" y="637"/>
                  </a:cubicBezTo>
                  <a:cubicBezTo>
                    <a:pt x="39" y="566"/>
                    <a:pt x="0" y="472"/>
                    <a:pt x="0" y="373"/>
                  </a:cubicBezTo>
                  <a:cubicBezTo>
                    <a:pt x="0" y="274"/>
                    <a:pt x="39" y="180"/>
                    <a:pt x="109" y="1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2814871" y="3147941"/>
              <a:ext cx="900114" cy="898525"/>
            </a:xfrm>
            <a:custGeom>
              <a:avLst/>
              <a:gdLst>
                <a:gd name="T0" fmla="*/ 82 w 556"/>
                <a:gd name="T1" fmla="*/ 81 h 555"/>
                <a:gd name="T2" fmla="*/ 1 w 556"/>
                <a:gd name="T3" fmla="*/ 277 h 555"/>
                <a:gd name="T4" fmla="*/ 278 w 556"/>
                <a:gd name="T5" fmla="*/ 555 h 555"/>
                <a:gd name="T6" fmla="*/ 475 w 556"/>
                <a:gd name="T7" fmla="*/ 474 h 555"/>
                <a:gd name="T8" fmla="*/ 475 w 556"/>
                <a:gd name="T9" fmla="*/ 474 h 555"/>
                <a:gd name="T10" fmla="*/ 556 w 556"/>
                <a:gd name="T11" fmla="*/ 278 h 555"/>
                <a:gd name="T12" fmla="*/ 475 w 556"/>
                <a:gd name="T13" fmla="*/ 82 h 555"/>
                <a:gd name="T14" fmla="*/ 279 w 556"/>
                <a:gd name="T15" fmla="*/ 0 h 555"/>
                <a:gd name="T16" fmla="*/ 82 w 556"/>
                <a:gd name="T17" fmla="*/ 8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555">
                  <a:moveTo>
                    <a:pt x="82" y="81"/>
                  </a:moveTo>
                  <a:cubicBezTo>
                    <a:pt x="30" y="134"/>
                    <a:pt x="1" y="203"/>
                    <a:pt x="1" y="277"/>
                  </a:cubicBezTo>
                  <a:cubicBezTo>
                    <a:pt x="0" y="430"/>
                    <a:pt x="125" y="555"/>
                    <a:pt x="278" y="555"/>
                  </a:cubicBezTo>
                  <a:cubicBezTo>
                    <a:pt x="352" y="555"/>
                    <a:pt x="422" y="526"/>
                    <a:pt x="475" y="474"/>
                  </a:cubicBezTo>
                  <a:cubicBezTo>
                    <a:pt x="475" y="474"/>
                    <a:pt x="475" y="474"/>
                    <a:pt x="475" y="474"/>
                  </a:cubicBezTo>
                  <a:cubicBezTo>
                    <a:pt x="527" y="421"/>
                    <a:pt x="556" y="352"/>
                    <a:pt x="556" y="278"/>
                  </a:cubicBezTo>
                  <a:cubicBezTo>
                    <a:pt x="556" y="204"/>
                    <a:pt x="528" y="134"/>
                    <a:pt x="475" y="82"/>
                  </a:cubicBezTo>
                  <a:cubicBezTo>
                    <a:pt x="423" y="29"/>
                    <a:pt x="353" y="0"/>
                    <a:pt x="279" y="0"/>
                  </a:cubicBezTo>
                  <a:cubicBezTo>
                    <a:pt x="205" y="0"/>
                    <a:pt x="135" y="29"/>
                    <a:pt x="82" y="8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2902184" y="3147941"/>
              <a:ext cx="812800" cy="869950"/>
            </a:xfrm>
            <a:custGeom>
              <a:avLst/>
              <a:gdLst>
                <a:gd name="T0" fmla="*/ 421 w 502"/>
                <a:gd name="T1" fmla="*/ 82 h 538"/>
                <a:gd name="T2" fmla="*/ 225 w 502"/>
                <a:gd name="T3" fmla="*/ 0 h 538"/>
                <a:gd name="T4" fmla="*/ 164 w 502"/>
                <a:gd name="T5" fmla="*/ 6 h 538"/>
                <a:gd name="T6" fmla="*/ 81 w 502"/>
                <a:gd name="T7" fmla="*/ 64 h 538"/>
                <a:gd name="T8" fmla="*/ 0 w 502"/>
                <a:gd name="T9" fmla="*/ 259 h 538"/>
                <a:gd name="T10" fmla="*/ 277 w 502"/>
                <a:gd name="T11" fmla="*/ 538 h 538"/>
                <a:gd name="T12" fmla="*/ 338 w 502"/>
                <a:gd name="T13" fmla="*/ 531 h 538"/>
                <a:gd name="T14" fmla="*/ 421 w 502"/>
                <a:gd name="T15" fmla="*/ 474 h 538"/>
                <a:gd name="T16" fmla="*/ 421 w 502"/>
                <a:gd name="T17" fmla="*/ 474 h 538"/>
                <a:gd name="T18" fmla="*/ 502 w 502"/>
                <a:gd name="T19" fmla="*/ 278 h 538"/>
                <a:gd name="T20" fmla="*/ 421 w 502"/>
                <a:gd name="T21" fmla="*/ 8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2" h="538">
                  <a:moveTo>
                    <a:pt x="421" y="82"/>
                  </a:moveTo>
                  <a:cubicBezTo>
                    <a:pt x="369" y="29"/>
                    <a:pt x="299" y="0"/>
                    <a:pt x="225" y="0"/>
                  </a:cubicBezTo>
                  <a:cubicBezTo>
                    <a:pt x="204" y="0"/>
                    <a:pt x="183" y="2"/>
                    <a:pt x="164" y="6"/>
                  </a:cubicBezTo>
                  <a:cubicBezTo>
                    <a:pt x="133" y="20"/>
                    <a:pt x="106" y="39"/>
                    <a:pt x="81" y="64"/>
                  </a:cubicBezTo>
                  <a:cubicBezTo>
                    <a:pt x="29" y="116"/>
                    <a:pt x="0" y="185"/>
                    <a:pt x="0" y="259"/>
                  </a:cubicBezTo>
                  <a:cubicBezTo>
                    <a:pt x="0" y="412"/>
                    <a:pt x="124" y="537"/>
                    <a:pt x="277" y="538"/>
                  </a:cubicBezTo>
                  <a:cubicBezTo>
                    <a:pt x="298" y="538"/>
                    <a:pt x="318" y="535"/>
                    <a:pt x="338" y="531"/>
                  </a:cubicBezTo>
                  <a:cubicBezTo>
                    <a:pt x="369" y="517"/>
                    <a:pt x="397" y="498"/>
                    <a:pt x="421" y="474"/>
                  </a:cubicBezTo>
                  <a:cubicBezTo>
                    <a:pt x="421" y="474"/>
                    <a:pt x="421" y="474"/>
                    <a:pt x="421" y="474"/>
                  </a:cubicBezTo>
                  <a:cubicBezTo>
                    <a:pt x="473" y="421"/>
                    <a:pt x="502" y="352"/>
                    <a:pt x="502" y="278"/>
                  </a:cubicBezTo>
                  <a:cubicBezTo>
                    <a:pt x="502" y="204"/>
                    <a:pt x="474" y="134"/>
                    <a:pt x="421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3584809" y="3916292"/>
              <a:ext cx="265113" cy="268287"/>
            </a:xfrm>
            <a:custGeom>
              <a:avLst/>
              <a:gdLst>
                <a:gd name="T0" fmla="*/ 145 w 164"/>
                <a:gd name="T1" fmla="*/ 147 h 166"/>
                <a:gd name="T2" fmla="*/ 78 w 164"/>
                <a:gd name="T3" fmla="*/ 147 h 166"/>
                <a:gd name="T4" fmla="*/ 18 w 164"/>
                <a:gd name="T5" fmla="*/ 86 h 166"/>
                <a:gd name="T6" fmla="*/ 18 w 164"/>
                <a:gd name="T7" fmla="*/ 18 h 166"/>
                <a:gd name="T8" fmla="*/ 18 w 164"/>
                <a:gd name="T9" fmla="*/ 18 h 166"/>
                <a:gd name="T10" fmla="*/ 86 w 164"/>
                <a:gd name="T11" fmla="*/ 18 h 166"/>
                <a:gd name="T12" fmla="*/ 145 w 164"/>
                <a:gd name="T13" fmla="*/ 80 h 166"/>
                <a:gd name="T14" fmla="*/ 145 w 164"/>
                <a:gd name="T15" fmla="*/ 147 h 166"/>
                <a:gd name="T16" fmla="*/ 145 w 164"/>
                <a:gd name="T17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66">
                  <a:moveTo>
                    <a:pt x="145" y="147"/>
                  </a:moveTo>
                  <a:cubicBezTo>
                    <a:pt x="127" y="166"/>
                    <a:pt x="96" y="166"/>
                    <a:pt x="78" y="14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67"/>
                    <a:pt x="0" y="3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7" y="0"/>
                    <a:pt x="67" y="0"/>
                    <a:pt x="86" y="18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64" y="98"/>
                    <a:pt x="164" y="129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265719" y="3025703"/>
              <a:ext cx="571500" cy="1141412"/>
            </a:xfrm>
            <a:custGeom>
              <a:avLst/>
              <a:gdLst>
                <a:gd name="T0" fmla="*/ 1 w 353"/>
                <a:gd name="T1" fmla="*/ 0 h 705"/>
                <a:gd name="T2" fmla="*/ 353 w 353"/>
                <a:gd name="T3" fmla="*/ 353 h 705"/>
                <a:gd name="T4" fmla="*/ 249 w 353"/>
                <a:gd name="T5" fmla="*/ 601 h 705"/>
                <a:gd name="T6" fmla="*/ 1 w 353"/>
                <a:gd name="T7" fmla="*/ 705 h 705"/>
                <a:gd name="T8" fmla="*/ 0 w 353"/>
                <a:gd name="T9" fmla="*/ 705 h 705"/>
                <a:gd name="T10" fmla="*/ 0 w 353"/>
                <a:gd name="T11" fmla="*/ 658 h 705"/>
                <a:gd name="T12" fmla="*/ 1 w 353"/>
                <a:gd name="T13" fmla="*/ 658 h 705"/>
                <a:gd name="T14" fmla="*/ 216 w 353"/>
                <a:gd name="T15" fmla="*/ 568 h 705"/>
                <a:gd name="T16" fmla="*/ 306 w 353"/>
                <a:gd name="T17" fmla="*/ 353 h 705"/>
                <a:gd name="T18" fmla="*/ 1 w 353"/>
                <a:gd name="T19" fmla="*/ 47 h 705"/>
                <a:gd name="T20" fmla="*/ 1 w 353"/>
                <a:gd name="T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" h="705">
                  <a:moveTo>
                    <a:pt x="1" y="0"/>
                  </a:moveTo>
                  <a:cubicBezTo>
                    <a:pt x="195" y="1"/>
                    <a:pt x="353" y="159"/>
                    <a:pt x="353" y="353"/>
                  </a:cubicBezTo>
                  <a:cubicBezTo>
                    <a:pt x="352" y="447"/>
                    <a:pt x="316" y="535"/>
                    <a:pt x="249" y="601"/>
                  </a:cubicBezTo>
                  <a:cubicBezTo>
                    <a:pt x="183" y="668"/>
                    <a:pt x="94" y="705"/>
                    <a:pt x="1" y="705"/>
                  </a:cubicBezTo>
                  <a:cubicBezTo>
                    <a:pt x="0" y="705"/>
                    <a:pt x="0" y="705"/>
                    <a:pt x="0" y="705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0" y="658"/>
                    <a:pt x="0" y="658"/>
                    <a:pt x="1" y="658"/>
                  </a:cubicBezTo>
                  <a:cubicBezTo>
                    <a:pt x="82" y="658"/>
                    <a:pt x="158" y="626"/>
                    <a:pt x="216" y="568"/>
                  </a:cubicBezTo>
                  <a:cubicBezTo>
                    <a:pt x="274" y="511"/>
                    <a:pt x="305" y="434"/>
                    <a:pt x="306" y="353"/>
                  </a:cubicBezTo>
                  <a:cubicBezTo>
                    <a:pt x="306" y="185"/>
                    <a:pt x="169" y="48"/>
                    <a:pt x="1" y="47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2887895" y="3213028"/>
              <a:ext cx="825500" cy="831849"/>
            </a:xfrm>
            <a:custGeom>
              <a:avLst/>
              <a:gdLst>
                <a:gd name="T0" fmla="*/ 201 w 510"/>
                <a:gd name="T1" fmla="*/ 452 h 514"/>
                <a:gd name="T2" fmla="*/ 448 w 510"/>
                <a:gd name="T3" fmla="*/ 205 h 514"/>
                <a:gd name="T4" fmla="*/ 510 w 510"/>
                <a:gd name="T5" fmla="*/ 214 h 514"/>
                <a:gd name="T6" fmla="*/ 430 w 510"/>
                <a:gd name="T7" fmla="*/ 42 h 514"/>
                <a:gd name="T8" fmla="*/ 376 w 510"/>
                <a:gd name="T9" fmla="*/ 0 h 514"/>
                <a:gd name="T10" fmla="*/ 371 w 510"/>
                <a:gd name="T11" fmla="*/ 14 h 514"/>
                <a:gd name="T12" fmla="*/ 371 w 510"/>
                <a:gd name="T13" fmla="*/ 70 h 514"/>
                <a:gd name="T14" fmla="*/ 313 w 510"/>
                <a:gd name="T15" fmla="*/ 87 h 514"/>
                <a:gd name="T16" fmla="*/ 286 w 510"/>
                <a:gd name="T17" fmla="*/ 39 h 514"/>
                <a:gd name="T18" fmla="*/ 253 w 510"/>
                <a:gd name="T19" fmla="*/ 31 h 514"/>
                <a:gd name="T20" fmla="*/ 171 w 510"/>
                <a:gd name="T21" fmla="*/ 78 h 514"/>
                <a:gd name="T22" fmla="*/ 162 w 510"/>
                <a:gd name="T23" fmla="*/ 111 h 514"/>
                <a:gd name="T24" fmla="*/ 191 w 510"/>
                <a:gd name="T25" fmla="*/ 160 h 514"/>
                <a:gd name="T26" fmla="*/ 149 w 510"/>
                <a:gd name="T27" fmla="*/ 203 h 514"/>
                <a:gd name="T28" fmla="*/ 101 w 510"/>
                <a:gd name="T29" fmla="*/ 176 h 514"/>
                <a:gd name="T30" fmla="*/ 69 w 510"/>
                <a:gd name="T31" fmla="*/ 184 h 514"/>
                <a:gd name="T32" fmla="*/ 21 w 510"/>
                <a:gd name="T33" fmla="*/ 267 h 514"/>
                <a:gd name="T34" fmla="*/ 30 w 510"/>
                <a:gd name="T35" fmla="*/ 299 h 514"/>
                <a:gd name="T36" fmla="*/ 79 w 510"/>
                <a:gd name="T37" fmla="*/ 328 h 514"/>
                <a:gd name="T38" fmla="*/ 64 w 510"/>
                <a:gd name="T39" fmla="*/ 386 h 514"/>
                <a:gd name="T40" fmla="*/ 10 w 510"/>
                <a:gd name="T41" fmla="*/ 386 h 514"/>
                <a:gd name="T42" fmla="*/ 0 w 510"/>
                <a:gd name="T43" fmla="*/ 388 h 514"/>
                <a:gd name="T44" fmla="*/ 210 w 510"/>
                <a:gd name="T45" fmla="*/ 514 h 514"/>
                <a:gd name="T46" fmla="*/ 201 w 510"/>
                <a:gd name="T47" fmla="*/ 452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0" h="514">
                  <a:moveTo>
                    <a:pt x="201" y="452"/>
                  </a:moveTo>
                  <a:cubicBezTo>
                    <a:pt x="201" y="316"/>
                    <a:pt x="312" y="205"/>
                    <a:pt x="448" y="205"/>
                  </a:cubicBezTo>
                  <a:cubicBezTo>
                    <a:pt x="469" y="205"/>
                    <a:pt x="490" y="208"/>
                    <a:pt x="510" y="214"/>
                  </a:cubicBezTo>
                  <a:cubicBezTo>
                    <a:pt x="505" y="149"/>
                    <a:pt x="477" y="88"/>
                    <a:pt x="430" y="42"/>
                  </a:cubicBezTo>
                  <a:cubicBezTo>
                    <a:pt x="414" y="25"/>
                    <a:pt x="395" y="11"/>
                    <a:pt x="376" y="0"/>
                  </a:cubicBezTo>
                  <a:cubicBezTo>
                    <a:pt x="373" y="4"/>
                    <a:pt x="371" y="8"/>
                    <a:pt x="371" y="14"/>
                  </a:cubicBezTo>
                  <a:cubicBezTo>
                    <a:pt x="371" y="70"/>
                    <a:pt x="371" y="70"/>
                    <a:pt x="371" y="70"/>
                  </a:cubicBezTo>
                  <a:cubicBezTo>
                    <a:pt x="351" y="74"/>
                    <a:pt x="332" y="80"/>
                    <a:pt x="313" y="87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79" y="28"/>
                    <a:pt x="265" y="24"/>
                    <a:pt x="253" y="31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60" y="85"/>
                    <a:pt x="156" y="99"/>
                    <a:pt x="162" y="111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76" y="173"/>
                    <a:pt x="162" y="188"/>
                    <a:pt x="149" y="203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90" y="169"/>
                    <a:pt x="75" y="173"/>
                    <a:pt x="69" y="184"/>
                  </a:cubicBezTo>
                  <a:cubicBezTo>
                    <a:pt x="21" y="267"/>
                    <a:pt x="21" y="267"/>
                    <a:pt x="21" y="267"/>
                  </a:cubicBezTo>
                  <a:cubicBezTo>
                    <a:pt x="15" y="278"/>
                    <a:pt x="19" y="293"/>
                    <a:pt x="30" y="299"/>
                  </a:cubicBezTo>
                  <a:cubicBezTo>
                    <a:pt x="79" y="328"/>
                    <a:pt x="79" y="328"/>
                    <a:pt x="79" y="328"/>
                  </a:cubicBezTo>
                  <a:cubicBezTo>
                    <a:pt x="73" y="346"/>
                    <a:pt x="68" y="366"/>
                    <a:pt x="64" y="386"/>
                  </a:cubicBezTo>
                  <a:cubicBezTo>
                    <a:pt x="10" y="386"/>
                    <a:pt x="10" y="386"/>
                    <a:pt x="10" y="386"/>
                  </a:cubicBezTo>
                  <a:cubicBezTo>
                    <a:pt x="6" y="386"/>
                    <a:pt x="3" y="387"/>
                    <a:pt x="0" y="388"/>
                  </a:cubicBezTo>
                  <a:cubicBezTo>
                    <a:pt x="46" y="458"/>
                    <a:pt x="122" y="507"/>
                    <a:pt x="210" y="514"/>
                  </a:cubicBezTo>
                  <a:cubicBezTo>
                    <a:pt x="204" y="494"/>
                    <a:pt x="201" y="474"/>
                    <a:pt x="201" y="45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2887895" y="3836918"/>
              <a:ext cx="339725" cy="207963"/>
            </a:xfrm>
            <a:custGeom>
              <a:avLst/>
              <a:gdLst>
                <a:gd name="T0" fmla="*/ 65 w 210"/>
                <a:gd name="T1" fmla="*/ 0 h 128"/>
                <a:gd name="T2" fmla="*/ 64 w 210"/>
                <a:gd name="T3" fmla="*/ 0 h 128"/>
                <a:gd name="T4" fmla="*/ 10 w 210"/>
                <a:gd name="T5" fmla="*/ 0 h 128"/>
                <a:gd name="T6" fmla="*/ 0 w 210"/>
                <a:gd name="T7" fmla="*/ 2 h 128"/>
                <a:gd name="T8" fmla="*/ 7 w 210"/>
                <a:gd name="T9" fmla="*/ 13 h 128"/>
                <a:gd name="T10" fmla="*/ 13 w 210"/>
                <a:gd name="T11" fmla="*/ 20 h 128"/>
                <a:gd name="T12" fmla="*/ 25 w 210"/>
                <a:gd name="T13" fmla="*/ 35 h 128"/>
                <a:gd name="T14" fmla="*/ 31 w 210"/>
                <a:gd name="T15" fmla="*/ 41 h 128"/>
                <a:gd name="T16" fmla="*/ 44 w 210"/>
                <a:gd name="T17" fmla="*/ 54 h 128"/>
                <a:gd name="T18" fmla="*/ 52 w 210"/>
                <a:gd name="T19" fmla="*/ 61 h 128"/>
                <a:gd name="T20" fmla="*/ 62 w 210"/>
                <a:gd name="T21" fmla="*/ 70 h 128"/>
                <a:gd name="T22" fmla="*/ 69 w 210"/>
                <a:gd name="T23" fmla="*/ 75 h 128"/>
                <a:gd name="T24" fmla="*/ 85 w 210"/>
                <a:gd name="T25" fmla="*/ 86 h 128"/>
                <a:gd name="T26" fmla="*/ 93 w 210"/>
                <a:gd name="T27" fmla="*/ 91 h 128"/>
                <a:gd name="T28" fmla="*/ 110 w 210"/>
                <a:gd name="T29" fmla="*/ 100 h 128"/>
                <a:gd name="T30" fmla="*/ 119 w 210"/>
                <a:gd name="T31" fmla="*/ 104 h 128"/>
                <a:gd name="T32" fmla="*/ 130 w 210"/>
                <a:gd name="T33" fmla="*/ 109 h 128"/>
                <a:gd name="T34" fmla="*/ 142 w 210"/>
                <a:gd name="T35" fmla="*/ 113 h 128"/>
                <a:gd name="T36" fmla="*/ 158 w 210"/>
                <a:gd name="T37" fmla="*/ 119 h 128"/>
                <a:gd name="T38" fmla="*/ 167 w 210"/>
                <a:gd name="T39" fmla="*/ 121 h 128"/>
                <a:gd name="T40" fmla="*/ 187 w 210"/>
                <a:gd name="T41" fmla="*/ 125 h 128"/>
                <a:gd name="T42" fmla="*/ 196 w 210"/>
                <a:gd name="T43" fmla="*/ 127 h 128"/>
                <a:gd name="T44" fmla="*/ 210 w 210"/>
                <a:gd name="T45" fmla="*/ 128 h 128"/>
                <a:gd name="T46" fmla="*/ 204 w 210"/>
                <a:gd name="T47" fmla="*/ 99 h 128"/>
                <a:gd name="T48" fmla="*/ 65 w 210"/>
                <a:gd name="T4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128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3" y="6"/>
                    <a:pt x="5" y="9"/>
                    <a:pt x="7" y="13"/>
                  </a:cubicBezTo>
                  <a:cubicBezTo>
                    <a:pt x="9" y="15"/>
                    <a:pt x="11" y="17"/>
                    <a:pt x="13" y="20"/>
                  </a:cubicBezTo>
                  <a:cubicBezTo>
                    <a:pt x="17" y="25"/>
                    <a:pt x="21" y="30"/>
                    <a:pt x="25" y="35"/>
                  </a:cubicBezTo>
                  <a:cubicBezTo>
                    <a:pt x="27" y="37"/>
                    <a:pt x="29" y="39"/>
                    <a:pt x="31" y="41"/>
                  </a:cubicBezTo>
                  <a:cubicBezTo>
                    <a:pt x="35" y="46"/>
                    <a:pt x="40" y="50"/>
                    <a:pt x="44" y="54"/>
                  </a:cubicBezTo>
                  <a:cubicBezTo>
                    <a:pt x="47" y="57"/>
                    <a:pt x="49" y="59"/>
                    <a:pt x="52" y="61"/>
                  </a:cubicBezTo>
                  <a:cubicBezTo>
                    <a:pt x="55" y="64"/>
                    <a:pt x="58" y="67"/>
                    <a:pt x="62" y="70"/>
                  </a:cubicBezTo>
                  <a:cubicBezTo>
                    <a:pt x="64" y="72"/>
                    <a:pt x="67" y="73"/>
                    <a:pt x="69" y="75"/>
                  </a:cubicBezTo>
                  <a:cubicBezTo>
                    <a:pt x="75" y="79"/>
                    <a:pt x="80" y="83"/>
                    <a:pt x="85" y="86"/>
                  </a:cubicBezTo>
                  <a:cubicBezTo>
                    <a:pt x="88" y="88"/>
                    <a:pt x="90" y="89"/>
                    <a:pt x="93" y="91"/>
                  </a:cubicBezTo>
                  <a:cubicBezTo>
                    <a:pt x="99" y="94"/>
                    <a:pt x="104" y="97"/>
                    <a:pt x="110" y="100"/>
                  </a:cubicBezTo>
                  <a:cubicBezTo>
                    <a:pt x="113" y="101"/>
                    <a:pt x="116" y="103"/>
                    <a:pt x="119" y="104"/>
                  </a:cubicBezTo>
                  <a:cubicBezTo>
                    <a:pt x="122" y="106"/>
                    <a:pt x="126" y="108"/>
                    <a:pt x="130" y="109"/>
                  </a:cubicBezTo>
                  <a:cubicBezTo>
                    <a:pt x="134" y="111"/>
                    <a:pt x="138" y="112"/>
                    <a:pt x="142" y="113"/>
                  </a:cubicBezTo>
                  <a:cubicBezTo>
                    <a:pt x="147" y="115"/>
                    <a:pt x="153" y="117"/>
                    <a:pt x="158" y="119"/>
                  </a:cubicBezTo>
                  <a:cubicBezTo>
                    <a:pt x="161" y="120"/>
                    <a:pt x="164" y="120"/>
                    <a:pt x="167" y="121"/>
                  </a:cubicBezTo>
                  <a:cubicBezTo>
                    <a:pt x="174" y="123"/>
                    <a:pt x="180" y="124"/>
                    <a:pt x="187" y="125"/>
                  </a:cubicBezTo>
                  <a:cubicBezTo>
                    <a:pt x="190" y="126"/>
                    <a:pt x="193" y="126"/>
                    <a:pt x="196" y="127"/>
                  </a:cubicBezTo>
                  <a:cubicBezTo>
                    <a:pt x="201" y="127"/>
                    <a:pt x="205" y="128"/>
                    <a:pt x="210" y="128"/>
                  </a:cubicBezTo>
                  <a:cubicBezTo>
                    <a:pt x="207" y="119"/>
                    <a:pt x="205" y="109"/>
                    <a:pt x="204" y="99"/>
                  </a:cubicBezTo>
                  <a:cubicBezTo>
                    <a:pt x="147" y="81"/>
                    <a:pt x="99" y="46"/>
                    <a:pt x="65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" name="Freeform 5"/>
          <p:cNvSpPr>
            <a:spLocks noEditPoints="1"/>
          </p:cNvSpPr>
          <p:nvPr/>
        </p:nvSpPr>
        <p:spPr bwMode="auto">
          <a:xfrm>
            <a:off x="1453466" y="2199939"/>
            <a:ext cx="3628092" cy="3625103"/>
          </a:xfrm>
          <a:custGeom>
            <a:avLst/>
            <a:gdLst>
              <a:gd name="T0" fmla="*/ 1175 w 2380"/>
              <a:gd name="T1" fmla="*/ 2379 h 2379"/>
              <a:gd name="T2" fmla="*/ 1116 w 2380"/>
              <a:gd name="T3" fmla="*/ 2377 h 2379"/>
              <a:gd name="T4" fmla="*/ 1058 w 2380"/>
              <a:gd name="T5" fmla="*/ 2372 h 2379"/>
              <a:gd name="T6" fmla="*/ 999 w 2380"/>
              <a:gd name="T7" fmla="*/ 2364 h 2379"/>
              <a:gd name="T8" fmla="*/ 942 w 2380"/>
              <a:gd name="T9" fmla="*/ 2353 h 2379"/>
              <a:gd name="T10" fmla="*/ 885 w 2380"/>
              <a:gd name="T11" fmla="*/ 2340 h 2379"/>
              <a:gd name="T12" fmla="*/ 828 w 2380"/>
              <a:gd name="T13" fmla="*/ 2323 h 2379"/>
              <a:gd name="T14" fmla="*/ 773 w 2380"/>
              <a:gd name="T15" fmla="*/ 2304 h 2379"/>
              <a:gd name="T16" fmla="*/ 718 w 2380"/>
              <a:gd name="T17" fmla="*/ 2282 h 2379"/>
              <a:gd name="T18" fmla="*/ 665 w 2380"/>
              <a:gd name="T19" fmla="*/ 2257 h 2379"/>
              <a:gd name="T20" fmla="*/ 613 w 2380"/>
              <a:gd name="T21" fmla="*/ 2230 h 2379"/>
              <a:gd name="T22" fmla="*/ 562 w 2380"/>
              <a:gd name="T23" fmla="*/ 2200 h 2379"/>
              <a:gd name="T24" fmla="*/ 513 w 2380"/>
              <a:gd name="T25" fmla="*/ 2167 h 2379"/>
              <a:gd name="T26" fmla="*/ 466 w 2380"/>
              <a:gd name="T27" fmla="*/ 2133 h 2379"/>
              <a:gd name="T28" fmla="*/ 420 w 2380"/>
              <a:gd name="T29" fmla="*/ 2096 h 2379"/>
              <a:gd name="T30" fmla="*/ 377 w 2380"/>
              <a:gd name="T31" fmla="*/ 2056 h 2379"/>
              <a:gd name="T32" fmla="*/ 335 w 2380"/>
              <a:gd name="T33" fmla="*/ 2015 h 2379"/>
              <a:gd name="T34" fmla="*/ 295 w 2380"/>
              <a:gd name="T35" fmla="*/ 1972 h 2379"/>
              <a:gd name="T36" fmla="*/ 258 w 2380"/>
              <a:gd name="T37" fmla="*/ 1927 h 2379"/>
              <a:gd name="T38" fmla="*/ 223 w 2380"/>
              <a:gd name="T39" fmla="*/ 1880 h 2379"/>
              <a:gd name="T40" fmla="*/ 190 w 2380"/>
              <a:gd name="T41" fmla="*/ 1831 h 2379"/>
              <a:gd name="T42" fmla="*/ 160 w 2380"/>
              <a:gd name="T43" fmla="*/ 1781 h 2379"/>
              <a:gd name="T44" fmla="*/ 132 w 2380"/>
              <a:gd name="T45" fmla="*/ 1729 h 2379"/>
              <a:gd name="T46" fmla="*/ 107 w 2380"/>
              <a:gd name="T47" fmla="*/ 1677 h 2379"/>
              <a:gd name="T48" fmla="*/ 84 w 2380"/>
              <a:gd name="T49" fmla="*/ 1623 h 2379"/>
              <a:gd name="T50" fmla="*/ 65 w 2380"/>
              <a:gd name="T51" fmla="*/ 1567 h 2379"/>
              <a:gd name="T52" fmla="*/ 47 w 2380"/>
              <a:gd name="T53" fmla="*/ 1511 h 2379"/>
              <a:gd name="T54" fmla="*/ 33 w 2380"/>
              <a:gd name="T55" fmla="*/ 1454 h 2379"/>
              <a:gd name="T56" fmla="*/ 22 w 2380"/>
              <a:gd name="T57" fmla="*/ 1397 h 2379"/>
              <a:gd name="T58" fmla="*/ 13 w 2380"/>
              <a:gd name="T59" fmla="*/ 1339 h 2379"/>
              <a:gd name="T60" fmla="*/ 8 w 2380"/>
              <a:gd name="T61" fmla="*/ 1280 h 2379"/>
              <a:gd name="T62" fmla="*/ 9 w 2380"/>
              <a:gd name="T63" fmla="*/ 1218 h 2379"/>
              <a:gd name="T64" fmla="*/ 10 w 2380"/>
              <a:gd name="T65" fmla="*/ 1130 h 2379"/>
              <a:gd name="T66" fmla="*/ 14 w 2380"/>
              <a:gd name="T67" fmla="*/ 1072 h 2379"/>
              <a:gd name="T68" fmla="*/ 22 w 2380"/>
              <a:gd name="T69" fmla="*/ 1014 h 2379"/>
              <a:gd name="T70" fmla="*/ 32 w 2380"/>
              <a:gd name="T71" fmla="*/ 956 h 2379"/>
              <a:gd name="T72" fmla="*/ 45 w 2380"/>
              <a:gd name="T73" fmla="*/ 899 h 2379"/>
              <a:gd name="T74" fmla="*/ 60 w 2380"/>
              <a:gd name="T75" fmla="*/ 843 h 2379"/>
              <a:gd name="T76" fmla="*/ 79 w 2380"/>
              <a:gd name="T77" fmla="*/ 787 h 2379"/>
              <a:gd name="T78" fmla="*/ 100 w 2380"/>
              <a:gd name="T79" fmla="*/ 732 h 2379"/>
              <a:gd name="T80" fmla="*/ 124 w 2380"/>
              <a:gd name="T81" fmla="*/ 679 h 2379"/>
              <a:gd name="T82" fmla="*/ 151 w 2380"/>
              <a:gd name="T83" fmla="*/ 627 h 2379"/>
              <a:gd name="T84" fmla="*/ 180 w 2380"/>
              <a:gd name="T85" fmla="*/ 576 h 2379"/>
              <a:gd name="T86" fmla="*/ 212 w 2380"/>
              <a:gd name="T87" fmla="*/ 527 h 2379"/>
              <a:gd name="T88" fmla="*/ 246 w 2380"/>
              <a:gd name="T89" fmla="*/ 479 h 2379"/>
              <a:gd name="T90" fmla="*/ 282 w 2380"/>
              <a:gd name="T91" fmla="*/ 433 h 2379"/>
              <a:gd name="T92" fmla="*/ 321 w 2380"/>
              <a:gd name="T93" fmla="*/ 389 h 2379"/>
              <a:gd name="T94" fmla="*/ 362 w 2380"/>
              <a:gd name="T95" fmla="*/ 347 h 2379"/>
              <a:gd name="T96" fmla="*/ 404 w 2380"/>
              <a:gd name="T97" fmla="*/ 307 h 2379"/>
              <a:gd name="T98" fmla="*/ 449 w 2380"/>
              <a:gd name="T99" fmla="*/ 270 h 2379"/>
              <a:gd name="T100" fmla="*/ 495 w 2380"/>
              <a:gd name="T101" fmla="*/ 234 h 2379"/>
              <a:gd name="T102" fmla="*/ 543 w 2380"/>
              <a:gd name="T103" fmla="*/ 201 h 2379"/>
              <a:gd name="T104" fmla="*/ 593 w 2380"/>
              <a:gd name="T105" fmla="*/ 170 h 2379"/>
              <a:gd name="T106" fmla="*/ 644 w 2380"/>
              <a:gd name="T107" fmla="*/ 142 h 2379"/>
              <a:gd name="T108" fmla="*/ 696 w 2380"/>
              <a:gd name="T109" fmla="*/ 116 h 2379"/>
              <a:gd name="T110" fmla="*/ 750 w 2380"/>
              <a:gd name="T111" fmla="*/ 93 h 2379"/>
              <a:gd name="T112" fmla="*/ 804 w 2380"/>
              <a:gd name="T113" fmla="*/ 72 h 2379"/>
              <a:gd name="T114" fmla="*/ 860 w 2380"/>
              <a:gd name="T115" fmla="*/ 55 h 2379"/>
              <a:gd name="T116" fmla="*/ 917 w 2380"/>
              <a:gd name="T117" fmla="*/ 40 h 2379"/>
              <a:gd name="T118" fmla="*/ 974 w 2380"/>
              <a:gd name="T119" fmla="*/ 28 h 2379"/>
              <a:gd name="T120" fmla="*/ 1032 w 2380"/>
              <a:gd name="T121" fmla="*/ 19 h 2379"/>
              <a:gd name="T122" fmla="*/ 1090 w 2380"/>
              <a:gd name="T123" fmla="*/ 12 h 2379"/>
              <a:gd name="T124" fmla="*/ 1148 w 2380"/>
              <a:gd name="T125" fmla="*/ 9 h 2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0" h="2379">
                <a:moveTo>
                  <a:pt x="1204" y="2379"/>
                </a:moveTo>
                <a:cubicBezTo>
                  <a:pt x="1202" y="2379"/>
                  <a:pt x="1200" y="2377"/>
                  <a:pt x="1200" y="2375"/>
                </a:cubicBezTo>
                <a:cubicBezTo>
                  <a:pt x="1200" y="2373"/>
                  <a:pt x="1202" y="2371"/>
                  <a:pt x="1204" y="2371"/>
                </a:cubicBezTo>
                <a:cubicBezTo>
                  <a:pt x="1214" y="2371"/>
                  <a:pt x="1224" y="2371"/>
                  <a:pt x="1233" y="2370"/>
                </a:cubicBezTo>
                <a:cubicBezTo>
                  <a:pt x="1235" y="2370"/>
                  <a:pt x="1237" y="2372"/>
                  <a:pt x="1238" y="2374"/>
                </a:cubicBezTo>
                <a:cubicBezTo>
                  <a:pt x="1238" y="2377"/>
                  <a:pt x="1236" y="2378"/>
                  <a:pt x="1233" y="2379"/>
                </a:cubicBezTo>
                <a:cubicBezTo>
                  <a:pt x="1224" y="2379"/>
                  <a:pt x="1214" y="2379"/>
                  <a:pt x="1204" y="2379"/>
                </a:cubicBezTo>
                <a:cubicBezTo>
                  <a:pt x="1204" y="2379"/>
                  <a:pt x="1204" y="2379"/>
                  <a:pt x="1204" y="2379"/>
                </a:cubicBezTo>
                <a:close/>
                <a:moveTo>
                  <a:pt x="1175" y="2379"/>
                </a:moveTo>
                <a:cubicBezTo>
                  <a:pt x="1175" y="2379"/>
                  <a:pt x="1175" y="2379"/>
                  <a:pt x="1175" y="2379"/>
                </a:cubicBezTo>
                <a:cubicBezTo>
                  <a:pt x="1165" y="2379"/>
                  <a:pt x="1155" y="2379"/>
                  <a:pt x="1145" y="2378"/>
                </a:cubicBezTo>
                <a:cubicBezTo>
                  <a:pt x="1143" y="2378"/>
                  <a:pt x="1141" y="2376"/>
                  <a:pt x="1141" y="2374"/>
                </a:cubicBezTo>
                <a:cubicBezTo>
                  <a:pt x="1141" y="2372"/>
                  <a:pt x="1143" y="2370"/>
                  <a:pt x="1146" y="2370"/>
                </a:cubicBezTo>
                <a:cubicBezTo>
                  <a:pt x="1155" y="2370"/>
                  <a:pt x="1165" y="2371"/>
                  <a:pt x="1175" y="2371"/>
                </a:cubicBezTo>
                <a:cubicBezTo>
                  <a:pt x="1177" y="2371"/>
                  <a:pt x="1179" y="2373"/>
                  <a:pt x="1179" y="2375"/>
                </a:cubicBezTo>
                <a:cubicBezTo>
                  <a:pt x="1179" y="2377"/>
                  <a:pt x="1177" y="2379"/>
                  <a:pt x="1175" y="2379"/>
                </a:cubicBezTo>
                <a:close/>
                <a:moveTo>
                  <a:pt x="1263" y="2377"/>
                </a:moveTo>
                <a:cubicBezTo>
                  <a:pt x="1260" y="2377"/>
                  <a:pt x="1259" y="2375"/>
                  <a:pt x="1258" y="2373"/>
                </a:cubicBezTo>
                <a:cubicBezTo>
                  <a:pt x="1258" y="2371"/>
                  <a:pt x="1260" y="2369"/>
                  <a:pt x="1262" y="2369"/>
                </a:cubicBezTo>
                <a:cubicBezTo>
                  <a:pt x="1272" y="2368"/>
                  <a:pt x="1282" y="2367"/>
                  <a:pt x="1292" y="2367"/>
                </a:cubicBezTo>
                <a:cubicBezTo>
                  <a:pt x="1294" y="2366"/>
                  <a:pt x="1296" y="2368"/>
                  <a:pt x="1296" y="2370"/>
                </a:cubicBezTo>
                <a:cubicBezTo>
                  <a:pt x="1296" y="2373"/>
                  <a:pt x="1295" y="2375"/>
                  <a:pt x="1292" y="2375"/>
                </a:cubicBezTo>
                <a:cubicBezTo>
                  <a:pt x="1282" y="2376"/>
                  <a:pt x="1273" y="2377"/>
                  <a:pt x="1263" y="2377"/>
                </a:cubicBezTo>
                <a:cubicBezTo>
                  <a:pt x="1263" y="2377"/>
                  <a:pt x="1263" y="2377"/>
                  <a:pt x="1263" y="2377"/>
                </a:cubicBezTo>
                <a:close/>
                <a:moveTo>
                  <a:pt x="1116" y="2377"/>
                </a:moveTo>
                <a:cubicBezTo>
                  <a:pt x="1116" y="2377"/>
                  <a:pt x="1116" y="2377"/>
                  <a:pt x="1116" y="2377"/>
                </a:cubicBezTo>
                <a:cubicBezTo>
                  <a:pt x="1106" y="2376"/>
                  <a:pt x="1096" y="2376"/>
                  <a:pt x="1086" y="2375"/>
                </a:cubicBezTo>
                <a:cubicBezTo>
                  <a:pt x="1084" y="2375"/>
                  <a:pt x="1082" y="2373"/>
                  <a:pt x="1083" y="2370"/>
                </a:cubicBezTo>
                <a:cubicBezTo>
                  <a:pt x="1083" y="2368"/>
                  <a:pt x="1085" y="2366"/>
                  <a:pt x="1087" y="2367"/>
                </a:cubicBezTo>
                <a:cubicBezTo>
                  <a:pt x="1097" y="2367"/>
                  <a:pt x="1107" y="2368"/>
                  <a:pt x="1116" y="2369"/>
                </a:cubicBezTo>
                <a:cubicBezTo>
                  <a:pt x="1119" y="2369"/>
                  <a:pt x="1120" y="2371"/>
                  <a:pt x="1120" y="2373"/>
                </a:cubicBezTo>
                <a:cubicBezTo>
                  <a:pt x="1120" y="2375"/>
                  <a:pt x="1118" y="2377"/>
                  <a:pt x="1116" y="2377"/>
                </a:cubicBezTo>
                <a:close/>
                <a:moveTo>
                  <a:pt x="1321" y="2372"/>
                </a:moveTo>
                <a:cubicBezTo>
                  <a:pt x="1319" y="2372"/>
                  <a:pt x="1317" y="2371"/>
                  <a:pt x="1317" y="2368"/>
                </a:cubicBezTo>
                <a:cubicBezTo>
                  <a:pt x="1317" y="2366"/>
                  <a:pt x="1318" y="2364"/>
                  <a:pt x="1321" y="2364"/>
                </a:cubicBezTo>
                <a:cubicBezTo>
                  <a:pt x="1330" y="2363"/>
                  <a:pt x="1340" y="2362"/>
                  <a:pt x="1350" y="2360"/>
                </a:cubicBezTo>
                <a:cubicBezTo>
                  <a:pt x="1352" y="2360"/>
                  <a:pt x="1354" y="2362"/>
                  <a:pt x="1354" y="2364"/>
                </a:cubicBezTo>
                <a:cubicBezTo>
                  <a:pt x="1355" y="2366"/>
                  <a:pt x="1353" y="2368"/>
                  <a:pt x="1351" y="2369"/>
                </a:cubicBezTo>
                <a:cubicBezTo>
                  <a:pt x="1341" y="2370"/>
                  <a:pt x="1331" y="2371"/>
                  <a:pt x="1322" y="2372"/>
                </a:cubicBezTo>
                <a:cubicBezTo>
                  <a:pt x="1321" y="2372"/>
                  <a:pt x="1321" y="2372"/>
                  <a:pt x="1321" y="2372"/>
                </a:cubicBezTo>
                <a:close/>
                <a:moveTo>
                  <a:pt x="1058" y="2372"/>
                </a:moveTo>
                <a:cubicBezTo>
                  <a:pt x="1057" y="2372"/>
                  <a:pt x="1057" y="2372"/>
                  <a:pt x="1057" y="2372"/>
                </a:cubicBezTo>
                <a:cubicBezTo>
                  <a:pt x="1047" y="2371"/>
                  <a:pt x="1038" y="2370"/>
                  <a:pt x="1028" y="2368"/>
                </a:cubicBezTo>
                <a:cubicBezTo>
                  <a:pt x="1026" y="2368"/>
                  <a:pt x="1024" y="2366"/>
                  <a:pt x="1024" y="2364"/>
                </a:cubicBezTo>
                <a:cubicBezTo>
                  <a:pt x="1025" y="2361"/>
                  <a:pt x="1027" y="2360"/>
                  <a:pt x="1029" y="2360"/>
                </a:cubicBezTo>
                <a:cubicBezTo>
                  <a:pt x="1039" y="2361"/>
                  <a:pt x="1048" y="2363"/>
                  <a:pt x="1058" y="2364"/>
                </a:cubicBezTo>
                <a:cubicBezTo>
                  <a:pt x="1060" y="2364"/>
                  <a:pt x="1062" y="2366"/>
                  <a:pt x="1062" y="2368"/>
                </a:cubicBezTo>
                <a:cubicBezTo>
                  <a:pt x="1062" y="2370"/>
                  <a:pt x="1060" y="2372"/>
                  <a:pt x="1058" y="2372"/>
                </a:cubicBezTo>
                <a:close/>
                <a:moveTo>
                  <a:pt x="1379" y="2364"/>
                </a:moveTo>
                <a:cubicBezTo>
                  <a:pt x="1377" y="2364"/>
                  <a:pt x="1375" y="2363"/>
                  <a:pt x="1375" y="2361"/>
                </a:cubicBezTo>
                <a:cubicBezTo>
                  <a:pt x="1375" y="2358"/>
                  <a:pt x="1376" y="2356"/>
                  <a:pt x="1379" y="2356"/>
                </a:cubicBezTo>
                <a:cubicBezTo>
                  <a:pt x="1388" y="2354"/>
                  <a:pt x="1398" y="2353"/>
                  <a:pt x="1407" y="2351"/>
                </a:cubicBezTo>
                <a:cubicBezTo>
                  <a:pt x="1410" y="2351"/>
                  <a:pt x="1412" y="2352"/>
                  <a:pt x="1412" y="2354"/>
                </a:cubicBezTo>
                <a:cubicBezTo>
                  <a:pt x="1413" y="2357"/>
                  <a:pt x="1411" y="2359"/>
                  <a:pt x="1409" y="2359"/>
                </a:cubicBezTo>
                <a:cubicBezTo>
                  <a:pt x="1399" y="2361"/>
                  <a:pt x="1390" y="2363"/>
                  <a:pt x="1380" y="2364"/>
                </a:cubicBezTo>
                <a:cubicBezTo>
                  <a:pt x="1380" y="2364"/>
                  <a:pt x="1379" y="2364"/>
                  <a:pt x="1379" y="2364"/>
                </a:cubicBezTo>
                <a:close/>
                <a:moveTo>
                  <a:pt x="999" y="2364"/>
                </a:moveTo>
                <a:cubicBezTo>
                  <a:pt x="999" y="2364"/>
                  <a:pt x="999" y="2364"/>
                  <a:pt x="999" y="2364"/>
                </a:cubicBezTo>
                <a:cubicBezTo>
                  <a:pt x="989" y="2362"/>
                  <a:pt x="979" y="2361"/>
                  <a:pt x="970" y="2359"/>
                </a:cubicBezTo>
                <a:cubicBezTo>
                  <a:pt x="968" y="2359"/>
                  <a:pt x="966" y="2356"/>
                  <a:pt x="966" y="2354"/>
                </a:cubicBezTo>
                <a:cubicBezTo>
                  <a:pt x="967" y="2352"/>
                  <a:pt x="969" y="2350"/>
                  <a:pt x="971" y="2351"/>
                </a:cubicBezTo>
                <a:cubicBezTo>
                  <a:pt x="981" y="2353"/>
                  <a:pt x="991" y="2354"/>
                  <a:pt x="1000" y="2356"/>
                </a:cubicBezTo>
                <a:cubicBezTo>
                  <a:pt x="1002" y="2356"/>
                  <a:pt x="1004" y="2358"/>
                  <a:pt x="1004" y="2361"/>
                </a:cubicBezTo>
                <a:cubicBezTo>
                  <a:pt x="1003" y="2363"/>
                  <a:pt x="1001" y="2364"/>
                  <a:pt x="999" y="2364"/>
                </a:cubicBezTo>
                <a:close/>
                <a:moveTo>
                  <a:pt x="1437" y="2354"/>
                </a:moveTo>
                <a:cubicBezTo>
                  <a:pt x="1435" y="2354"/>
                  <a:pt x="1433" y="2352"/>
                  <a:pt x="1433" y="2350"/>
                </a:cubicBezTo>
                <a:cubicBezTo>
                  <a:pt x="1432" y="2348"/>
                  <a:pt x="1434" y="2346"/>
                  <a:pt x="1436" y="2345"/>
                </a:cubicBezTo>
                <a:cubicBezTo>
                  <a:pt x="1446" y="2343"/>
                  <a:pt x="1455" y="2341"/>
                  <a:pt x="1465" y="2339"/>
                </a:cubicBezTo>
                <a:cubicBezTo>
                  <a:pt x="1467" y="2338"/>
                  <a:pt x="1469" y="2340"/>
                  <a:pt x="1470" y="2342"/>
                </a:cubicBezTo>
                <a:cubicBezTo>
                  <a:pt x="1470" y="2344"/>
                  <a:pt x="1469" y="2346"/>
                  <a:pt x="1467" y="2347"/>
                </a:cubicBezTo>
                <a:cubicBezTo>
                  <a:pt x="1457" y="2349"/>
                  <a:pt x="1447" y="2351"/>
                  <a:pt x="1438" y="2353"/>
                </a:cubicBezTo>
                <a:cubicBezTo>
                  <a:pt x="1438" y="2354"/>
                  <a:pt x="1437" y="2354"/>
                  <a:pt x="1437" y="2354"/>
                </a:cubicBezTo>
                <a:close/>
                <a:moveTo>
                  <a:pt x="942" y="2353"/>
                </a:moveTo>
                <a:cubicBezTo>
                  <a:pt x="941" y="2353"/>
                  <a:pt x="941" y="2353"/>
                  <a:pt x="941" y="2353"/>
                </a:cubicBezTo>
                <a:cubicBezTo>
                  <a:pt x="931" y="2351"/>
                  <a:pt x="922" y="2349"/>
                  <a:pt x="912" y="2347"/>
                </a:cubicBezTo>
                <a:cubicBezTo>
                  <a:pt x="910" y="2346"/>
                  <a:pt x="909" y="2344"/>
                  <a:pt x="909" y="2342"/>
                </a:cubicBezTo>
                <a:cubicBezTo>
                  <a:pt x="910" y="2339"/>
                  <a:pt x="912" y="2338"/>
                  <a:pt x="914" y="2339"/>
                </a:cubicBezTo>
                <a:cubicBezTo>
                  <a:pt x="924" y="2341"/>
                  <a:pt x="933" y="2343"/>
                  <a:pt x="943" y="2345"/>
                </a:cubicBezTo>
                <a:cubicBezTo>
                  <a:pt x="945" y="2345"/>
                  <a:pt x="946" y="2348"/>
                  <a:pt x="946" y="2350"/>
                </a:cubicBezTo>
                <a:cubicBezTo>
                  <a:pt x="945" y="2352"/>
                  <a:pt x="944" y="2353"/>
                  <a:pt x="942" y="2353"/>
                </a:cubicBezTo>
                <a:close/>
                <a:moveTo>
                  <a:pt x="1494" y="2340"/>
                </a:moveTo>
                <a:cubicBezTo>
                  <a:pt x="1492" y="2340"/>
                  <a:pt x="1490" y="2339"/>
                  <a:pt x="1490" y="2337"/>
                </a:cubicBezTo>
                <a:cubicBezTo>
                  <a:pt x="1489" y="2335"/>
                  <a:pt x="1491" y="2332"/>
                  <a:pt x="1493" y="2332"/>
                </a:cubicBezTo>
                <a:cubicBezTo>
                  <a:pt x="1502" y="2329"/>
                  <a:pt x="1512" y="2327"/>
                  <a:pt x="1521" y="2324"/>
                </a:cubicBezTo>
                <a:cubicBezTo>
                  <a:pt x="1523" y="2323"/>
                  <a:pt x="1526" y="2325"/>
                  <a:pt x="1526" y="2327"/>
                </a:cubicBezTo>
                <a:cubicBezTo>
                  <a:pt x="1527" y="2329"/>
                  <a:pt x="1526" y="2331"/>
                  <a:pt x="1523" y="2332"/>
                </a:cubicBezTo>
                <a:cubicBezTo>
                  <a:pt x="1514" y="2335"/>
                  <a:pt x="1504" y="2337"/>
                  <a:pt x="1495" y="2340"/>
                </a:cubicBezTo>
                <a:cubicBezTo>
                  <a:pt x="1495" y="2340"/>
                  <a:pt x="1494" y="2340"/>
                  <a:pt x="1494" y="2340"/>
                </a:cubicBezTo>
                <a:close/>
                <a:moveTo>
                  <a:pt x="885" y="2340"/>
                </a:moveTo>
                <a:cubicBezTo>
                  <a:pt x="884" y="2340"/>
                  <a:pt x="884" y="2340"/>
                  <a:pt x="884" y="2340"/>
                </a:cubicBezTo>
                <a:cubicBezTo>
                  <a:pt x="874" y="2337"/>
                  <a:pt x="865" y="2334"/>
                  <a:pt x="855" y="2332"/>
                </a:cubicBezTo>
                <a:cubicBezTo>
                  <a:pt x="853" y="2331"/>
                  <a:pt x="852" y="2329"/>
                  <a:pt x="852" y="2326"/>
                </a:cubicBezTo>
                <a:cubicBezTo>
                  <a:pt x="853" y="2324"/>
                  <a:pt x="855" y="2323"/>
                  <a:pt x="858" y="2324"/>
                </a:cubicBezTo>
                <a:cubicBezTo>
                  <a:pt x="867" y="2326"/>
                  <a:pt x="876" y="2329"/>
                  <a:pt x="886" y="2331"/>
                </a:cubicBezTo>
                <a:cubicBezTo>
                  <a:pt x="888" y="2332"/>
                  <a:pt x="889" y="2334"/>
                  <a:pt x="889" y="2337"/>
                </a:cubicBezTo>
                <a:cubicBezTo>
                  <a:pt x="888" y="2338"/>
                  <a:pt x="887" y="2340"/>
                  <a:pt x="885" y="2340"/>
                </a:cubicBezTo>
                <a:close/>
                <a:moveTo>
                  <a:pt x="1550" y="2324"/>
                </a:moveTo>
                <a:cubicBezTo>
                  <a:pt x="1549" y="2324"/>
                  <a:pt x="1547" y="2322"/>
                  <a:pt x="1546" y="2321"/>
                </a:cubicBezTo>
                <a:cubicBezTo>
                  <a:pt x="1546" y="2318"/>
                  <a:pt x="1547" y="2316"/>
                  <a:pt x="1549" y="2315"/>
                </a:cubicBezTo>
                <a:cubicBezTo>
                  <a:pt x="1558" y="2312"/>
                  <a:pt x="1568" y="2309"/>
                  <a:pt x="1577" y="2306"/>
                </a:cubicBezTo>
                <a:cubicBezTo>
                  <a:pt x="1579" y="2305"/>
                  <a:pt x="1581" y="2307"/>
                  <a:pt x="1582" y="2309"/>
                </a:cubicBezTo>
                <a:cubicBezTo>
                  <a:pt x="1583" y="2311"/>
                  <a:pt x="1582" y="2313"/>
                  <a:pt x="1580" y="2314"/>
                </a:cubicBezTo>
                <a:cubicBezTo>
                  <a:pt x="1570" y="2317"/>
                  <a:pt x="1561" y="2320"/>
                  <a:pt x="1552" y="2323"/>
                </a:cubicBezTo>
                <a:cubicBezTo>
                  <a:pt x="1551" y="2324"/>
                  <a:pt x="1551" y="2324"/>
                  <a:pt x="1550" y="2324"/>
                </a:cubicBezTo>
                <a:close/>
                <a:moveTo>
                  <a:pt x="828" y="2323"/>
                </a:moveTo>
                <a:cubicBezTo>
                  <a:pt x="828" y="2323"/>
                  <a:pt x="828" y="2323"/>
                  <a:pt x="827" y="2323"/>
                </a:cubicBezTo>
                <a:cubicBezTo>
                  <a:pt x="818" y="2320"/>
                  <a:pt x="808" y="2317"/>
                  <a:pt x="799" y="2314"/>
                </a:cubicBezTo>
                <a:cubicBezTo>
                  <a:pt x="797" y="2313"/>
                  <a:pt x="796" y="2310"/>
                  <a:pt x="797" y="2308"/>
                </a:cubicBezTo>
                <a:cubicBezTo>
                  <a:pt x="797" y="2306"/>
                  <a:pt x="800" y="2305"/>
                  <a:pt x="802" y="2306"/>
                </a:cubicBezTo>
                <a:cubicBezTo>
                  <a:pt x="811" y="2309"/>
                  <a:pt x="820" y="2312"/>
                  <a:pt x="830" y="2315"/>
                </a:cubicBezTo>
                <a:cubicBezTo>
                  <a:pt x="832" y="2316"/>
                  <a:pt x="833" y="2318"/>
                  <a:pt x="832" y="2320"/>
                </a:cubicBezTo>
                <a:cubicBezTo>
                  <a:pt x="832" y="2322"/>
                  <a:pt x="830" y="2323"/>
                  <a:pt x="828" y="2323"/>
                </a:cubicBezTo>
                <a:close/>
                <a:moveTo>
                  <a:pt x="1606" y="2304"/>
                </a:moveTo>
                <a:cubicBezTo>
                  <a:pt x="1604" y="2304"/>
                  <a:pt x="1602" y="2303"/>
                  <a:pt x="1602" y="2302"/>
                </a:cubicBezTo>
                <a:cubicBezTo>
                  <a:pt x="1601" y="2299"/>
                  <a:pt x="1602" y="2297"/>
                  <a:pt x="1604" y="2296"/>
                </a:cubicBezTo>
                <a:cubicBezTo>
                  <a:pt x="1614" y="2293"/>
                  <a:pt x="1623" y="2289"/>
                  <a:pt x="1632" y="2286"/>
                </a:cubicBezTo>
                <a:cubicBezTo>
                  <a:pt x="1634" y="2285"/>
                  <a:pt x="1636" y="2286"/>
                  <a:pt x="1637" y="2288"/>
                </a:cubicBezTo>
                <a:cubicBezTo>
                  <a:pt x="1638" y="2290"/>
                  <a:pt x="1637" y="2293"/>
                  <a:pt x="1635" y="2293"/>
                </a:cubicBezTo>
                <a:cubicBezTo>
                  <a:pt x="1626" y="2297"/>
                  <a:pt x="1617" y="2301"/>
                  <a:pt x="1607" y="2304"/>
                </a:cubicBezTo>
                <a:cubicBezTo>
                  <a:pt x="1607" y="2304"/>
                  <a:pt x="1606" y="2304"/>
                  <a:pt x="1606" y="2304"/>
                </a:cubicBezTo>
                <a:close/>
                <a:moveTo>
                  <a:pt x="773" y="2304"/>
                </a:moveTo>
                <a:cubicBezTo>
                  <a:pt x="772" y="2304"/>
                  <a:pt x="772" y="2304"/>
                  <a:pt x="771" y="2304"/>
                </a:cubicBezTo>
                <a:cubicBezTo>
                  <a:pt x="762" y="2300"/>
                  <a:pt x="753" y="2296"/>
                  <a:pt x="744" y="2293"/>
                </a:cubicBezTo>
                <a:cubicBezTo>
                  <a:pt x="742" y="2292"/>
                  <a:pt x="741" y="2290"/>
                  <a:pt x="741" y="2287"/>
                </a:cubicBezTo>
                <a:cubicBezTo>
                  <a:pt x="742" y="2285"/>
                  <a:pt x="745" y="2284"/>
                  <a:pt x="747" y="2285"/>
                </a:cubicBezTo>
                <a:cubicBezTo>
                  <a:pt x="756" y="2289"/>
                  <a:pt x="765" y="2292"/>
                  <a:pt x="774" y="2296"/>
                </a:cubicBezTo>
                <a:cubicBezTo>
                  <a:pt x="776" y="2297"/>
                  <a:pt x="778" y="2299"/>
                  <a:pt x="777" y="2301"/>
                </a:cubicBezTo>
                <a:cubicBezTo>
                  <a:pt x="776" y="2303"/>
                  <a:pt x="774" y="2304"/>
                  <a:pt x="773" y="2304"/>
                </a:cubicBezTo>
                <a:close/>
                <a:moveTo>
                  <a:pt x="1660" y="2282"/>
                </a:moveTo>
                <a:cubicBezTo>
                  <a:pt x="1658" y="2282"/>
                  <a:pt x="1657" y="2282"/>
                  <a:pt x="1656" y="2280"/>
                </a:cubicBezTo>
                <a:cubicBezTo>
                  <a:pt x="1655" y="2278"/>
                  <a:pt x="1656" y="2275"/>
                  <a:pt x="1658" y="2274"/>
                </a:cubicBezTo>
                <a:cubicBezTo>
                  <a:pt x="1667" y="2271"/>
                  <a:pt x="1676" y="2267"/>
                  <a:pt x="1685" y="2263"/>
                </a:cubicBezTo>
                <a:cubicBezTo>
                  <a:pt x="1687" y="2262"/>
                  <a:pt x="1690" y="2262"/>
                  <a:pt x="1691" y="2265"/>
                </a:cubicBezTo>
                <a:cubicBezTo>
                  <a:pt x="1692" y="2267"/>
                  <a:pt x="1691" y="2269"/>
                  <a:pt x="1689" y="2270"/>
                </a:cubicBezTo>
                <a:cubicBezTo>
                  <a:pt x="1680" y="2274"/>
                  <a:pt x="1671" y="2278"/>
                  <a:pt x="1662" y="2282"/>
                </a:cubicBezTo>
                <a:cubicBezTo>
                  <a:pt x="1661" y="2282"/>
                  <a:pt x="1661" y="2282"/>
                  <a:pt x="1660" y="2282"/>
                </a:cubicBezTo>
                <a:close/>
                <a:moveTo>
                  <a:pt x="718" y="2282"/>
                </a:moveTo>
                <a:cubicBezTo>
                  <a:pt x="718" y="2282"/>
                  <a:pt x="717" y="2282"/>
                  <a:pt x="717" y="2281"/>
                </a:cubicBezTo>
                <a:cubicBezTo>
                  <a:pt x="708" y="2277"/>
                  <a:pt x="698" y="2273"/>
                  <a:pt x="690" y="2269"/>
                </a:cubicBezTo>
                <a:cubicBezTo>
                  <a:pt x="688" y="2268"/>
                  <a:pt x="687" y="2266"/>
                  <a:pt x="688" y="2264"/>
                </a:cubicBezTo>
                <a:cubicBezTo>
                  <a:pt x="689" y="2262"/>
                  <a:pt x="691" y="2261"/>
                  <a:pt x="693" y="2262"/>
                </a:cubicBezTo>
                <a:cubicBezTo>
                  <a:pt x="702" y="2266"/>
                  <a:pt x="711" y="2270"/>
                  <a:pt x="720" y="2274"/>
                </a:cubicBezTo>
                <a:cubicBezTo>
                  <a:pt x="722" y="2275"/>
                  <a:pt x="723" y="2277"/>
                  <a:pt x="722" y="2279"/>
                </a:cubicBezTo>
                <a:cubicBezTo>
                  <a:pt x="721" y="2281"/>
                  <a:pt x="720" y="2282"/>
                  <a:pt x="718" y="2282"/>
                </a:cubicBezTo>
                <a:close/>
                <a:moveTo>
                  <a:pt x="1713" y="2258"/>
                </a:moveTo>
                <a:cubicBezTo>
                  <a:pt x="1712" y="2258"/>
                  <a:pt x="1710" y="2257"/>
                  <a:pt x="1709" y="2256"/>
                </a:cubicBezTo>
                <a:cubicBezTo>
                  <a:pt x="1708" y="2254"/>
                  <a:pt x="1709" y="2251"/>
                  <a:pt x="1711" y="2250"/>
                </a:cubicBezTo>
                <a:cubicBezTo>
                  <a:pt x="1720" y="2246"/>
                  <a:pt x="1729" y="2241"/>
                  <a:pt x="1737" y="2237"/>
                </a:cubicBezTo>
                <a:cubicBezTo>
                  <a:pt x="1739" y="2236"/>
                  <a:pt x="1742" y="2236"/>
                  <a:pt x="1743" y="2239"/>
                </a:cubicBezTo>
                <a:cubicBezTo>
                  <a:pt x="1744" y="2241"/>
                  <a:pt x="1743" y="2243"/>
                  <a:pt x="1741" y="2244"/>
                </a:cubicBezTo>
                <a:cubicBezTo>
                  <a:pt x="1733" y="2249"/>
                  <a:pt x="1724" y="2253"/>
                  <a:pt x="1715" y="2258"/>
                </a:cubicBezTo>
                <a:cubicBezTo>
                  <a:pt x="1714" y="2258"/>
                  <a:pt x="1714" y="2258"/>
                  <a:pt x="1713" y="2258"/>
                </a:cubicBezTo>
                <a:close/>
                <a:moveTo>
                  <a:pt x="665" y="2257"/>
                </a:moveTo>
                <a:cubicBezTo>
                  <a:pt x="664" y="2257"/>
                  <a:pt x="664" y="2257"/>
                  <a:pt x="663" y="2257"/>
                </a:cubicBezTo>
                <a:cubicBezTo>
                  <a:pt x="654" y="2252"/>
                  <a:pt x="645" y="2248"/>
                  <a:pt x="637" y="2243"/>
                </a:cubicBezTo>
                <a:cubicBezTo>
                  <a:pt x="635" y="2242"/>
                  <a:pt x="634" y="2240"/>
                  <a:pt x="635" y="2237"/>
                </a:cubicBezTo>
                <a:cubicBezTo>
                  <a:pt x="636" y="2235"/>
                  <a:pt x="639" y="2235"/>
                  <a:pt x="641" y="2236"/>
                </a:cubicBezTo>
                <a:cubicBezTo>
                  <a:pt x="649" y="2240"/>
                  <a:pt x="658" y="2245"/>
                  <a:pt x="667" y="2249"/>
                </a:cubicBezTo>
                <a:cubicBezTo>
                  <a:pt x="669" y="2250"/>
                  <a:pt x="670" y="2253"/>
                  <a:pt x="669" y="2255"/>
                </a:cubicBezTo>
                <a:cubicBezTo>
                  <a:pt x="668" y="2256"/>
                  <a:pt x="666" y="2257"/>
                  <a:pt x="665" y="2257"/>
                </a:cubicBezTo>
                <a:close/>
                <a:moveTo>
                  <a:pt x="1765" y="2231"/>
                </a:moveTo>
                <a:cubicBezTo>
                  <a:pt x="1764" y="2231"/>
                  <a:pt x="1762" y="2230"/>
                  <a:pt x="1761" y="2229"/>
                </a:cubicBezTo>
                <a:cubicBezTo>
                  <a:pt x="1760" y="2227"/>
                  <a:pt x="1761" y="2224"/>
                  <a:pt x="1763" y="2223"/>
                </a:cubicBezTo>
                <a:cubicBezTo>
                  <a:pt x="1771" y="2218"/>
                  <a:pt x="1780" y="2213"/>
                  <a:pt x="1788" y="2208"/>
                </a:cubicBezTo>
                <a:cubicBezTo>
                  <a:pt x="1790" y="2207"/>
                  <a:pt x="1793" y="2208"/>
                  <a:pt x="1794" y="2210"/>
                </a:cubicBezTo>
                <a:cubicBezTo>
                  <a:pt x="1795" y="2212"/>
                  <a:pt x="1795" y="2214"/>
                  <a:pt x="1793" y="2216"/>
                </a:cubicBezTo>
                <a:cubicBezTo>
                  <a:pt x="1784" y="2221"/>
                  <a:pt x="1776" y="2226"/>
                  <a:pt x="1767" y="2230"/>
                </a:cubicBezTo>
                <a:cubicBezTo>
                  <a:pt x="1766" y="2231"/>
                  <a:pt x="1766" y="2231"/>
                  <a:pt x="1765" y="2231"/>
                </a:cubicBezTo>
                <a:close/>
                <a:moveTo>
                  <a:pt x="613" y="2230"/>
                </a:moveTo>
                <a:cubicBezTo>
                  <a:pt x="612" y="2230"/>
                  <a:pt x="611" y="2229"/>
                  <a:pt x="611" y="2229"/>
                </a:cubicBezTo>
                <a:cubicBezTo>
                  <a:pt x="602" y="2224"/>
                  <a:pt x="594" y="2219"/>
                  <a:pt x="585" y="2214"/>
                </a:cubicBezTo>
                <a:cubicBezTo>
                  <a:pt x="583" y="2213"/>
                  <a:pt x="583" y="2211"/>
                  <a:pt x="584" y="2209"/>
                </a:cubicBezTo>
                <a:cubicBezTo>
                  <a:pt x="585" y="2207"/>
                  <a:pt x="588" y="2206"/>
                  <a:pt x="590" y="2207"/>
                </a:cubicBezTo>
                <a:cubicBezTo>
                  <a:pt x="598" y="2212"/>
                  <a:pt x="606" y="2217"/>
                  <a:pt x="615" y="2222"/>
                </a:cubicBezTo>
                <a:cubicBezTo>
                  <a:pt x="617" y="2223"/>
                  <a:pt x="618" y="2225"/>
                  <a:pt x="617" y="2227"/>
                </a:cubicBezTo>
                <a:cubicBezTo>
                  <a:pt x="616" y="2229"/>
                  <a:pt x="614" y="2230"/>
                  <a:pt x="613" y="2230"/>
                </a:cubicBezTo>
                <a:close/>
                <a:moveTo>
                  <a:pt x="1816" y="2201"/>
                </a:moveTo>
                <a:cubicBezTo>
                  <a:pt x="1814" y="2201"/>
                  <a:pt x="1813" y="2200"/>
                  <a:pt x="1812" y="2199"/>
                </a:cubicBezTo>
                <a:cubicBezTo>
                  <a:pt x="1811" y="2197"/>
                  <a:pt x="1811" y="2195"/>
                  <a:pt x="1813" y="2193"/>
                </a:cubicBezTo>
                <a:cubicBezTo>
                  <a:pt x="1822" y="2188"/>
                  <a:pt x="1830" y="2183"/>
                  <a:pt x="1838" y="2178"/>
                </a:cubicBezTo>
                <a:cubicBezTo>
                  <a:pt x="1840" y="2176"/>
                  <a:pt x="1842" y="2177"/>
                  <a:pt x="1844" y="2179"/>
                </a:cubicBezTo>
                <a:cubicBezTo>
                  <a:pt x="1845" y="2181"/>
                  <a:pt x="1844" y="2183"/>
                  <a:pt x="1843" y="2185"/>
                </a:cubicBezTo>
                <a:cubicBezTo>
                  <a:pt x="1834" y="2190"/>
                  <a:pt x="1826" y="2195"/>
                  <a:pt x="1818" y="2200"/>
                </a:cubicBezTo>
                <a:cubicBezTo>
                  <a:pt x="1817" y="2201"/>
                  <a:pt x="1816" y="2201"/>
                  <a:pt x="1816" y="2201"/>
                </a:cubicBezTo>
                <a:close/>
                <a:moveTo>
                  <a:pt x="562" y="2200"/>
                </a:moveTo>
                <a:cubicBezTo>
                  <a:pt x="562" y="2200"/>
                  <a:pt x="561" y="2199"/>
                  <a:pt x="560" y="2199"/>
                </a:cubicBezTo>
                <a:cubicBezTo>
                  <a:pt x="552" y="2194"/>
                  <a:pt x="543" y="2189"/>
                  <a:pt x="535" y="2183"/>
                </a:cubicBezTo>
                <a:cubicBezTo>
                  <a:pt x="533" y="2182"/>
                  <a:pt x="533" y="2179"/>
                  <a:pt x="534" y="2177"/>
                </a:cubicBezTo>
                <a:cubicBezTo>
                  <a:pt x="535" y="2175"/>
                  <a:pt x="538" y="2175"/>
                  <a:pt x="540" y="2176"/>
                </a:cubicBezTo>
                <a:cubicBezTo>
                  <a:pt x="548" y="2181"/>
                  <a:pt x="556" y="2187"/>
                  <a:pt x="564" y="2192"/>
                </a:cubicBezTo>
                <a:cubicBezTo>
                  <a:pt x="566" y="2193"/>
                  <a:pt x="567" y="2196"/>
                  <a:pt x="566" y="2198"/>
                </a:cubicBezTo>
                <a:cubicBezTo>
                  <a:pt x="565" y="2199"/>
                  <a:pt x="564" y="2200"/>
                  <a:pt x="562" y="2200"/>
                </a:cubicBezTo>
                <a:close/>
                <a:moveTo>
                  <a:pt x="1864" y="2169"/>
                </a:moveTo>
                <a:cubicBezTo>
                  <a:pt x="1863" y="2169"/>
                  <a:pt x="1862" y="2168"/>
                  <a:pt x="1861" y="2167"/>
                </a:cubicBezTo>
                <a:cubicBezTo>
                  <a:pt x="1860" y="2165"/>
                  <a:pt x="1860" y="2163"/>
                  <a:pt x="1862" y="2161"/>
                </a:cubicBezTo>
                <a:cubicBezTo>
                  <a:pt x="1870" y="2156"/>
                  <a:pt x="1878" y="2150"/>
                  <a:pt x="1886" y="2144"/>
                </a:cubicBezTo>
                <a:cubicBezTo>
                  <a:pt x="1888" y="2143"/>
                  <a:pt x="1890" y="2143"/>
                  <a:pt x="1892" y="2145"/>
                </a:cubicBezTo>
                <a:cubicBezTo>
                  <a:pt x="1893" y="2147"/>
                  <a:pt x="1893" y="2150"/>
                  <a:pt x="1891" y="2151"/>
                </a:cubicBezTo>
                <a:cubicBezTo>
                  <a:pt x="1883" y="2157"/>
                  <a:pt x="1875" y="2163"/>
                  <a:pt x="1867" y="2168"/>
                </a:cubicBezTo>
                <a:cubicBezTo>
                  <a:pt x="1866" y="2169"/>
                  <a:pt x="1865" y="2169"/>
                  <a:pt x="1864" y="2169"/>
                </a:cubicBezTo>
                <a:close/>
                <a:moveTo>
                  <a:pt x="513" y="2167"/>
                </a:moveTo>
                <a:cubicBezTo>
                  <a:pt x="512" y="2167"/>
                  <a:pt x="512" y="2167"/>
                  <a:pt x="511" y="2167"/>
                </a:cubicBezTo>
                <a:cubicBezTo>
                  <a:pt x="503" y="2161"/>
                  <a:pt x="495" y="2155"/>
                  <a:pt x="487" y="2149"/>
                </a:cubicBezTo>
                <a:cubicBezTo>
                  <a:pt x="485" y="2148"/>
                  <a:pt x="485" y="2145"/>
                  <a:pt x="486" y="2144"/>
                </a:cubicBezTo>
                <a:cubicBezTo>
                  <a:pt x="487" y="2142"/>
                  <a:pt x="490" y="2141"/>
                  <a:pt x="492" y="2143"/>
                </a:cubicBezTo>
                <a:cubicBezTo>
                  <a:pt x="500" y="2148"/>
                  <a:pt x="508" y="2154"/>
                  <a:pt x="516" y="2160"/>
                </a:cubicBezTo>
                <a:cubicBezTo>
                  <a:pt x="518" y="2161"/>
                  <a:pt x="518" y="2164"/>
                  <a:pt x="517" y="2166"/>
                </a:cubicBezTo>
                <a:cubicBezTo>
                  <a:pt x="516" y="2167"/>
                  <a:pt x="515" y="2167"/>
                  <a:pt x="513" y="2167"/>
                </a:cubicBezTo>
                <a:close/>
                <a:moveTo>
                  <a:pt x="1912" y="2134"/>
                </a:moveTo>
                <a:cubicBezTo>
                  <a:pt x="1911" y="2134"/>
                  <a:pt x="1909" y="2134"/>
                  <a:pt x="1909" y="2133"/>
                </a:cubicBezTo>
                <a:cubicBezTo>
                  <a:pt x="1907" y="2131"/>
                  <a:pt x="1907" y="2128"/>
                  <a:pt x="1909" y="2127"/>
                </a:cubicBezTo>
                <a:cubicBezTo>
                  <a:pt x="1917" y="2121"/>
                  <a:pt x="1925" y="2115"/>
                  <a:pt x="1932" y="2109"/>
                </a:cubicBezTo>
                <a:cubicBezTo>
                  <a:pt x="1934" y="2107"/>
                  <a:pt x="1937" y="2108"/>
                  <a:pt x="1938" y="2109"/>
                </a:cubicBezTo>
                <a:cubicBezTo>
                  <a:pt x="1940" y="2111"/>
                  <a:pt x="1939" y="2114"/>
                  <a:pt x="1937" y="2115"/>
                </a:cubicBezTo>
                <a:cubicBezTo>
                  <a:pt x="1930" y="2121"/>
                  <a:pt x="1922" y="2128"/>
                  <a:pt x="1914" y="2133"/>
                </a:cubicBezTo>
                <a:cubicBezTo>
                  <a:pt x="1914" y="2134"/>
                  <a:pt x="1913" y="2134"/>
                  <a:pt x="1912" y="2134"/>
                </a:cubicBezTo>
                <a:close/>
                <a:moveTo>
                  <a:pt x="466" y="2133"/>
                </a:moveTo>
                <a:cubicBezTo>
                  <a:pt x="465" y="2133"/>
                  <a:pt x="464" y="2132"/>
                  <a:pt x="463" y="2132"/>
                </a:cubicBezTo>
                <a:cubicBezTo>
                  <a:pt x="456" y="2126"/>
                  <a:pt x="448" y="2120"/>
                  <a:pt x="440" y="2113"/>
                </a:cubicBezTo>
                <a:cubicBezTo>
                  <a:pt x="438" y="2112"/>
                  <a:pt x="438" y="2109"/>
                  <a:pt x="440" y="2108"/>
                </a:cubicBezTo>
                <a:cubicBezTo>
                  <a:pt x="441" y="2106"/>
                  <a:pt x="444" y="2105"/>
                  <a:pt x="446" y="2107"/>
                </a:cubicBezTo>
                <a:cubicBezTo>
                  <a:pt x="453" y="2113"/>
                  <a:pt x="461" y="2119"/>
                  <a:pt x="468" y="2125"/>
                </a:cubicBezTo>
                <a:cubicBezTo>
                  <a:pt x="470" y="2126"/>
                  <a:pt x="471" y="2129"/>
                  <a:pt x="469" y="2131"/>
                </a:cubicBezTo>
                <a:cubicBezTo>
                  <a:pt x="468" y="2132"/>
                  <a:pt x="467" y="2133"/>
                  <a:pt x="466" y="2133"/>
                </a:cubicBezTo>
                <a:close/>
                <a:moveTo>
                  <a:pt x="1957" y="2097"/>
                </a:moveTo>
                <a:cubicBezTo>
                  <a:pt x="1956" y="2097"/>
                  <a:pt x="1955" y="2097"/>
                  <a:pt x="1954" y="2096"/>
                </a:cubicBezTo>
                <a:cubicBezTo>
                  <a:pt x="1953" y="2094"/>
                  <a:pt x="1953" y="2092"/>
                  <a:pt x="1955" y="2090"/>
                </a:cubicBezTo>
                <a:cubicBezTo>
                  <a:pt x="1962" y="2084"/>
                  <a:pt x="1970" y="2077"/>
                  <a:pt x="1977" y="2071"/>
                </a:cubicBezTo>
                <a:cubicBezTo>
                  <a:pt x="1978" y="2069"/>
                  <a:pt x="1981" y="2070"/>
                  <a:pt x="1983" y="2071"/>
                </a:cubicBezTo>
                <a:cubicBezTo>
                  <a:pt x="1984" y="2073"/>
                  <a:pt x="1984" y="2076"/>
                  <a:pt x="1982" y="2077"/>
                </a:cubicBezTo>
                <a:cubicBezTo>
                  <a:pt x="1975" y="2084"/>
                  <a:pt x="1968" y="2090"/>
                  <a:pt x="1960" y="2096"/>
                </a:cubicBezTo>
                <a:cubicBezTo>
                  <a:pt x="1959" y="2097"/>
                  <a:pt x="1958" y="2097"/>
                  <a:pt x="1957" y="2097"/>
                </a:cubicBezTo>
                <a:close/>
                <a:moveTo>
                  <a:pt x="420" y="2096"/>
                </a:moveTo>
                <a:cubicBezTo>
                  <a:pt x="419" y="2096"/>
                  <a:pt x="418" y="2095"/>
                  <a:pt x="418" y="2095"/>
                </a:cubicBezTo>
                <a:cubicBezTo>
                  <a:pt x="410" y="2088"/>
                  <a:pt x="403" y="2082"/>
                  <a:pt x="395" y="2075"/>
                </a:cubicBezTo>
                <a:cubicBezTo>
                  <a:pt x="394" y="2074"/>
                  <a:pt x="394" y="2071"/>
                  <a:pt x="395" y="2069"/>
                </a:cubicBezTo>
                <a:cubicBezTo>
                  <a:pt x="397" y="2068"/>
                  <a:pt x="399" y="2067"/>
                  <a:pt x="401" y="2069"/>
                </a:cubicBezTo>
                <a:cubicBezTo>
                  <a:pt x="408" y="2075"/>
                  <a:pt x="416" y="2082"/>
                  <a:pt x="423" y="2088"/>
                </a:cubicBezTo>
                <a:cubicBezTo>
                  <a:pt x="425" y="2090"/>
                  <a:pt x="425" y="2092"/>
                  <a:pt x="424" y="2094"/>
                </a:cubicBezTo>
                <a:cubicBezTo>
                  <a:pt x="423" y="2095"/>
                  <a:pt x="422" y="2096"/>
                  <a:pt x="420" y="2096"/>
                </a:cubicBezTo>
                <a:close/>
                <a:moveTo>
                  <a:pt x="2001" y="2058"/>
                </a:moveTo>
                <a:cubicBezTo>
                  <a:pt x="2000" y="2058"/>
                  <a:pt x="1999" y="2058"/>
                  <a:pt x="1998" y="2057"/>
                </a:cubicBezTo>
                <a:cubicBezTo>
                  <a:pt x="1997" y="2055"/>
                  <a:pt x="1997" y="2053"/>
                  <a:pt x="1998" y="2051"/>
                </a:cubicBezTo>
                <a:cubicBezTo>
                  <a:pt x="2005" y="2045"/>
                  <a:pt x="2012" y="2038"/>
                  <a:pt x="2019" y="2031"/>
                </a:cubicBezTo>
                <a:cubicBezTo>
                  <a:pt x="2021" y="2029"/>
                  <a:pt x="2024" y="2029"/>
                  <a:pt x="2025" y="2031"/>
                </a:cubicBezTo>
                <a:cubicBezTo>
                  <a:pt x="2027" y="2033"/>
                  <a:pt x="2027" y="2035"/>
                  <a:pt x="2025" y="2037"/>
                </a:cubicBezTo>
                <a:cubicBezTo>
                  <a:pt x="2018" y="2044"/>
                  <a:pt x="2011" y="2051"/>
                  <a:pt x="2004" y="2057"/>
                </a:cubicBezTo>
                <a:cubicBezTo>
                  <a:pt x="2003" y="2058"/>
                  <a:pt x="2002" y="2058"/>
                  <a:pt x="2001" y="2058"/>
                </a:cubicBezTo>
                <a:close/>
                <a:moveTo>
                  <a:pt x="377" y="2056"/>
                </a:moveTo>
                <a:cubicBezTo>
                  <a:pt x="376" y="2056"/>
                  <a:pt x="375" y="2056"/>
                  <a:pt x="374" y="2055"/>
                </a:cubicBezTo>
                <a:cubicBezTo>
                  <a:pt x="367" y="2048"/>
                  <a:pt x="360" y="2042"/>
                  <a:pt x="353" y="2035"/>
                </a:cubicBezTo>
                <a:cubicBezTo>
                  <a:pt x="351" y="2033"/>
                  <a:pt x="351" y="2030"/>
                  <a:pt x="353" y="2029"/>
                </a:cubicBezTo>
                <a:cubicBezTo>
                  <a:pt x="354" y="2027"/>
                  <a:pt x="357" y="2027"/>
                  <a:pt x="359" y="2029"/>
                </a:cubicBezTo>
                <a:cubicBezTo>
                  <a:pt x="365" y="2036"/>
                  <a:pt x="372" y="2042"/>
                  <a:pt x="380" y="2049"/>
                </a:cubicBezTo>
                <a:cubicBezTo>
                  <a:pt x="381" y="2051"/>
                  <a:pt x="381" y="2053"/>
                  <a:pt x="380" y="2055"/>
                </a:cubicBezTo>
                <a:cubicBezTo>
                  <a:pt x="379" y="2056"/>
                  <a:pt x="378" y="2056"/>
                  <a:pt x="377" y="2056"/>
                </a:cubicBezTo>
                <a:close/>
                <a:moveTo>
                  <a:pt x="2043" y="2017"/>
                </a:moveTo>
                <a:cubicBezTo>
                  <a:pt x="2042" y="2017"/>
                  <a:pt x="2041" y="2017"/>
                  <a:pt x="2040" y="2016"/>
                </a:cubicBezTo>
                <a:cubicBezTo>
                  <a:pt x="2038" y="2014"/>
                  <a:pt x="2038" y="2012"/>
                  <a:pt x="2040" y="2010"/>
                </a:cubicBezTo>
                <a:cubicBezTo>
                  <a:pt x="2047" y="2003"/>
                  <a:pt x="2053" y="1996"/>
                  <a:pt x="2060" y="1989"/>
                </a:cubicBezTo>
                <a:cubicBezTo>
                  <a:pt x="2062" y="1987"/>
                  <a:pt x="2064" y="1987"/>
                  <a:pt x="2066" y="1989"/>
                </a:cubicBezTo>
                <a:cubicBezTo>
                  <a:pt x="2068" y="1990"/>
                  <a:pt x="2068" y="1993"/>
                  <a:pt x="2066" y="1995"/>
                </a:cubicBezTo>
                <a:cubicBezTo>
                  <a:pt x="2060" y="2002"/>
                  <a:pt x="2053" y="2009"/>
                  <a:pt x="2046" y="2016"/>
                </a:cubicBezTo>
                <a:cubicBezTo>
                  <a:pt x="2045" y="2017"/>
                  <a:pt x="2044" y="2017"/>
                  <a:pt x="2043" y="2017"/>
                </a:cubicBezTo>
                <a:close/>
                <a:moveTo>
                  <a:pt x="335" y="2015"/>
                </a:moveTo>
                <a:cubicBezTo>
                  <a:pt x="334" y="2015"/>
                  <a:pt x="333" y="2015"/>
                  <a:pt x="332" y="2014"/>
                </a:cubicBezTo>
                <a:cubicBezTo>
                  <a:pt x="325" y="2007"/>
                  <a:pt x="318" y="1999"/>
                  <a:pt x="312" y="1992"/>
                </a:cubicBezTo>
                <a:cubicBezTo>
                  <a:pt x="310" y="1991"/>
                  <a:pt x="310" y="1988"/>
                  <a:pt x="312" y="1986"/>
                </a:cubicBezTo>
                <a:cubicBezTo>
                  <a:pt x="314" y="1985"/>
                  <a:pt x="316" y="1985"/>
                  <a:pt x="318" y="1987"/>
                </a:cubicBezTo>
                <a:cubicBezTo>
                  <a:pt x="325" y="1994"/>
                  <a:pt x="331" y="2001"/>
                  <a:pt x="338" y="2008"/>
                </a:cubicBezTo>
                <a:cubicBezTo>
                  <a:pt x="340" y="2010"/>
                  <a:pt x="340" y="2012"/>
                  <a:pt x="338" y="2014"/>
                </a:cubicBezTo>
                <a:cubicBezTo>
                  <a:pt x="337" y="2015"/>
                  <a:pt x="336" y="2015"/>
                  <a:pt x="335" y="2015"/>
                </a:cubicBezTo>
                <a:close/>
                <a:moveTo>
                  <a:pt x="2083" y="1974"/>
                </a:moveTo>
                <a:cubicBezTo>
                  <a:pt x="2082" y="1974"/>
                  <a:pt x="2081" y="1974"/>
                  <a:pt x="2080" y="1973"/>
                </a:cubicBezTo>
                <a:cubicBezTo>
                  <a:pt x="2078" y="1971"/>
                  <a:pt x="2078" y="1969"/>
                  <a:pt x="2079" y="1967"/>
                </a:cubicBezTo>
                <a:cubicBezTo>
                  <a:pt x="2086" y="1960"/>
                  <a:pt x="2092" y="1952"/>
                  <a:pt x="2098" y="1945"/>
                </a:cubicBezTo>
                <a:cubicBezTo>
                  <a:pt x="2100" y="1943"/>
                  <a:pt x="2103" y="1943"/>
                  <a:pt x="2104" y="1944"/>
                </a:cubicBezTo>
                <a:cubicBezTo>
                  <a:pt x="2106" y="1946"/>
                  <a:pt x="2106" y="1948"/>
                  <a:pt x="2105" y="1950"/>
                </a:cubicBezTo>
                <a:cubicBezTo>
                  <a:pt x="2099" y="1958"/>
                  <a:pt x="2092" y="1965"/>
                  <a:pt x="2086" y="1973"/>
                </a:cubicBezTo>
                <a:cubicBezTo>
                  <a:pt x="2085" y="1974"/>
                  <a:pt x="2084" y="1974"/>
                  <a:pt x="2083" y="1974"/>
                </a:cubicBezTo>
                <a:close/>
                <a:moveTo>
                  <a:pt x="295" y="1972"/>
                </a:moveTo>
                <a:cubicBezTo>
                  <a:pt x="294" y="1972"/>
                  <a:pt x="293" y="1971"/>
                  <a:pt x="292" y="1970"/>
                </a:cubicBezTo>
                <a:cubicBezTo>
                  <a:pt x="286" y="1963"/>
                  <a:pt x="279" y="1955"/>
                  <a:pt x="273" y="1948"/>
                </a:cubicBezTo>
                <a:cubicBezTo>
                  <a:pt x="272" y="1946"/>
                  <a:pt x="272" y="1943"/>
                  <a:pt x="274" y="1942"/>
                </a:cubicBezTo>
                <a:cubicBezTo>
                  <a:pt x="276" y="1941"/>
                  <a:pt x="278" y="1941"/>
                  <a:pt x="280" y="1943"/>
                </a:cubicBezTo>
                <a:cubicBezTo>
                  <a:pt x="286" y="1950"/>
                  <a:pt x="292" y="1957"/>
                  <a:pt x="299" y="1965"/>
                </a:cubicBezTo>
                <a:cubicBezTo>
                  <a:pt x="300" y="1967"/>
                  <a:pt x="300" y="1969"/>
                  <a:pt x="298" y="1971"/>
                </a:cubicBezTo>
                <a:cubicBezTo>
                  <a:pt x="297" y="1971"/>
                  <a:pt x="296" y="1972"/>
                  <a:pt x="295" y="1972"/>
                </a:cubicBezTo>
                <a:close/>
                <a:moveTo>
                  <a:pt x="2120" y="1929"/>
                </a:moveTo>
                <a:cubicBezTo>
                  <a:pt x="2119" y="1929"/>
                  <a:pt x="2118" y="1929"/>
                  <a:pt x="2118" y="1928"/>
                </a:cubicBezTo>
                <a:cubicBezTo>
                  <a:pt x="2116" y="1927"/>
                  <a:pt x="2115" y="1924"/>
                  <a:pt x="2117" y="1922"/>
                </a:cubicBezTo>
                <a:cubicBezTo>
                  <a:pt x="2123" y="1915"/>
                  <a:pt x="2129" y="1907"/>
                  <a:pt x="2135" y="1899"/>
                </a:cubicBezTo>
                <a:cubicBezTo>
                  <a:pt x="2136" y="1897"/>
                  <a:pt x="2139" y="1897"/>
                  <a:pt x="2141" y="1898"/>
                </a:cubicBezTo>
                <a:cubicBezTo>
                  <a:pt x="2143" y="1900"/>
                  <a:pt x="2143" y="1902"/>
                  <a:pt x="2141" y="1904"/>
                </a:cubicBezTo>
                <a:cubicBezTo>
                  <a:pt x="2136" y="1912"/>
                  <a:pt x="2130" y="1920"/>
                  <a:pt x="2123" y="1927"/>
                </a:cubicBezTo>
                <a:cubicBezTo>
                  <a:pt x="2123" y="1928"/>
                  <a:pt x="2121" y="1929"/>
                  <a:pt x="2120" y="1929"/>
                </a:cubicBezTo>
                <a:close/>
                <a:moveTo>
                  <a:pt x="258" y="1927"/>
                </a:moveTo>
                <a:cubicBezTo>
                  <a:pt x="257" y="1927"/>
                  <a:pt x="256" y="1926"/>
                  <a:pt x="255" y="1925"/>
                </a:cubicBezTo>
                <a:cubicBezTo>
                  <a:pt x="249" y="1917"/>
                  <a:pt x="243" y="1910"/>
                  <a:pt x="237" y="1902"/>
                </a:cubicBezTo>
                <a:cubicBezTo>
                  <a:pt x="235" y="1900"/>
                  <a:pt x="236" y="1897"/>
                  <a:pt x="238" y="1896"/>
                </a:cubicBezTo>
                <a:cubicBezTo>
                  <a:pt x="239" y="1894"/>
                  <a:pt x="242" y="1895"/>
                  <a:pt x="243" y="1897"/>
                </a:cubicBezTo>
                <a:cubicBezTo>
                  <a:pt x="249" y="1904"/>
                  <a:pt x="255" y="1912"/>
                  <a:pt x="261" y="1920"/>
                </a:cubicBezTo>
                <a:cubicBezTo>
                  <a:pt x="263" y="1922"/>
                  <a:pt x="262" y="1924"/>
                  <a:pt x="261" y="1926"/>
                </a:cubicBezTo>
                <a:cubicBezTo>
                  <a:pt x="260" y="1926"/>
                  <a:pt x="259" y="1927"/>
                  <a:pt x="258" y="1927"/>
                </a:cubicBezTo>
                <a:close/>
                <a:moveTo>
                  <a:pt x="2156" y="1882"/>
                </a:moveTo>
                <a:cubicBezTo>
                  <a:pt x="2155" y="1882"/>
                  <a:pt x="2154" y="1882"/>
                  <a:pt x="2153" y="1881"/>
                </a:cubicBezTo>
                <a:cubicBezTo>
                  <a:pt x="2151" y="1880"/>
                  <a:pt x="2151" y="1877"/>
                  <a:pt x="2152" y="1875"/>
                </a:cubicBezTo>
                <a:cubicBezTo>
                  <a:pt x="2158" y="1868"/>
                  <a:pt x="2163" y="1859"/>
                  <a:pt x="2169" y="1851"/>
                </a:cubicBezTo>
                <a:cubicBezTo>
                  <a:pt x="2170" y="1849"/>
                  <a:pt x="2173" y="1849"/>
                  <a:pt x="2175" y="1850"/>
                </a:cubicBezTo>
                <a:cubicBezTo>
                  <a:pt x="2177" y="1852"/>
                  <a:pt x="2177" y="1854"/>
                  <a:pt x="2176" y="1856"/>
                </a:cubicBezTo>
                <a:cubicBezTo>
                  <a:pt x="2170" y="1864"/>
                  <a:pt x="2165" y="1872"/>
                  <a:pt x="2159" y="1880"/>
                </a:cubicBezTo>
                <a:cubicBezTo>
                  <a:pt x="2158" y="1881"/>
                  <a:pt x="2157" y="1882"/>
                  <a:pt x="2156" y="1882"/>
                </a:cubicBezTo>
                <a:close/>
                <a:moveTo>
                  <a:pt x="223" y="1880"/>
                </a:moveTo>
                <a:cubicBezTo>
                  <a:pt x="222" y="1880"/>
                  <a:pt x="220" y="1879"/>
                  <a:pt x="219" y="1878"/>
                </a:cubicBezTo>
                <a:cubicBezTo>
                  <a:pt x="214" y="1870"/>
                  <a:pt x="208" y="1862"/>
                  <a:pt x="203" y="1854"/>
                </a:cubicBezTo>
                <a:cubicBezTo>
                  <a:pt x="201" y="1852"/>
                  <a:pt x="202" y="1849"/>
                  <a:pt x="204" y="1848"/>
                </a:cubicBezTo>
                <a:cubicBezTo>
                  <a:pt x="206" y="1847"/>
                  <a:pt x="208" y="1847"/>
                  <a:pt x="210" y="1849"/>
                </a:cubicBezTo>
                <a:cubicBezTo>
                  <a:pt x="215" y="1857"/>
                  <a:pt x="221" y="1865"/>
                  <a:pt x="226" y="1873"/>
                </a:cubicBezTo>
                <a:cubicBezTo>
                  <a:pt x="228" y="1875"/>
                  <a:pt x="227" y="1878"/>
                  <a:pt x="225" y="1879"/>
                </a:cubicBezTo>
                <a:cubicBezTo>
                  <a:pt x="225" y="1879"/>
                  <a:pt x="224" y="1880"/>
                  <a:pt x="223" y="1880"/>
                </a:cubicBezTo>
                <a:close/>
                <a:moveTo>
                  <a:pt x="2188" y="1833"/>
                </a:moveTo>
                <a:cubicBezTo>
                  <a:pt x="2188" y="1833"/>
                  <a:pt x="2187" y="1833"/>
                  <a:pt x="2186" y="1833"/>
                </a:cubicBezTo>
                <a:cubicBezTo>
                  <a:pt x="2184" y="1831"/>
                  <a:pt x="2184" y="1829"/>
                  <a:pt x="2185" y="1827"/>
                </a:cubicBezTo>
                <a:cubicBezTo>
                  <a:pt x="2190" y="1819"/>
                  <a:pt x="2195" y="1810"/>
                  <a:pt x="2200" y="1802"/>
                </a:cubicBezTo>
                <a:cubicBezTo>
                  <a:pt x="2202" y="1800"/>
                  <a:pt x="2204" y="1799"/>
                  <a:pt x="2206" y="1801"/>
                </a:cubicBezTo>
                <a:cubicBezTo>
                  <a:pt x="2208" y="1802"/>
                  <a:pt x="2209" y="1804"/>
                  <a:pt x="2208" y="1806"/>
                </a:cubicBezTo>
                <a:cubicBezTo>
                  <a:pt x="2202" y="1815"/>
                  <a:pt x="2197" y="1823"/>
                  <a:pt x="2192" y="1831"/>
                </a:cubicBezTo>
                <a:cubicBezTo>
                  <a:pt x="2191" y="1833"/>
                  <a:pt x="2190" y="1833"/>
                  <a:pt x="2188" y="1833"/>
                </a:cubicBezTo>
                <a:close/>
                <a:moveTo>
                  <a:pt x="190" y="1831"/>
                </a:moveTo>
                <a:cubicBezTo>
                  <a:pt x="189" y="1831"/>
                  <a:pt x="187" y="1830"/>
                  <a:pt x="187" y="1829"/>
                </a:cubicBezTo>
                <a:cubicBezTo>
                  <a:pt x="181" y="1821"/>
                  <a:pt x="176" y="1813"/>
                  <a:pt x="171" y="1804"/>
                </a:cubicBezTo>
                <a:cubicBezTo>
                  <a:pt x="170" y="1802"/>
                  <a:pt x="171" y="1800"/>
                  <a:pt x="172" y="1798"/>
                </a:cubicBezTo>
                <a:cubicBezTo>
                  <a:pt x="174" y="1797"/>
                  <a:pt x="177" y="1798"/>
                  <a:pt x="178" y="1800"/>
                </a:cubicBezTo>
                <a:cubicBezTo>
                  <a:pt x="183" y="1808"/>
                  <a:pt x="188" y="1817"/>
                  <a:pt x="194" y="1825"/>
                </a:cubicBezTo>
                <a:cubicBezTo>
                  <a:pt x="195" y="1827"/>
                  <a:pt x="194" y="1829"/>
                  <a:pt x="192" y="1830"/>
                </a:cubicBezTo>
                <a:cubicBezTo>
                  <a:pt x="192" y="1831"/>
                  <a:pt x="191" y="1831"/>
                  <a:pt x="190" y="1831"/>
                </a:cubicBezTo>
                <a:close/>
                <a:moveTo>
                  <a:pt x="2219" y="1783"/>
                </a:moveTo>
                <a:cubicBezTo>
                  <a:pt x="2218" y="1783"/>
                  <a:pt x="2218" y="1783"/>
                  <a:pt x="2217" y="1783"/>
                </a:cubicBezTo>
                <a:cubicBezTo>
                  <a:pt x="2215" y="1781"/>
                  <a:pt x="2214" y="1779"/>
                  <a:pt x="2215" y="1777"/>
                </a:cubicBezTo>
                <a:cubicBezTo>
                  <a:pt x="2220" y="1768"/>
                  <a:pt x="2225" y="1760"/>
                  <a:pt x="2230" y="1751"/>
                </a:cubicBezTo>
                <a:cubicBezTo>
                  <a:pt x="2231" y="1749"/>
                  <a:pt x="2233" y="1748"/>
                  <a:pt x="2235" y="1750"/>
                </a:cubicBezTo>
                <a:cubicBezTo>
                  <a:pt x="2237" y="1751"/>
                  <a:pt x="2238" y="1753"/>
                  <a:pt x="2237" y="1755"/>
                </a:cubicBezTo>
                <a:cubicBezTo>
                  <a:pt x="2232" y="1764"/>
                  <a:pt x="2227" y="1773"/>
                  <a:pt x="2223" y="1781"/>
                </a:cubicBezTo>
                <a:cubicBezTo>
                  <a:pt x="2222" y="1782"/>
                  <a:pt x="2220" y="1783"/>
                  <a:pt x="2219" y="1783"/>
                </a:cubicBezTo>
                <a:close/>
                <a:moveTo>
                  <a:pt x="160" y="1781"/>
                </a:moveTo>
                <a:cubicBezTo>
                  <a:pt x="158" y="1781"/>
                  <a:pt x="157" y="1780"/>
                  <a:pt x="156" y="1779"/>
                </a:cubicBezTo>
                <a:cubicBezTo>
                  <a:pt x="151" y="1770"/>
                  <a:pt x="147" y="1762"/>
                  <a:pt x="142" y="1753"/>
                </a:cubicBezTo>
                <a:cubicBezTo>
                  <a:pt x="141" y="1751"/>
                  <a:pt x="142" y="1749"/>
                  <a:pt x="144" y="1748"/>
                </a:cubicBezTo>
                <a:cubicBezTo>
                  <a:pt x="146" y="1746"/>
                  <a:pt x="148" y="1747"/>
                  <a:pt x="149" y="1749"/>
                </a:cubicBezTo>
                <a:cubicBezTo>
                  <a:pt x="154" y="1758"/>
                  <a:pt x="159" y="1766"/>
                  <a:pt x="163" y="1775"/>
                </a:cubicBezTo>
                <a:cubicBezTo>
                  <a:pt x="165" y="1777"/>
                  <a:pt x="164" y="1779"/>
                  <a:pt x="162" y="1780"/>
                </a:cubicBezTo>
                <a:cubicBezTo>
                  <a:pt x="161" y="1781"/>
                  <a:pt x="161" y="1781"/>
                  <a:pt x="160" y="1781"/>
                </a:cubicBezTo>
                <a:close/>
                <a:moveTo>
                  <a:pt x="2247" y="1731"/>
                </a:moveTo>
                <a:cubicBezTo>
                  <a:pt x="2246" y="1731"/>
                  <a:pt x="2246" y="1731"/>
                  <a:pt x="2245" y="1731"/>
                </a:cubicBezTo>
                <a:cubicBezTo>
                  <a:pt x="2243" y="1730"/>
                  <a:pt x="2242" y="1727"/>
                  <a:pt x="2243" y="1725"/>
                </a:cubicBezTo>
                <a:cubicBezTo>
                  <a:pt x="2248" y="1717"/>
                  <a:pt x="2252" y="1708"/>
                  <a:pt x="2256" y="1699"/>
                </a:cubicBezTo>
                <a:cubicBezTo>
                  <a:pt x="2257" y="1697"/>
                  <a:pt x="2260" y="1696"/>
                  <a:pt x="2262" y="1697"/>
                </a:cubicBezTo>
                <a:cubicBezTo>
                  <a:pt x="2264" y="1698"/>
                  <a:pt x="2265" y="1701"/>
                  <a:pt x="2264" y="1703"/>
                </a:cubicBezTo>
                <a:cubicBezTo>
                  <a:pt x="2260" y="1712"/>
                  <a:pt x="2255" y="1720"/>
                  <a:pt x="2251" y="1729"/>
                </a:cubicBezTo>
                <a:cubicBezTo>
                  <a:pt x="2250" y="1731"/>
                  <a:pt x="2248" y="1731"/>
                  <a:pt x="2247" y="1731"/>
                </a:cubicBezTo>
                <a:close/>
                <a:moveTo>
                  <a:pt x="132" y="1729"/>
                </a:moveTo>
                <a:cubicBezTo>
                  <a:pt x="131" y="1729"/>
                  <a:pt x="129" y="1729"/>
                  <a:pt x="128" y="1727"/>
                </a:cubicBezTo>
                <a:cubicBezTo>
                  <a:pt x="124" y="1718"/>
                  <a:pt x="120" y="1710"/>
                  <a:pt x="115" y="1701"/>
                </a:cubicBezTo>
                <a:cubicBezTo>
                  <a:pt x="114" y="1699"/>
                  <a:pt x="115" y="1696"/>
                  <a:pt x="117" y="1695"/>
                </a:cubicBezTo>
                <a:cubicBezTo>
                  <a:pt x="119" y="1694"/>
                  <a:pt x="122" y="1695"/>
                  <a:pt x="123" y="1697"/>
                </a:cubicBezTo>
                <a:cubicBezTo>
                  <a:pt x="127" y="1706"/>
                  <a:pt x="131" y="1715"/>
                  <a:pt x="136" y="1723"/>
                </a:cubicBezTo>
                <a:cubicBezTo>
                  <a:pt x="137" y="1725"/>
                  <a:pt x="136" y="1728"/>
                  <a:pt x="134" y="1729"/>
                </a:cubicBezTo>
                <a:cubicBezTo>
                  <a:pt x="133" y="1729"/>
                  <a:pt x="133" y="1729"/>
                  <a:pt x="132" y="1729"/>
                </a:cubicBezTo>
                <a:close/>
                <a:moveTo>
                  <a:pt x="2272" y="1678"/>
                </a:moveTo>
                <a:cubicBezTo>
                  <a:pt x="2272" y="1678"/>
                  <a:pt x="2271" y="1678"/>
                  <a:pt x="2271" y="1678"/>
                </a:cubicBezTo>
                <a:cubicBezTo>
                  <a:pt x="2269" y="1677"/>
                  <a:pt x="2268" y="1675"/>
                  <a:pt x="2269" y="1672"/>
                </a:cubicBezTo>
                <a:cubicBezTo>
                  <a:pt x="2273" y="1664"/>
                  <a:pt x="2276" y="1655"/>
                  <a:pt x="2280" y="1646"/>
                </a:cubicBezTo>
                <a:cubicBezTo>
                  <a:pt x="2281" y="1643"/>
                  <a:pt x="2284" y="1642"/>
                  <a:pt x="2286" y="1643"/>
                </a:cubicBezTo>
                <a:cubicBezTo>
                  <a:pt x="2288" y="1644"/>
                  <a:pt x="2289" y="1647"/>
                  <a:pt x="2288" y="1649"/>
                </a:cubicBezTo>
                <a:cubicBezTo>
                  <a:pt x="2284" y="1658"/>
                  <a:pt x="2280" y="1667"/>
                  <a:pt x="2276" y="1676"/>
                </a:cubicBezTo>
                <a:cubicBezTo>
                  <a:pt x="2275" y="1677"/>
                  <a:pt x="2274" y="1678"/>
                  <a:pt x="2272" y="1678"/>
                </a:cubicBezTo>
                <a:close/>
                <a:moveTo>
                  <a:pt x="107" y="1677"/>
                </a:moveTo>
                <a:cubicBezTo>
                  <a:pt x="105" y="1677"/>
                  <a:pt x="104" y="1676"/>
                  <a:pt x="103" y="1674"/>
                </a:cubicBezTo>
                <a:cubicBezTo>
                  <a:pt x="99" y="1665"/>
                  <a:pt x="95" y="1656"/>
                  <a:pt x="91" y="1647"/>
                </a:cubicBezTo>
                <a:cubicBezTo>
                  <a:pt x="91" y="1645"/>
                  <a:pt x="92" y="1643"/>
                  <a:pt x="94" y="1642"/>
                </a:cubicBezTo>
                <a:cubicBezTo>
                  <a:pt x="96" y="1641"/>
                  <a:pt x="98" y="1642"/>
                  <a:pt x="99" y="1644"/>
                </a:cubicBezTo>
                <a:cubicBezTo>
                  <a:pt x="103" y="1653"/>
                  <a:pt x="107" y="1662"/>
                  <a:pt x="111" y="1671"/>
                </a:cubicBezTo>
                <a:cubicBezTo>
                  <a:pt x="112" y="1673"/>
                  <a:pt x="111" y="1675"/>
                  <a:pt x="109" y="1676"/>
                </a:cubicBezTo>
                <a:cubicBezTo>
                  <a:pt x="108" y="1677"/>
                  <a:pt x="107" y="1677"/>
                  <a:pt x="107" y="1677"/>
                </a:cubicBezTo>
                <a:close/>
                <a:moveTo>
                  <a:pt x="2295" y="1624"/>
                </a:moveTo>
                <a:cubicBezTo>
                  <a:pt x="2295" y="1624"/>
                  <a:pt x="2294" y="1624"/>
                  <a:pt x="2294" y="1624"/>
                </a:cubicBezTo>
                <a:cubicBezTo>
                  <a:pt x="2291" y="1623"/>
                  <a:pt x="2290" y="1621"/>
                  <a:pt x="2291" y="1618"/>
                </a:cubicBezTo>
                <a:cubicBezTo>
                  <a:pt x="2295" y="1609"/>
                  <a:pt x="2298" y="1600"/>
                  <a:pt x="2301" y="1591"/>
                </a:cubicBezTo>
                <a:cubicBezTo>
                  <a:pt x="2302" y="1589"/>
                  <a:pt x="2305" y="1588"/>
                  <a:pt x="2307" y="1588"/>
                </a:cubicBezTo>
                <a:cubicBezTo>
                  <a:pt x="2309" y="1589"/>
                  <a:pt x="2310" y="1592"/>
                  <a:pt x="2309" y="1594"/>
                </a:cubicBezTo>
                <a:cubicBezTo>
                  <a:pt x="2306" y="1603"/>
                  <a:pt x="2303" y="1612"/>
                  <a:pt x="2299" y="1621"/>
                </a:cubicBezTo>
                <a:cubicBezTo>
                  <a:pt x="2298" y="1623"/>
                  <a:pt x="2297" y="1624"/>
                  <a:pt x="2295" y="1624"/>
                </a:cubicBezTo>
                <a:close/>
                <a:moveTo>
                  <a:pt x="84" y="1623"/>
                </a:moveTo>
                <a:cubicBezTo>
                  <a:pt x="83" y="1623"/>
                  <a:pt x="81" y="1622"/>
                  <a:pt x="80" y="1620"/>
                </a:cubicBezTo>
                <a:cubicBezTo>
                  <a:pt x="77" y="1611"/>
                  <a:pt x="73" y="1602"/>
                  <a:pt x="70" y="1592"/>
                </a:cubicBezTo>
                <a:cubicBezTo>
                  <a:pt x="69" y="1590"/>
                  <a:pt x="70" y="1588"/>
                  <a:pt x="73" y="1587"/>
                </a:cubicBezTo>
                <a:cubicBezTo>
                  <a:pt x="75" y="1586"/>
                  <a:pt x="77" y="1587"/>
                  <a:pt x="78" y="1590"/>
                </a:cubicBezTo>
                <a:cubicBezTo>
                  <a:pt x="81" y="1599"/>
                  <a:pt x="85" y="1608"/>
                  <a:pt x="88" y="1617"/>
                </a:cubicBezTo>
                <a:cubicBezTo>
                  <a:pt x="89" y="1619"/>
                  <a:pt x="88" y="1622"/>
                  <a:pt x="86" y="1622"/>
                </a:cubicBezTo>
                <a:cubicBezTo>
                  <a:pt x="85" y="1623"/>
                  <a:pt x="85" y="1623"/>
                  <a:pt x="84" y="1623"/>
                </a:cubicBezTo>
                <a:close/>
                <a:moveTo>
                  <a:pt x="2315" y="1569"/>
                </a:moveTo>
                <a:cubicBezTo>
                  <a:pt x="2315" y="1569"/>
                  <a:pt x="2314" y="1569"/>
                  <a:pt x="2314" y="1569"/>
                </a:cubicBezTo>
                <a:cubicBezTo>
                  <a:pt x="2312" y="1568"/>
                  <a:pt x="2310" y="1565"/>
                  <a:pt x="2311" y="1563"/>
                </a:cubicBezTo>
                <a:cubicBezTo>
                  <a:pt x="2314" y="1554"/>
                  <a:pt x="2317" y="1545"/>
                  <a:pt x="2320" y="1535"/>
                </a:cubicBezTo>
                <a:cubicBezTo>
                  <a:pt x="2321" y="1533"/>
                  <a:pt x="2323" y="1532"/>
                  <a:pt x="2325" y="1532"/>
                </a:cubicBezTo>
                <a:cubicBezTo>
                  <a:pt x="2327" y="1533"/>
                  <a:pt x="2329" y="1536"/>
                  <a:pt x="2328" y="1538"/>
                </a:cubicBezTo>
                <a:cubicBezTo>
                  <a:pt x="2325" y="1547"/>
                  <a:pt x="2322" y="1557"/>
                  <a:pt x="2319" y="1566"/>
                </a:cubicBezTo>
                <a:cubicBezTo>
                  <a:pt x="2318" y="1568"/>
                  <a:pt x="2317" y="1569"/>
                  <a:pt x="2315" y="1569"/>
                </a:cubicBezTo>
                <a:close/>
                <a:moveTo>
                  <a:pt x="65" y="1567"/>
                </a:moveTo>
                <a:cubicBezTo>
                  <a:pt x="63" y="1567"/>
                  <a:pt x="61" y="1566"/>
                  <a:pt x="61" y="1565"/>
                </a:cubicBezTo>
                <a:cubicBezTo>
                  <a:pt x="57" y="1555"/>
                  <a:pt x="54" y="1546"/>
                  <a:pt x="52" y="1537"/>
                </a:cubicBezTo>
                <a:cubicBezTo>
                  <a:pt x="51" y="1534"/>
                  <a:pt x="52" y="1532"/>
                  <a:pt x="54" y="1531"/>
                </a:cubicBezTo>
                <a:cubicBezTo>
                  <a:pt x="57" y="1531"/>
                  <a:pt x="59" y="1532"/>
                  <a:pt x="60" y="1534"/>
                </a:cubicBezTo>
                <a:cubicBezTo>
                  <a:pt x="62" y="1543"/>
                  <a:pt x="65" y="1553"/>
                  <a:pt x="68" y="1562"/>
                </a:cubicBezTo>
                <a:cubicBezTo>
                  <a:pt x="69" y="1564"/>
                  <a:pt x="68" y="1567"/>
                  <a:pt x="66" y="1567"/>
                </a:cubicBezTo>
                <a:cubicBezTo>
                  <a:pt x="65" y="1567"/>
                  <a:pt x="65" y="1567"/>
                  <a:pt x="65" y="1567"/>
                </a:cubicBezTo>
                <a:close/>
                <a:moveTo>
                  <a:pt x="2332" y="1513"/>
                </a:moveTo>
                <a:cubicBezTo>
                  <a:pt x="2332" y="1513"/>
                  <a:pt x="2332" y="1512"/>
                  <a:pt x="2331" y="1512"/>
                </a:cubicBezTo>
                <a:cubicBezTo>
                  <a:pt x="2329" y="1512"/>
                  <a:pt x="2328" y="1509"/>
                  <a:pt x="2328" y="1507"/>
                </a:cubicBezTo>
                <a:cubicBezTo>
                  <a:pt x="2331" y="1498"/>
                  <a:pt x="2333" y="1488"/>
                  <a:pt x="2336" y="1479"/>
                </a:cubicBezTo>
                <a:cubicBezTo>
                  <a:pt x="2336" y="1477"/>
                  <a:pt x="2339" y="1475"/>
                  <a:pt x="2341" y="1476"/>
                </a:cubicBezTo>
                <a:cubicBezTo>
                  <a:pt x="2343" y="1476"/>
                  <a:pt x="2344" y="1479"/>
                  <a:pt x="2344" y="1481"/>
                </a:cubicBezTo>
                <a:cubicBezTo>
                  <a:pt x="2341" y="1490"/>
                  <a:pt x="2339" y="1500"/>
                  <a:pt x="2336" y="1509"/>
                </a:cubicBezTo>
                <a:cubicBezTo>
                  <a:pt x="2336" y="1511"/>
                  <a:pt x="2334" y="1513"/>
                  <a:pt x="2332" y="1513"/>
                </a:cubicBezTo>
                <a:close/>
                <a:moveTo>
                  <a:pt x="47" y="1511"/>
                </a:moveTo>
                <a:cubicBezTo>
                  <a:pt x="46" y="1511"/>
                  <a:pt x="44" y="1510"/>
                  <a:pt x="43" y="1508"/>
                </a:cubicBezTo>
                <a:cubicBezTo>
                  <a:pt x="41" y="1499"/>
                  <a:pt x="38" y="1489"/>
                  <a:pt x="36" y="1480"/>
                </a:cubicBezTo>
                <a:cubicBezTo>
                  <a:pt x="35" y="1478"/>
                  <a:pt x="37" y="1475"/>
                  <a:pt x="39" y="1475"/>
                </a:cubicBezTo>
                <a:cubicBezTo>
                  <a:pt x="41" y="1474"/>
                  <a:pt x="43" y="1476"/>
                  <a:pt x="44" y="1478"/>
                </a:cubicBezTo>
                <a:cubicBezTo>
                  <a:pt x="46" y="1487"/>
                  <a:pt x="49" y="1497"/>
                  <a:pt x="51" y="1506"/>
                </a:cubicBezTo>
                <a:cubicBezTo>
                  <a:pt x="52" y="1508"/>
                  <a:pt x="51" y="1511"/>
                  <a:pt x="49" y="1511"/>
                </a:cubicBezTo>
                <a:cubicBezTo>
                  <a:pt x="48" y="1511"/>
                  <a:pt x="48" y="1511"/>
                  <a:pt x="47" y="1511"/>
                </a:cubicBezTo>
                <a:close/>
                <a:moveTo>
                  <a:pt x="2347" y="1456"/>
                </a:moveTo>
                <a:cubicBezTo>
                  <a:pt x="2346" y="1456"/>
                  <a:pt x="2346" y="1456"/>
                  <a:pt x="2346" y="1456"/>
                </a:cubicBezTo>
                <a:cubicBezTo>
                  <a:pt x="2343" y="1455"/>
                  <a:pt x="2342" y="1453"/>
                  <a:pt x="2343" y="1451"/>
                </a:cubicBezTo>
                <a:cubicBezTo>
                  <a:pt x="2345" y="1441"/>
                  <a:pt x="2347" y="1431"/>
                  <a:pt x="2349" y="1422"/>
                </a:cubicBezTo>
                <a:cubicBezTo>
                  <a:pt x="2349" y="1420"/>
                  <a:pt x="2351" y="1418"/>
                  <a:pt x="2354" y="1419"/>
                </a:cubicBezTo>
                <a:cubicBezTo>
                  <a:pt x="2356" y="1419"/>
                  <a:pt x="2357" y="1421"/>
                  <a:pt x="2357" y="1424"/>
                </a:cubicBezTo>
                <a:cubicBezTo>
                  <a:pt x="2355" y="1433"/>
                  <a:pt x="2353" y="1443"/>
                  <a:pt x="2351" y="1452"/>
                </a:cubicBezTo>
                <a:cubicBezTo>
                  <a:pt x="2350" y="1454"/>
                  <a:pt x="2349" y="1456"/>
                  <a:pt x="2347" y="1456"/>
                </a:cubicBezTo>
                <a:close/>
                <a:moveTo>
                  <a:pt x="33" y="1454"/>
                </a:moveTo>
                <a:cubicBezTo>
                  <a:pt x="31" y="1454"/>
                  <a:pt x="29" y="1453"/>
                  <a:pt x="29" y="1451"/>
                </a:cubicBezTo>
                <a:cubicBezTo>
                  <a:pt x="27" y="1442"/>
                  <a:pt x="25" y="1432"/>
                  <a:pt x="23" y="1422"/>
                </a:cubicBezTo>
                <a:cubicBezTo>
                  <a:pt x="23" y="1420"/>
                  <a:pt x="24" y="1418"/>
                  <a:pt x="26" y="1417"/>
                </a:cubicBezTo>
                <a:cubicBezTo>
                  <a:pt x="29" y="1417"/>
                  <a:pt x="31" y="1418"/>
                  <a:pt x="31" y="1421"/>
                </a:cubicBezTo>
                <a:cubicBezTo>
                  <a:pt x="33" y="1430"/>
                  <a:pt x="35" y="1440"/>
                  <a:pt x="37" y="1449"/>
                </a:cubicBezTo>
                <a:cubicBezTo>
                  <a:pt x="38" y="1452"/>
                  <a:pt x="36" y="1454"/>
                  <a:pt x="34" y="1454"/>
                </a:cubicBezTo>
                <a:cubicBezTo>
                  <a:pt x="34" y="1454"/>
                  <a:pt x="33" y="1454"/>
                  <a:pt x="33" y="1454"/>
                </a:cubicBezTo>
                <a:close/>
                <a:moveTo>
                  <a:pt x="2358" y="1398"/>
                </a:moveTo>
                <a:cubicBezTo>
                  <a:pt x="2358" y="1398"/>
                  <a:pt x="2358" y="1398"/>
                  <a:pt x="2357" y="1398"/>
                </a:cubicBezTo>
                <a:cubicBezTo>
                  <a:pt x="2355" y="1398"/>
                  <a:pt x="2354" y="1395"/>
                  <a:pt x="2354" y="1393"/>
                </a:cubicBezTo>
                <a:cubicBezTo>
                  <a:pt x="2356" y="1384"/>
                  <a:pt x="2357" y="1374"/>
                  <a:pt x="2359" y="1364"/>
                </a:cubicBezTo>
                <a:cubicBezTo>
                  <a:pt x="2359" y="1362"/>
                  <a:pt x="2361" y="1360"/>
                  <a:pt x="2363" y="1361"/>
                </a:cubicBezTo>
                <a:cubicBezTo>
                  <a:pt x="2366" y="1361"/>
                  <a:pt x="2367" y="1363"/>
                  <a:pt x="2367" y="1366"/>
                </a:cubicBezTo>
                <a:cubicBezTo>
                  <a:pt x="2365" y="1375"/>
                  <a:pt x="2364" y="1385"/>
                  <a:pt x="2362" y="1395"/>
                </a:cubicBezTo>
                <a:cubicBezTo>
                  <a:pt x="2362" y="1397"/>
                  <a:pt x="2360" y="1398"/>
                  <a:pt x="2358" y="1398"/>
                </a:cubicBezTo>
                <a:close/>
                <a:moveTo>
                  <a:pt x="22" y="1397"/>
                </a:moveTo>
                <a:cubicBezTo>
                  <a:pt x="20" y="1397"/>
                  <a:pt x="18" y="1395"/>
                  <a:pt x="18" y="1393"/>
                </a:cubicBezTo>
                <a:cubicBezTo>
                  <a:pt x="16" y="1384"/>
                  <a:pt x="14" y="1374"/>
                  <a:pt x="13" y="1364"/>
                </a:cubicBezTo>
                <a:cubicBezTo>
                  <a:pt x="13" y="1362"/>
                  <a:pt x="14" y="1360"/>
                  <a:pt x="16" y="1360"/>
                </a:cubicBezTo>
                <a:cubicBezTo>
                  <a:pt x="19" y="1359"/>
                  <a:pt x="21" y="1361"/>
                  <a:pt x="21" y="1363"/>
                </a:cubicBezTo>
                <a:cubicBezTo>
                  <a:pt x="23" y="1373"/>
                  <a:pt x="24" y="1382"/>
                  <a:pt x="26" y="1392"/>
                </a:cubicBezTo>
                <a:cubicBezTo>
                  <a:pt x="26" y="1394"/>
                  <a:pt x="25" y="1396"/>
                  <a:pt x="22" y="1397"/>
                </a:cubicBezTo>
                <a:cubicBezTo>
                  <a:pt x="22" y="1397"/>
                  <a:pt x="22" y="1397"/>
                  <a:pt x="22" y="1397"/>
                </a:cubicBezTo>
                <a:close/>
                <a:moveTo>
                  <a:pt x="2367" y="1340"/>
                </a:moveTo>
                <a:cubicBezTo>
                  <a:pt x="2367" y="1340"/>
                  <a:pt x="2366" y="1340"/>
                  <a:pt x="2366" y="1340"/>
                </a:cubicBezTo>
                <a:cubicBezTo>
                  <a:pt x="2364" y="1340"/>
                  <a:pt x="2362" y="1338"/>
                  <a:pt x="2363" y="1335"/>
                </a:cubicBezTo>
                <a:cubicBezTo>
                  <a:pt x="2364" y="1326"/>
                  <a:pt x="2365" y="1316"/>
                  <a:pt x="2366" y="1306"/>
                </a:cubicBezTo>
                <a:cubicBezTo>
                  <a:pt x="2366" y="1304"/>
                  <a:pt x="2368" y="1302"/>
                  <a:pt x="2370" y="1303"/>
                </a:cubicBezTo>
                <a:cubicBezTo>
                  <a:pt x="2373" y="1303"/>
                  <a:pt x="2374" y="1305"/>
                  <a:pt x="2374" y="1307"/>
                </a:cubicBezTo>
                <a:cubicBezTo>
                  <a:pt x="2373" y="1317"/>
                  <a:pt x="2372" y="1327"/>
                  <a:pt x="2371" y="1336"/>
                </a:cubicBezTo>
                <a:cubicBezTo>
                  <a:pt x="2371" y="1338"/>
                  <a:pt x="2369" y="1340"/>
                  <a:pt x="2367" y="1340"/>
                </a:cubicBezTo>
                <a:close/>
                <a:moveTo>
                  <a:pt x="13" y="1339"/>
                </a:moveTo>
                <a:cubicBezTo>
                  <a:pt x="11" y="1339"/>
                  <a:pt x="9" y="1337"/>
                  <a:pt x="9" y="1335"/>
                </a:cubicBezTo>
                <a:cubicBezTo>
                  <a:pt x="8" y="1326"/>
                  <a:pt x="7" y="1316"/>
                  <a:pt x="6" y="1306"/>
                </a:cubicBezTo>
                <a:cubicBezTo>
                  <a:pt x="6" y="1304"/>
                  <a:pt x="7" y="1302"/>
                  <a:pt x="10" y="1301"/>
                </a:cubicBezTo>
                <a:cubicBezTo>
                  <a:pt x="12" y="1301"/>
                  <a:pt x="14" y="1303"/>
                  <a:pt x="14" y="1305"/>
                </a:cubicBezTo>
                <a:cubicBezTo>
                  <a:pt x="15" y="1315"/>
                  <a:pt x="16" y="1325"/>
                  <a:pt x="17" y="1334"/>
                </a:cubicBezTo>
                <a:cubicBezTo>
                  <a:pt x="18" y="1336"/>
                  <a:pt x="16" y="1339"/>
                  <a:pt x="14" y="1339"/>
                </a:cubicBezTo>
                <a:cubicBezTo>
                  <a:pt x="14" y="1339"/>
                  <a:pt x="13" y="1339"/>
                  <a:pt x="13" y="1339"/>
                </a:cubicBezTo>
                <a:close/>
                <a:moveTo>
                  <a:pt x="2372" y="1282"/>
                </a:moveTo>
                <a:cubicBezTo>
                  <a:pt x="2372" y="1282"/>
                  <a:pt x="2372" y="1282"/>
                  <a:pt x="2372" y="1282"/>
                </a:cubicBezTo>
                <a:cubicBezTo>
                  <a:pt x="2370" y="1281"/>
                  <a:pt x="2368" y="1279"/>
                  <a:pt x="2368" y="1277"/>
                </a:cubicBezTo>
                <a:cubicBezTo>
                  <a:pt x="2369" y="1267"/>
                  <a:pt x="2370" y="1258"/>
                  <a:pt x="2370" y="1248"/>
                </a:cubicBezTo>
                <a:cubicBezTo>
                  <a:pt x="2370" y="1246"/>
                  <a:pt x="2372" y="1244"/>
                  <a:pt x="2374" y="1244"/>
                </a:cubicBezTo>
                <a:cubicBezTo>
                  <a:pt x="2377" y="1244"/>
                  <a:pt x="2379" y="1246"/>
                  <a:pt x="2378" y="1248"/>
                </a:cubicBezTo>
                <a:cubicBezTo>
                  <a:pt x="2378" y="1258"/>
                  <a:pt x="2377" y="1268"/>
                  <a:pt x="2377" y="1278"/>
                </a:cubicBezTo>
                <a:cubicBezTo>
                  <a:pt x="2376" y="1280"/>
                  <a:pt x="2375" y="1282"/>
                  <a:pt x="2372" y="1282"/>
                </a:cubicBezTo>
                <a:close/>
                <a:moveTo>
                  <a:pt x="8" y="1280"/>
                </a:moveTo>
                <a:cubicBezTo>
                  <a:pt x="5" y="1280"/>
                  <a:pt x="3" y="1279"/>
                  <a:pt x="3" y="1277"/>
                </a:cubicBezTo>
                <a:cubicBezTo>
                  <a:pt x="3" y="1267"/>
                  <a:pt x="2" y="1257"/>
                  <a:pt x="2" y="1247"/>
                </a:cubicBezTo>
                <a:cubicBezTo>
                  <a:pt x="1" y="1245"/>
                  <a:pt x="3" y="1243"/>
                  <a:pt x="6" y="1243"/>
                </a:cubicBezTo>
                <a:cubicBezTo>
                  <a:pt x="8" y="1243"/>
                  <a:pt x="10" y="1244"/>
                  <a:pt x="10" y="1247"/>
                </a:cubicBezTo>
                <a:cubicBezTo>
                  <a:pt x="10" y="1256"/>
                  <a:pt x="11" y="1266"/>
                  <a:pt x="12" y="1276"/>
                </a:cubicBezTo>
                <a:cubicBezTo>
                  <a:pt x="12" y="1278"/>
                  <a:pt x="10" y="1280"/>
                  <a:pt x="8" y="1280"/>
                </a:cubicBezTo>
                <a:cubicBezTo>
                  <a:pt x="8" y="1280"/>
                  <a:pt x="8" y="1280"/>
                  <a:pt x="8" y="1280"/>
                </a:cubicBezTo>
                <a:close/>
                <a:moveTo>
                  <a:pt x="2375" y="1223"/>
                </a:moveTo>
                <a:cubicBezTo>
                  <a:pt x="2375" y="1223"/>
                  <a:pt x="2375" y="1223"/>
                  <a:pt x="2375" y="1223"/>
                </a:cubicBezTo>
                <a:cubicBezTo>
                  <a:pt x="2373" y="1223"/>
                  <a:pt x="2371" y="1221"/>
                  <a:pt x="2371" y="1219"/>
                </a:cubicBezTo>
                <a:cubicBezTo>
                  <a:pt x="2371" y="1209"/>
                  <a:pt x="2371" y="1199"/>
                  <a:pt x="2371" y="1190"/>
                </a:cubicBezTo>
                <a:cubicBezTo>
                  <a:pt x="2371" y="1187"/>
                  <a:pt x="2373" y="1185"/>
                  <a:pt x="2376" y="1185"/>
                </a:cubicBezTo>
                <a:cubicBezTo>
                  <a:pt x="2378" y="1185"/>
                  <a:pt x="2380" y="1187"/>
                  <a:pt x="2380" y="1190"/>
                </a:cubicBezTo>
                <a:cubicBezTo>
                  <a:pt x="2380" y="1199"/>
                  <a:pt x="2380" y="1209"/>
                  <a:pt x="2379" y="1219"/>
                </a:cubicBezTo>
                <a:cubicBezTo>
                  <a:pt x="2379" y="1221"/>
                  <a:pt x="2378" y="1223"/>
                  <a:pt x="2375" y="1223"/>
                </a:cubicBezTo>
                <a:close/>
                <a:moveTo>
                  <a:pt x="5" y="1222"/>
                </a:moveTo>
                <a:cubicBezTo>
                  <a:pt x="2" y="1222"/>
                  <a:pt x="1" y="1220"/>
                  <a:pt x="1" y="1218"/>
                </a:cubicBezTo>
                <a:cubicBezTo>
                  <a:pt x="0" y="1208"/>
                  <a:pt x="0" y="1199"/>
                  <a:pt x="0" y="1190"/>
                </a:cubicBezTo>
                <a:cubicBezTo>
                  <a:pt x="0" y="1188"/>
                  <a:pt x="0" y="1188"/>
                  <a:pt x="0" y="1188"/>
                </a:cubicBezTo>
                <a:cubicBezTo>
                  <a:pt x="0" y="1186"/>
                  <a:pt x="2" y="1184"/>
                  <a:pt x="4" y="1184"/>
                </a:cubicBezTo>
                <a:cubicBezTo>
                  <a:pt x="7" y="1184"/>
                  <a:pt x="9" y="1186"/>
                  <a:pt x="9" y="1188"/>
                </a:cubicBezTo>
                <a:cubicBezTo>
                  <a:pt x="9" y="1190"/>
                  <a:pt x="9" y="1190"/>
                  <a:pt x="9" y="1190"/>
                </a:cubicBezTo>
                <a:cubicBezTo>
                  <a:pt x="9" y="1199"/>
                  <a:pt x="9" y="1208"/>
                  <a:pt x="9" y="1218"/>
                </a:cubicBezTo>
                <a:cubicBezTo>
                  <a:pt x="9" y="1220"/>
                  <a:pt x="7" y="1222"/>
                  <a:pt x="5" y="1222"/>
                </a:cubicBezTo>
                <a:cubicBezTo>
                  <a:pt x="5" y="1222"/>
                  <a:pt x="5" y="1222"/>
                  <a:pt x="5" y="1222"/>
                </a:cubicBezTo>
                <a:close/>
                <a:moveTo>
                  <a:pt x="2375" y="1167"/>
                </a:moveTo>
                <a:cubicBezTo>
                  <a:pt x="2373" y="1167"/>
                  <a:pt x="2371" y="1165"/>
                  <a:pt x="2371" y="1163"/>
                </a:cubicBezTo>
                <a:cubicBezTo>
                  <a:pt x="2371" y="1153"/>
                  <a:pt x="2371" y="1143"/>
                  <a:pt x="2370" y="1133"/>
                </a:cubicBezTo>
                <a:cubicBezTo>
                  <a:pt x="2370" y="1131"/>
                  <a:pt x="2372" y="1129"/>
                  <a:pt x="2374" y="1129"/>
                </a:cubicBezTo>
                <a:cubicBezTo>
                  <a:pt x="2376" y="1129"/>
                  <a:pt x="2378" y="1131"/>
                  <a:pt x="2379" y="1133"/>
                </a:cubicBezTo>
                <a:cubicBezTo>
                  <a:pt x="2379" y="1143"/>
                  <a:pt x="2379" y="1153"/>
                  <a:pt x="2380" y="1162"/>
                </a:cubicBezTo>
                <a:cubicBezTo>
                  <a:pt x="2380" y="1165"/>
                  <a:pt x="2378" y="1167"/>
                  <a:pt x="2375" y="1167"/>
                </a:cubicBezTo>
                <a:cubicBezTo>
                  <a:pt x="2375" y="1167"/>
                  <a:pt x="2375" y="1167"/>
                  <a:pt x="2375" y="1167"/>
                </a:cubicBezTo>
                <a:close/>
                <a:moveTo>
                  <a:pt x="5" y="1163"/>
                </a:moveTo>
                <a:cubicBezTo>
                  <a:pt x="5" y="1163"/>
                  <a:pt x="5" y="1163"/>
                  <a:pt x="5" y="1163"/>
                </a:cubicBezTo>
                <a:cubicBezTo>
                  <a:pt x="2" y="1163"/>
                  <a:pt x="1" y="1161"/>
                  <a:pt x="1" y="1159"/>
                </a:cubicBezTo>
                <a:cubicBezTo>
                  <a:pt x="1" y="1149"/>
                  <a:pt x="1" y="1139"/>
                  <a:pt x="2" y="1129"/>
                </a:cubicBezTo>
                <a:cubicBezTo>
                  <a:pt x="2" y="1127"/>
                  <a:pt x="4" y="1125"/>
                  <a:pt x="6" y="1125"/>
                </a:cubicBezTo>
                <a:cubicBezTo>
                  <a:pt x="8" y="1126"/>
                  <a:pt x="10" y="1128"/>
                  <a:pt x="10" y="1130"/>
                </a:cubicBezTo>
                <a:cubicBezTo>
                  <a:pt x="10" y="1140"/>
                  <a:pt x="9" y="1149"/>
                  <a:pt x="9" y="1159"/>
                </a:cubicBezTo>
                <a:cubicBezTo>
                  <a:pt x="9" y="1161"/>
                  <a:pt x="7" y="1163"/>
                  <a:pt x="5" y="1163"/>
                </a:cubicBezTo>
                <a:close/>
                <a:moveTo>
                  <a:pt x="2373" y="1108"/>
                </a:moveTo>
                <a:cubicBezTo>
                  <a:pt x="2370" y="1108"/>
                  <a:pt x="2369" y="1106"/>
                  <a:pt x="2368" y="1104"/>
                </a:cubicBezTo>
                <a:cubicBezTo>
                  <a:pt x="2368" y="1095"/>
                  <a:pt x="2367" y="1085"/>
                  <a:pt x="2366" y="1075"/>
                </a:cubicBezTo>
                <a:cubicBezTo>
                  <a:pt x="2366" y="1073"/>
                  <a:pt x="2367" y="1071"/>
                  <a:pt x="2370" y="1071"/>
                </a:cubicBezTo>
                <a:cubicBezTo>
                  <a:pt x="2372" y="1070"/>
                  <a:pt x="2374" y="1072"/>
                  <a:pt x="2374" y="1074"/>
                </a:cubicBezTo>
                <a:cubicBezTo>
                  <a:pt x="2375" y="1084"/>
                  <a:pt x="2376" y="1094"/>
                  <a:pt x="2377" y="1104"/>
                </a:cubicBezTo>
                <a:cubicBezTo>
                  <a:pt x="2377" y="1106"/>
                  <a:pt x="2375" y="1108"/>
                  <a:pt x="2373" y="1108"/>
                </a:cubicBezTo>
                <a:cubicBezTo>
                  <a:pt x="2373" y="1108"/>
                  <a:pt x="2373" y="1108"/>
                  <a:pt x="2373" y="1108"/>
                </a:cubicBezTo>
                <a:close/>
                <a:moveTo>
                  <a:pt x="8" y="1105"/>
                </a:moveTo>
                <a:cubicBezTo>
                  <a:pt x="8" y="1105"/>
                  <a:pt x="7" y="1105"/>
                  <a:pt x="7" y="1105"/>
                </a:cubicBezTo>
                <a:cubicBezTo>
                  <a:pt x="5" y="1104"/>
                  <a:pt x="3" y="1102"/>
                  <a:pt x="4" y="1100"/>
                </a:cubicBezTo>
                <a:cubicBezTo>
                  <a:pt x="4" y="1090"/>
                  <a:pt x="5" y="1080"/>
                  <a:pt x="6" y="1071"/>
                </a:cubicBezTo>
                <a:cubicBezTo>
                  <a:pt x="6" y="1068"/>
                  <a:pt x="8" y="1067"/>
                  <a:pt x="11" y="1067"/>
                </a:cubicBezTo>
                <a:cubicBezTo>
                  <a:pt x="13" y="1067"/>
                  <a:pt x="15" y="1069"/>
                  <a:pt x="14" y="1072"/>
                </a:cubicBezTo>
                <a:cubicBezTo>
                  <a:pt x="13" y="1081"/>
                  <a:pt x="13" y="1091"/>
                  <a:pt x="12" y="1101"/>
                </a:cubicBezTo>
                <a:cubicBezTo>
                  <a:pt x="12" y="1103"/>
                  <a:pt x="10" y="1105"/>
                  <a:pt x="8" y="1105"/>
                </a:cubicBezTo>
                <a:close/>
                <a:moveTo>
                  <a:pt x="2367" y="1050"/>
                </a:moveTo>
                <a:cubicBezTo>
                  <a:pt x="2365" y="1050"/>
                  <a:pt x="2363" y="1048"/>
                  <a:pt x="2363" y="1046"/>
                </a:cubicBezTo>
                <a:cubicBezTo>
                  <a:pt x="2362" y="1036"/>
                  <a:pt x="2360" y="1027"/>
                  <a:pt x="2359" y="1017"/>
                </a:cubicBezTo>
                <a:cubicBezTo>
                  <a:pt x="2359" y="1015"/>
                  <a:pt x="2360" y="1013"/>
                  <a:pt x="2362" y="1012"/>
                </a:cubicBezTo>
                <a:cubicBezTo>
                  <a:pt x="2365" y="1012"/>
                  <a:pt x="2367" y="1014"/>
                  <a:pt x="2367" y="1016"/>
                </a:cubicBezTo>
                <a:cubicBezTo>
                  <a:pt x="2369" y="1026"/>
                  <a:pt x="2370" y="1035"/>
                  <a:pt x="2371" y="1045"/>
                </a:cubicBezTo>
                <a:cubicBezTo>
                  <a:pt x="2371" y="1047"/>
                  <a:pt x="2370" y="1049"/>
                  <a:pt x="2367" y="1050"/>
                </a:cubicBezTo>
                <a:cubicBezTo>
                  <a:pt x="2367" y="1050"/>
                  <a:pt x="2367" y="1050"/>
                  <a:pt x="2367" y="1050"/>
                </a:cubicBezTo>
                <a:close/>
                <a:moveTo>
                  <a:pt x="13" y="1046"/>
                </a:moveTo>
                <a:cubicBezTo>
                  <a:pt x="13" y="1046"/>
                  <a:pt x="13" y="1046"/>
                  <a:pt x="13" y="1046"/>
                </a:cubicBezTo>
                <a:cubicBezTo>
                  <a:pt x="11" y="1046"/>
                  <a:pt x="9" y="1044"/>
                  <a:pt x="9" y="1041"/>
                </a:cubicBezTo>
                <a:cubicBezTo>
                  <a:pt x="11" y="1032"/>
                  <a:pt x="12" y="1022"/>
                  <a:pt x="13" y="1012"/>
                </a:cubicBezTo>
                <a:cubicBezTo>
                  <a:pt x="14" y="1010"/>
                  <a:pt x="16" y="1008"/>
                  <a:pt x="18" y="1009"/>
                </a:cubicBezTo>
                <a:cubicBezTo>
                  <a:pt x="20" y="1009"/>
                  <a:pt x="22" y="1011"/>
                  <a:pt x="22" y="1014"/>
                </a:cubicBezTo>
                <a:cubicBezTo>
                  <a:pt x="20" y="1023"/>
                  <a:pt x="19" y="1033"/>
                  <a:pt x="18" y="1042"/>
                </a:cubicBezTo>
                <a:cubicBezTo>
                  <a:pt x="17" y="1045"/>
                  <a:pt x="16" y="1046"/>
                  <a:pt x="13" y="1046"/>
                </a:cubicBezTo>
                <a:close/>
                <a:moveTo>
                  <a:pt x="2358" y="992"/>
                </a:moveTo>
                <a:cubicBezTo>
                  <a:pt x="2356" y="992"/>
                  <a:pt x="2355" y="990"/>
                  <a:pt x="2354" y="988"/>
                </a:cubicBezTo>
                <a:cubicBezTo>
                  <a:pt x="2353" y="979"/>
                  <a:pt x="2351" y="969"/>
                  <a:pt x="2349" y="959"/>
                </a:cubicBezTo>
                <a:cubicBezTo>
                  <a:pt x="2349" y="957"/>
                  <a:pt x="2350" y="955"/>
                  <a:pt x="2352" y="955"/>
                </a:cubicBezTo>
                <a:cubicBezTo>
                  <a:pt x="2355" y="954"/>
                  <a:pt x="2357" y="956"/>
                  <a:pt x="2357" y="958"/>
                </a:cubicBezTo>
                <a:cubicBezTo>
                  <a:pt x="2359" y="967"/>
                  <a:pt x="2361" y="977"/>
                  <a:pt x="2363" y="987"/>
                </a:cubicBezTo>
                <a:cubicBezTo>
                  <a:pt x="2363" y="989"/>
                  <a:pt x="2361" y="991"/>
                  <a:pt x="2359" y="992"/>
                </a:cubicBezTo>
                <a:cubicBezTo>
                  <a:pt x="2359" y="992"/>
                  <a:pt x="2359" y="992"/>
                  <a:pt x="2358" y="992"/>
                </a:cubicBezTo>
                <a:close/>
                <a:moveTo>
                  <a:pt x="22" y="988"/>
                </a:moveTo>
                <a:cubicBezTo>
                  <a:pt x="22" y="988"/>
                  <a:pt x="22" y="988"/>
                  <a:pt x="21" y="988"/>
                </a:cubicBezTo>
                <a:cubicBezTo>
                  <a:pt x="19" y="988"/>
                  <a:pt x="18" y="985"/>
                  <a:pt x="18" y="983"/>
                </a:cubicBezTo>
                <a:cubicBezTo>
                  <a:pt x="20" y="974"/>
                  <a:pt x="22" y="964"/>
                  <a:pt x="23" y="954"/>
                </a:cubicBezTo>
                <a:cubicBezTo>
                  <a:pt x="24" y="952"/>
                  <a:pt x="26" y="951"/>
                  <a:pt x="28" y="951"/>
                </a:cubicBezTo>
                <a:cubicBezTo>
                  <a:pt x="31" y="951"/>
                  <a:pt x="32" y="954"/>
                  <a:pt x="32" y="956"/>
                </a:cubicBezTo>
                <a:cubicBezTo>
                  <a:pt x="30" y="965"/>
                  <a:pt x="28" y="975"/>
                  <a:pt x="26" y="985"/>
                </a:cubicBezTo>
                <a:cubicBezTo>
                  <a:pt x="26" y="987"/>
                  <a:pt x="24" y="988"/>
                  <a:pt x="22" y="988"/>
                </a:cubicBezTo>
                <a:close/>
                <a:moveTo>
                  <a:pt x="2347" y="934"/>
                </a:moveTo>
                <a:cubicBezTo>
                  <a:pt x="2345" y="934"/>
                  <a:pt x="2343" y="933"/>
                  <a:pt x="2343" y="931"/>
                </a:cubicBezTo>
                <a:cubicBezTo>
                  <a:pt x="2341" y="921"/>
                  <a:pt x="2339" y="912"/>
                  <a:pt x="2336" y="902"/>
                </a:cubicBezTo>
                <a:cubicBezTo>
                  <a:pt x="2336" y="900"/>
                  <a:pt x="2337" y="898"/>
                  <a:pt x="2339" y="897"/>
                </a:cubicBezTo>
                <a:cubicBezTo>
                  <a:pt x="2342" y="897"/>
                  <a:pt x="2344" y="898"/>
                  <a:pt x="2344" y="900"/>
                </a:cubicBezTo>
                <a:cubicBezTo>
                  <a:pt x="2347" y="910"/>
                  <a:pt x="2349" y="919"/>
                  <a:pt x="2351" y="929"/>
                </a:cubicBezTo>
                <a:cubicBezTo>
                  <a:pt x="2352" y="931"/>
                  <a:pt x="2350" y="934"/>
                  <a:pt x="2348" y="934"/>
                </a:cubicBezTo>
                <a:cubicBezTo>
                  <a:pt x="2348" y="934"/>
                  <a:pt x="2347" y="934"/>
                  <a:pt x="2347" y="934"/>
                </a:cubicBezTo>
                <a:close/>
                <a:moveTo>
                  <a:pt x="34" y="931"/>
                </a:moveTo>
                <a:cubicBezTo>
                  <a:pt x="33" y="931"/>
                  <a:pt x="33" y="931"/>
                  <a:pt x="33" y="930"/>
                </a:cubicBezTo>
                <a:cubicBezTo>
                  <a:pt x="30" y="930"/>
                  <a:pt x="29" y="928"/>
                  <a:pt x="30" y="925"/>
                </a:cubicBezTo>
                <a:cubicBezTo>
                  <a:pt x="32" y="916"/>
                  <a:pt x="34" y="906"/>
                  <a:pt x="36" y="897"/>
                </a:cubicBezTo>
                <a:cubicBezTo>
                  <a:pt x="37" y="895"/>
                  <a:pt x="39" y="893"/>
                  <a:pt x="42" y="894"/>
                </a:cubicBezTo>
                <a:cubicBezTo>
                  <a:pt x="44" y="894"/>
                  <a:pt x="45" y="897"/>
                  <a:pt x="45" y="899"/>
                </a:cubicBezTo>
                <a:cubicBezTo>
                  <a:pt x="42" y="908"/>
                  <a:pt x="40" y="918"/>
                  <a:pt x="38" y="927"/>
                </a:cubicBezTo>
                <a:cubicBezTo>
                  <a:pt x="37" y="929"/>
                  <a:pt x="36" y="931"/>
                  <a:pt x="34" y="931"/>
                </a:cubicBezTo>
                <a:close/>
                <a:moveTo>
                  <a:pt x="2333" y="877"/>
                </a:moveTo>
                <a:cubicBezTo>
                  <a:pt x="2331" y="877"/>
                  <a:pt x="2329" y="876"/>
                  <a:pt x="2329" y="874"/>
                </a:cubicBezTo>
                <a:cubicBezTo>
                  <a:pt x="2326" y="865"/>
                  <a:pt x="2324" y="855"/>
                  <a:pt x="2321" y="846"/>
                </a:cubicBezTo>
                <a:cubicBezTo>
                  <a:pt x="2320" y="844"/>
                  <a:pt x="2321" y="841"/>
                  <a:pt x="2324" y="841"/>
                </a:cubicBezTo>
                <a:cubicBezTo>
                  <a:pt x="2326" y="840"/>
                  <a:pt x="2328" y="841"/>
                  <a:pt x="2329" y="844"/>
                </a:cubicBezTo>
                <a:cubicBezTo>
                  <a:pt x="2332" y="853"/>
                  <a:pt x="2334" y="862"/>
                  <a:pt x="2337" y="872"/>
                </a:cubicBezTo>
                <a:cubicBezTo>
                  <a:pt x="2338" y="874"/>
                  <a:pt x="2336" y="876"/>
                  <a:pt x="2334" y="877"/>
                </a:cubicBezTo>
                <a:cubicBezTo>
                  <a:pt x="2334" y="877"/>
                  <a:pt x="2333" y="877"/>
                  <a:pt x="2333" y="877"/>
                </a:cubicBezTo>
                <a:close/>
                <a:moveTo>
                  <a:pt x="48" y="874"/>
                </a:moveTo>
                <a:cubicBezTo>
                  <a:pt x="48" y="874"/>
                  <a:pt x="47" y="874"/>
                  <a:pt x="47" y="874"/>
                </a:cubicBezTo>
                <a:cubicBezTo>
                  <a:pt x="45" y="873"/>
                  <a:pt x="43" y="871"/>
                  <a:pt x="44" y="868"/>
                </a:cubicBezTo>
                <a:cubicBezTo>
                  <a:pt x="47" y="859"/>
                  <a:pt x="49" y="849"/>
                  <a:pt x="52" y="840"/>
                </a:cubicBezTo>
                <a:cubicBezTo>
                  <a:pt x="53" y="838"/>
                  <a:pt x="55" y="837"/>
                  <a:pt x="58" y="837"/>
                </a:cubicBezTo>
                <a:cubicBezTo>
                  <a:pt x="60" y="838"/>
                  <a:pt x="61" y="840"/>
                  <a:pt x="60" y="843"/>
                </a:cubicBezTo>
                <a:cubicBezTo>
                  <a:pt x="57" y="852"/>
                  <a:pt x="55" y="861"/>
                  <a:pt x="52" y="871"/>
                </a:cubicBezTo>
                <a:cubicBezTo>
                  <a:pt x="52" y="872"/>
                  <a:pt x="50" y="874"/>
                  <a:pt x="48" y="874"/>
                </a:cubicBezTo>
                <a:close/>
                <a:moveTo>
                  <a:pt x="2316" y="821"/>
                </a:moveTo>
                <a:cubicBezTo>
                  <a:pt x="2314" y="821"/>
                  <a:pt x="2312" y="820"/>
                  <a:pt x="2312" y="818"/>
                </a:cubicBezTo>
                <a:cubicBezTo>
                  <a:pt x="2309" y="809"/>
                  <a:pt x="2306" y="800"/>
                  <a:pt x="2302" y="791"/>
                </a:cubicBezTo>
                <a:cubicBezTo>
                  <a:pt x="2302" y="788"/>
                  <a:pt x="2303" y="786"/>
                  <a:pt x="2305" y="785"/>
                </a:cubicBezTo>
                <a:cubicBezTo>
                  <a:pt x="2307" y="784"/>
                  <a:pt x="2309" y="786"/>
                  <a:pt x="2310" y="788"/>
                </a:cubicBezTo>
                <a:cubicBezTo>
                  <a:pt x="2314" y="797"/>
                  <a:pt x="2317" y="806"/>
                  <a:pt x="2320" y="816"/>
                </a:cubicBezTo>
                <a:cubicBezTo>
                  <a:pt x="2321" y="818"/>
                  <a:pt x="2319" y="820"/>
                  <a:pt x="2317" y="821"/>
                </a:cubicBezTo>
                <a:cubicBezTo>
                  <a:pt x="2317" y="821"/>
                  <a:pt x="2316" y="821"/>
                  <a:pt x="2316" y="821"/>
                </a:cubicBezTo>
                <a:close/>
                <a:moveTo>
                  <a:pt x="65" y="818"/>
                </a:moveTo>
                <a:cubicBezTo>
                  <a:pt x="65" y="818"/>
                  <a:pt x="64" y="817"/>
                  <a:pt x="64" y="817"/>
                </a:cubicBezTo>
                <a:cubicBezTo>
                  <a:pt x="62" y="817"/>
                  <a:pt x="61" y="814"/>
                  <a:pt x="61" y="812"/>
                </a:cubicBezTo>
                <a:cubicBezTo>
                  <a:pt x="64" y="803"/>
                  <a:pt x="68" y="793"/>
                  <a:pt x="71" y="784"/>
                </a:cubicBezTo>
                <a:cubicBezTo>
                  <a:pt x="72" y="782"/>
                  <a:pt x="74" y="781"/>
                  <a:pt x="76" y="782"/>
                </a:cubicBezTo>
                <a:cubicBezTo>
                  <a:pt x="79" y="782"/>
                  <a:pt x="80" y="785"/>
                  <a:pt x="79" y="787"/>
                </a:cubicBezTo>
                <a:cubicBezTo>
                  <a:pt x="76" y="796"/>
                  <a:pt x="72" y="805"/>
                  <a:pt x="69" y="815"/>
                </a:cubicBezTo>
                <a:cubicBezTo>
                  <a:pt x="69" y="816"/>
                  <a:pt x="67" y="818"/>
                  <a:pt x="65" y="818"/>
                </a:cubicBezTo>
                <a:close/>
                <a:moveTo>
                  <a:pt x="2296" y="766"/>
                </a:moveTo>
                <a:cubicBezTo>
                  <a:pt x="2294" y="766"/>
                  <a:pt x="2293" y="765"/>
                  <a:pt x="2292" y="763"/>
                </a:cubicBezTo>
                <a:cubicBezTo>
                  <a:pt x="2289" y="754"/>
                  <a:pt x="2285" y="745"/>
                  <a:pt x="2281" y="736"/>
                </a:cubicBezTo>
                <a:cubicBezTo>
                  <a:pt x="2280" y="734"/>
                  <a:pt x="2281" y="732"/>
                  <a:pt x="2284" y="731"/>
                </a:cubicBezTo>
                <a:cubicBezTo>
                  <a:pt x="2286" y="730"/>
                  <a:pt x="2288" y="731"/>
                  <a:pt x="2289" y="733"/>
                </a:cubicBezTo>
                <a:cubicBezTo>
                  <a:pt x="2293" y="742"/>
                  <a:pt x="2296" y="751"/>
                  <a:pt x="2300" y="760"/>
                </a:cubicBezTo>
                <a:cubicBezTo>
                  <a:pt x="2301" y="762"/>
                  <a:pt x="2300" y="765"/>
                  <a:pt x="2298" y="766"/>
                </a:cubicBezTo>
                <a:cubicBezTo>
                  <a:pt x="2297" y="766"/>
                  <a:pt x="2297" y="766"/>
                  <a:pt x="2296" y="766"/>
                </a:cubicBezTo>
                <a:close/>
                <a:moveTo>
                  <a:pt x="85" y="762"/>
                </a:moveTo>
                <a:cubicBezTo>
                  <a:pt x="85" y="762"/>
                  <a:pt x="84" y="762"/>
                  <a:pt x="84" y="762"/>
                </a:cubicBezTo>
                <a:cubicBezTo>
                  <a:pt x="82" y="761"/>
                  <a:pt x="81" y="759"/>
                  <a:pt x="81" y="756"/>
                </a:cubicBezTo>
                <a:cubicBezTo>
                  <a:pt x="85" y="747"/>
                  <a:pt x="89" y="738"/>
                  <a:pt x="93" y="729"/>
                </a:cubicBezTo>
                <a:cubicBezTo>
                  <a:pt x="93" y="727"/>
                  <a:pt x="96" y="726"/>
                  <a:pt x="98" y="727"/>
                </a:cubicBezTo>
                <a:cubicBezTo>
                  <a:pt x="100" y="728"/>
                  <a:pt x="101" y="730"/>
                  <a:pt x="100" y="732"/>
                </a:cubicBezTo>
                <a:cubicBezTo>
                  <a:pt x="97" y="741"/>
                  <a:pt x="93" y="750"/>
                  <a:pt x="89" y="759"/>
                </a:cubicBezTo>
                <a:cubicBezTo>
                  <a:pt x="89" y="761"/>
                  <a:pt x="87" y="762"/>
                  <a:pt x="85" y="762"/>
                </a:cubicBezTo>
                <a:close/>
                <a:moveTo>
                  <a:pt x="2274" y="712"/>
                </a:moveTo>
                <a:cubicBezTo>
                  <a:pt x="2272" y="712"/>
                  <a:pt x="2270" y="711"/>
                  <a:pt x="2270" y="709"/>
                </a:cubicBezTo>
                <a:cubicBezTo>
                  <a:pt x="2266" y="701"/>
                  <a:pt x="2262" y="692"/>
                  <a:pt x="2258" y="683"/>
                </a:cubicBezTo>
                <a:cubicBezTo>
                  <a:pt x="2257" y="681"/>
                  <a:pt x="2258" y="678"/>
                  <a:pt x="2260" y="677"/>
                </a:cubicBezTo>
                <a:cubicBezTo>
                  <a:pt x="2262" y="676"/>
                  <a:pt x="2264" y="677"/>
                  <a:pt x="2265" y="679"/>
                </a:cubicBezTo>
                <a:cubicBezTo>
                  <a:pt x="2269" y="688"/>
                  <a:pt x="2274" y="697"/>
                  <a:pt x="2277" y="706"/>
                </a:cubicBezTo>
                <a:cubicBezTo>
                  <a:pt x="2278" y="708"/>
                  <a:pt x="2277" y="711"/>
                  <a:pt x="2275" y="711"/>
                </a:cubicBezTo>
                <a:cubicBezTo>
                  <a:pt x="2275" y="712"/>
                  <a:pt x="2274" y="712"/>
                  <a:pt x="2274" y="712"/>
                </a:cubicBezTo>
                <a:close/>
                <a:moveTo>
                  <a:pt x="108" y="708"/>
                </a:moveTo>
                <a:cubicBezTo>
                  <a:pt x="108" y="708"/>
                  <a:pt x="107" y="708"/>
                  <a:pt x="106" y="708"/>
                </a:cubicBezTo>
                <a:cubicBezTo>
                  <a:pt x="104" y="707"/>
                  <a:pt x="103" y="704"/>
                  <a:pt x="104" y="702"/>
                </a:cubicBezTo>
                <a:cubicBezTo>
                  <a:pt x="108" y="693"/>
                  <a:pt x="113" y="684"/>
                  <a:pt x="117" y="675"/>
                </a:cubicBezTo>
                <a:cubicBezTo>
                  <a:pt x="118" y="673"/>
                  <a:pt x="120" y="672"/>
                  <a:pt x="122" y="673"/>
                </a:cubicBezTo>
                <a:cubicBezTo>
                  <a:pt x="124" y="674"/>
                  <a:pt x="125" y="677"/>
                  <a:pt x="124" y="679"/>
                </a:cubicBezTo>
                <a:cubicBezTo>
                  <a:pt x="120" y="688"/>
                  <a:pt x="116" y="697"/>
                  <a:pt x="112" y="705"/>
                </a:cubicBezTo>
                <a:cubicBezTo>
                  <a:pt x="111" y="707"/>
                  <a:pt x="110" y="708"/>
                  <a:pt x="108" y="708"/>
                </a:cubicBezTo>
                <a:close/>
                <a:moveTo>
                  <a:pt x="2249" y="659"/>
                </a:moveTo>
                <a:cubicBezTo>
                  <a:pt x="2247" y="659"/>
                  <a:pt x="2246" y="658"/>
                  <a:pt x="2245" y="657"/>
                </a:cubicBezTo>
                <a:cubicBezTo>
                  <a:pt x="2240" y="648"/>
                  <a:pt x="2236" y="639"/>
                  <a:pt x="2231" y="631"/>
                </a:cubicBezTo>
                <a:cubicBezTo>
                  <a:pt x="2230" y="629"/>
                  <a:pt x="2231" y="626"/>
                  <a:pt x="2233" y="625"/>
                </a:cubicBezTo>
                <a:cubicBezTo>
                  <a:pt x="2235" y="624"/>
                  <a:pt x="2238" y="625"/>
                  <a:pt x="2239" y="627"/>
                </a:cubicBezTo>
                <a:cubicBezTo>
                  <a:pt x="2243" y="635"/>
                  <a:pt x="2248" y="644"/>
                  <a:pt x="2252" y="653"/>
                </a:cubicBezTo>
                <a:cubicBezTo>
                  <a:pt x="2253" y="655"/>
                  <a:pt x="2252" y="658"/>
                  <a:pt x="2250" y="659"/>
                </a:cubicBezTo>
                <a:cubicBezTo>
                  <a:pt x="2250" y="659"/>
                  <a:pt x="2249" y="659"/>
                  <a:pt x="2249" y="659"/>
                </a:cubicBezTo>
                <a:close/>
                <a:moveTo>
                  <a:pt x="134" y="655"/>
                </a:moveTo>
                <a:cubicBezTo>
                  <a:pt x="133" y="655"/>
                  <a:pt x="132" y="655"/>
                  <a:pt x="132" y="654"/>
                </a:cubicBezTo>
                <a:cubicBezTo>
                  <a:pt x="130" y="653"/>
                  <a:pt x="129" y="651"/>
                  <a:pt x="130" y="649"/>
                </a:cubicBezTo>
                <a:cubicBezTo>
                  <a:pt x="134" y="640"/>
                  <a:pt x="139" y="631"/>
                  <a:pt x="144" y="623"/>
                </a:cubicBezTo>
                <a:cubicBezTo>
                  <a:pt x="145" y="621"/>
                  <a:pt x="147" y="620"/>
                  <a:pt x="149" y="621"/>
                </a:cubicBezTo>
                <a:cubicBezTo>
                  <a:pt x="151" y="622"/>
                  <a:pt x="152" y="625"/>
                  <a:pt x="151" y="627"/>
                </a:cubicBezTo>
                <a:cubicBezTo>
                  <a:pt x="146" y="635"/>
                  <a:pt x="142" y="644"/>
                  <a:pt x="137" y="653"/>
                </a:cubicBezTo>
                <a:cubicBezTo>
                  <a:pt x="137" y="654"/>
                  <a:pt x="135" y="655"/>
                  <a:pt x="134" y="655"/>
                </a:cubicBezTo>
                <a:close/>
                <a:moveTo>
                  <a:pt x="2221" y="607"/>
                </a:moveTo>
                <a:cubicBezTo>
                  <a:pt x="2219" y="607"/>
                  <a:pt x="2218" y="607"/>
                  <a:pt x="2217" y="605"/>
                </a:cubicBezTo>
                <a:cubicBezTo>
                  <a:pt x="2212" y="597"/>
                  <a:pt x="2207" y="588"/>
                  <a:pt x="2202" y="580"/>
                </a:cubicBezTo>
                <a:cubicBezTo>
                  <a:pt x="2201" y="578"/>
                  <a:pt x="2202" y="576"/>
                  <a:pt x="2204" y="574"/>
                </a:cubicBezTo>
                <a:cubicBezTo>
                  <a:pt x="2206" y="573"/>
                  <a:pt x="2208" y="574"/>
                  <a:pt x="2210" y="576"/>
                </a:cubicBezTo>
                <a:cubicBezTo>
                  <a:pt x="2215" y="584"/>
                  <a:pt x="2220" y="593"/>
                  <a:pt x="2224" y="601"/>
                </a:cubicBezTo>
                <a:cubicBezTo>
                  <a:pt x="2226" y="603"/>
                  <a:pt x="2225" y="606"/>
                  <a:pt x="2223" y="607"/>
                </a:cubicBezTo>
                <a:cubicBezTo>
                  <a:pt x="2222" y="607"/>
                  <a:pt x="2221" y="607"/>
                  <a:pt x="2221" y="607"/>
                </a:cubicBezTo>
                <a:close/>
                <a:moveTo>
                  <a:pt x="162" y="603"/>
                </a:moveTo>
                <a:cubicBezTo>
                  <a:pt x="161" y="603"/>
                  <a:pt x="160" y="603"/>
                  <a:pt x="160" y="603"/>
                </a:cubicBezTo>
                <a:cubicBezTo>
                  <a:pt x="158" y="602"/>
                  <a:pt x="157" y="599"/>
                  <a:pt x="158" y="597"/>
                </a:cubicBezTo>
                <a:cubicBezTo>
                  <a:pt x="163" y="588"/>
                  <a:pt x="168" y="580"/>
                  <a:pt x="173" y="572"/>
                </a:cubicBezTo>
                <a:cubicBezTo>
                  <a:pt x="174" y="570"/>
                  <a:pt x="177" y="569"/>
                  <a:pt x="179" y="570"/>
                </a:cubicBezTo>
                <a:cubicBezTo>
                  <a:pt x="181" y="571"/>
                  <a:pt x="181" y="574"/>
                  <a:pt x="180" y="576"/>
                </a:cubicBezTo>
                <a:cubicBezTo>
                  <a:pt x="175" y="584"/>
                  <a:pt x="170" y="593"/>
                  <a:pt x="165" y="601"/>
                </a:cubicBezTo>
                <a:cubicBezTo>
                  <a:pt x="165" y="602"/>
                  <a:pt x="163" y="603"/>
                  <a:pt x="162" y="603"/>
                </a:cubicBezTo>
                <a:close/>
                <a:moveTo>
                  <a:pt x="2191" y="557"/>
                </a:moveTo>
                <a:cubicBezTo>
                  <a:pt x="2189" y="557"/>
                  <a:pt x="2188" y="557"/>
                  <a:pt x="2187" y="555"/>
                </a:cubicBezTo>
                <a:cubicBezTo>
                  <a:pt x="2182" y="547"/>
                  <a:pt x="2176" y="539"/>
                  <a:pt x="2171" y="531"/>
                </a:cubicBezTo>
                <a:cubicBezTo>
                  <a:pt x="2170" y="529"/>
                  <a:pt x="2170" y="526"/>
                  <a:pt x="2172" y="525"/>
                </a:cubicBezTo>
                <a:cubicBezTo>
                  <a:pt x="2174" y="524"/>
                  <a:pt x="2177" y="524"/>
                  <a:pt x="2178" y="526"/>
                </a:cubicBezTo>
                <a:cubicBezTo>
                  <a:pt x="2183" y="534"/>
                  <a:pt x="2189" y="543"/>
                  <a:pt x="2194" y="551"/>
                </a:cubicBezTo>
                <a:cubicBezTo>
                  <a:pt x="2195" y="553"/>
                  <a:pt x="2195" y="555"/>
                  <a:pt x="2193" y="557"/>
                </a:cubicBezTo>
                <a:cubicBezTo>
                  <a:pt x="2192" y="557"/>
                  <a:pt x="2191" y="557"/>
                  <a:pt x="2191" y="557"/>
                </a:cubicBezTo>
                <a:close/>
                <a:moveTo>
                  <a:pt x="192" y="553"/>
                </a:moveTo>
                <a:cubicBezTo>
                  <a:pt x="191" y="553"/>
                  <a:pt x="191" y="553"/>
                  <a:pt x="190" y="552"/>
                </a:cubicBezTo>
                <a:cubicBezTo>
                  <a:pt x="188" y="551"/>
                  <a:pt x="187" y="549"/>
                  <a:pt x="189" y="547"/>
                </a:cubicBezTo>
                <a:cubicBezTo>
                  <a:pt x="194" y="538"/>
                  <a:pt x="199" y="530"/>
                  <a:pt x="205" y="522"/>
                </a:cubicBezTo>
                <a:cubicBezTo>
                  <a:pt x="206" y="520"/>
                  <a:pt x="209" y="520"/>
                  <a:pt x="211" y="521"/>
                </a:cubicBezTo>
                <a:cubicBezTo>
                  <a:pt x="213" y="522"/>
                  <a:pt x="213" y="525"/>
                  <a:pt x="212" y="527"/>
                </a:cubicBezTo>
                <a:cubicBezTo>
                  <a:pt x="206" y="535"/>
                  <a:pt x="201" y="543"/>
                  <a:pt x="196" y="551"/>
                </a:cubicBezTo>
                <a:cubicBezTo>
                  <a:pt x="195" y="552"/>
                  <a:pt x="194" y="553"/>
                  <a:pt x="192" y="553"/>
                </a:cubicBezTo>
                <a:close/>
                <a:moveTo>
                  <a:pt x="2158" y="509"/>
                </a:moveTo>
                <a:cubicBezTo>
                  <a:pt x="2157" y="509"/>
                  <a:pt x="2155" y="508"/>
                  <a:pt x="2154" y="507"/>
                </a:cubicBezTo>
                <a:cubicBezTo>
                  <a:pt x="2149" y="499"/>
                  <a:pt x="2143" y="491"/>
                  <a:pt x="2137" y="483"/>
                </a:cubicBezTo>
                <a:cubicBezTo>
                  <a:pt x="2136" y="481"/>
                  <a:pt x="2136" y="479"/>
                  <a:pt x="2138" y="477"/>
                </a:cubicBezTo>
                <a:cubicBezTo>
                  <a:pt x="2140" y="476"/>
                  <a:pt x="2143" y="476"/>
                  <a:pt x="2144" y="478"/>
                </a:cubicBezTo>
                <a:cubicBezTo>
                  <a:pt x="2150" y="486"/>
                  <a:pt x="2156" y="494"/>
                  <a:pt x="2161" y="502"/>
                </a:cubicBezTo>
                <a:cubicBezTo>
                  <a:pt x="2163" y="504"/>
                  <a:pt x="2162" y="507"/>
                  <a:pt x="2160" y="508"/>
                </a:cubicBezTo>
                <a:cubicBezTo>
                  <a:pt x="2160" y="508"/>
                  <a:pt x="2159" y="509"/>
                  <a:pt x="2158" y="509"/>
                </a:cubicBezTo>
                <a:close/>
                <a:moveTo>
                  <a:pt x="225" y="504"/>
                </a:moveTo>
                <a:cubicBezTo>
                  <a:pt x="224" y="504"/>
                  <a:pt x="224" y="504"/>
                  <a:pt x="223" y="504"/>
                </a:cubicBezTo>
                <a:cubicBezTo>
                  <a:pt x="221" y="502"/>
                  <a:pt x="220" y="500"/>
                  <a:pt x="222" y="498"/>
                </a:cubicBezTo>
                <a:cubicBezTo>
                  <a:pt x="228" y="490"/>
                  <a:pt x="233" y="482"/>
                  <a:pt x="239" y="474"/>
                </a:cubicBezTo>
                <a:cubicBezTo>
                  <a:pt x="241" y="472"/>
                  <a:pt x="243" y="472"/>
                  <a:pt x="245" y="473"/>
                </a:cubicBezTo>
                <a:cubicBezTo>
                  <a:pt x="247" y="475"/>
                  <a:pt x="247" y="477"/>
                  <a:pt x="246" y="479"/>
                </a:cubicBezTo>
                <a:cubicBezTo>
                  <a:pt x="240" y="487"/>
                  <a:pt x="234" y="495"/>
                  <a:pt x="229" y="503"/>
                </a:cubicBezTo>
                <a:cubicBezTo>
                  <a:pt x="228" y="504"/>
                  <a:pt x="227" y="504"/>
                  <a:pt x="225" y="504"/>
                </a:cubicBezTo>
                <a:close/>
                <a:moveTo>
                  <a:pt x="2123" y="462"/>
                </a:moveTo>
                <a:cubicBezTo>
                  <a:pt x="2122" y="462"/>
                  <a:pt x="2120" y="461"/>
                  <a:pt x="2119" y="460"/>
                </a:cubicBezTo>
                <a:cubicBezTo>
                  <a:pt x="2113" y="452"/>
                  <a:pt x="2107" y="445"/>
                  <a:pt x="2101" y="437"/>
                </a:cubicBezTo>
                <a:cubicBezTo>
                  <a:pt x="2100" y="436"/>
                  <a:pt x="2100" y="433"/>
                  <a:pt x="2102" y="431"/>
                </a:cubicBezTo>
                <a:cubicBezTo>
                  <a:pt x="2103" y="430"/>
                  <a:pt x="2106" y="430"/>
                  <a:pt x="2108" y="432"/>
                </a:cubicBezTo>
                <a:cubicBezTo>
                  <a:pt x="2114" y="440"/>
                  <a:pt x="2120" y="447"/>
                  <a:pt x="2126" y="455"/>
                </a:cubicBezTo>
                <a:cubicBezTo>
                  <a:pt x="2127" y="457"/>
                  <a:pt x="2127" y="459"/>
                  <a:pt x="2125" y="461"/>
                </a:cubicBezTo>
                <a:cubicBezTo>
                  <a:pt x="2125" y="461"/>
                  <a:pt x="2124" y="462"/>
                  <a:pt x="2123" y="462"/>
                </a:cubicBezTo>
                <a:close/>
                <a:moveTo>
                  <a:pt x="261" y="458"/>
                </a:moveTo>
                <a:cubicBezTo>
                  <a:pt x="260" y="458"/>
                  <a:pt x="259" y="457"/>
                  <a:pt x="258" y="457"/>
                </a:cubicBezTo>
                <a:cubicBezTo>
                  <a:pt x="256" y="455"/>
                  <a:pt x="256" y="453"/>
                  <a:pt x="257" y="451"/>
                </a:cubicBezTo>
                <a:cubicBezTo>
                  <a:pt x="263" y="443"/>
                  <a:pt x="270" y="435"/>
                  <a:pt x="276" y="428"/>
                </a:cubicBezTo>
                <a:cubicBezTo>
                  <a:pt x="277" y="426"/>
                  <a:pt x="280" y="426"/>
                  <a:pt x="282" y="427"/>
                </a:cubicBezTo>
                <a:cubicBezTo>
                  <a:pt x="284" y="429"/>
                  <a:pt x="284" y="431"/>
                  <a:pt x="282" y="433"/>
                </a:cubicBezTo>
                <a:cubicBezTo>
                  <a:pt x="276" y="441"/>
                  <a:pt x="270" y="448"/>
                  <a:pt x="264" y="456"/>
                </a:cubicBezTo>
                <a:cubicBezTo>
                  <a:pt x="263" y="457"/>
                  <a:pt x="262" y="458"/>
                  <a:pt x="261" y="458"/>
                </a:cubicBezTo>
                <a:close/>
                <a:moveTo>
                  <a:pt x="2085" y="417"/>
                </a:moveTo>
                <a:cubicBezTo>
                  <a:pt x="2084" y="417"/>
                  <a:pt x="2083" y="416"/>
                  <a:pt x="2082" y="415"/>
                </a:cubicBezTo>
                <a:cubicBezTo>
                  <a:pt x="2076" y="408"/>
                  <a:pt x="2069" y="400"/>
                  <a:pt x="2063" y="393"/>
                </a:cubicBezTo>
                <a:cubicBezTo>
                  <a:pt x="2061" y="392"/>
                  <a:pt x="2061" y="389"/>
                  <a:pt x="2063" y="387"/>
                </a:cubicBezTo>
                <a:cubicBezTo>
                  <a:pt x="2065" y="386"/>
                  <a:pt x="2067" y="386"/>
                  <a:pt x="2069" y="388"/>
                </a:cubicBezTo>
                <a:cubicBezTo>
                  <a:pt x="2076" y="395"/>
                  <a:pt x="2082" y="402"/>
                  <a:pt x="2089" y="410"/>
                </a:cubicBezTo>
                <a:cubicBezTo>
                  <a:pt x="2090" y="411"/>
                  <a:pt x="2090" y="414"/>
                  <a:pt x="2088" y="416"/>
                </a:cubicBezTo>
                <a:cubicBezTo>
                  <a:pt x="2087" y="416"/>
                  <a:pt x="2086" y="417"/>
                  <a:pt x="2085" y="417"/>
                </a:cubicBezTo>
                <a:close/>
                <a:moveTo>
                  <a:pt x="298" y="412"/>
                </a:moveTo>
                <a:cubicBezTo>
                  <a:pt x="297" y="412"/>
                  <a:pt x="296" y="412"/>
                  <a:pt x="295" y="411"/>
                </a:cubicBezTo>
                <a:cubicBezTo>
                  <a:pt x="294" y="410"/>
                  <a:pt x="293" y="407"/>
                  <a:pt x="295" y="405"/>
                </a:cubicBezTo>
                <a:cubicBezTo>
                  <a:pt x="301" y="398"/>
                  <a:pt x="308" y="391"/>
                  <a:pt x="315" y="384"/>
                </a:cubicBezTo>
                <a:cubicBezTo>
                  <a:pt x="316" y="382"/>
                  <a:pt x="319" y="382"/>
                  <a:pt x="321" y="383"/>
                </a:cubicBezTo>
                <a:cubicBezTo>
                  <a:pt x="322" y="385"/>
                  <a:pt x="322" y="388"/>
                  <a:pt x="321" y="389"/>
                </a:cubicBezTo>
                <a:cubicBezTo>
                  <a:pt x="314" y="396"/>
                  <a:pt x="308" y="404"/>
                  <a:pt x="301" y="411"/>
                </a:cubicBezTo>
                <a:cubicBezTo>
                  <a:pt x="300" y="412"/>
                  <a:pt x="299" y="412"/>
                  <a:pt x="298" y="412"/>
                </a:cubicBezTo>
                <a:close/>
                <a:moveTo>
                  <a:pt x="2046" y="373"/>
                </a:moveTo>
                <a:cubicBezTo>
                  <a:pt x="2045" y="373"/>
                  <a:pt x="2044" y="373"/>
                  <a:pt x="2043" y="372"/>
                </a:cubicBezTo>
                <a:cubicBezTo>
                  <a:pt x="2036" y="365"/>
                  <a:pt x="2029" y="358"/>
                  <a:pt x="2022" y="351"/>
                </a:cubicBezTo>
                <a:cubicBezTo>
                  <a:pt x="2021" y="349"/>
                  <a:pt x="2021" y="347"/>
                  <a:pt x="2022" y="345"/>
                </a:cubicBezTo>
                <a:cubicBezTo>
                  <a:pt x="2024" y="344"/>
                  <a:pt x="2027" y="344"/>
                  <a:pt x="2028" y="345"/>
                </a:cubicBezTo>
                <a:cubicBezTo>
                  <a:pt x="2035" y="352"/>
                  <a:pt x="2042" y="359"/>
                  <a:pt x="2049" y="366"/>
                </a:cubicBezTo>
                <a:cubicBezTo>
                  <a:pt x="2051" y="368"/>
                  <a:pt x="2050" y="370"/>
                  <a:pt x="2049" y="372"/>
                </a:cubicBezTo>
                <a:cubicBezTo>
                  <a:pt x="2048" y="373"/>
                  <a:pt x="2047" y="373"/>
                  <a:pt x="2046" y="373"/>
                </a:cubicBezTo>
                <a:close/>
                <a:moveTo>
                  <a:pt x="338" y="369"/>
                </a:moveTo>
                <a:cubicBezTo>
                  <a:pt x="337" y="369"/>
                  <a:pt x="336" y="369"/>
                  <a:pt x="335" y="368"/>
                </a:cubicBezTo>
                <a:cubicBezTo>
                  <a:pt x="333" y="367"/>
                  <a:pt x="333" y="364"/>
                  <a:pt x="335" y="362"/>
                </a:cubicBezTo>
                <a:cubicBezTo>
                  <a:pt x="342" y="355"/>
                  <a:pt x="349" y="348"/>
                  <a:pt x="356" y="341"/>
                </a:cubicBezTo>
                <a:cubicBezTo>
                  <a:pt x="357" y="340"/>
                  <a:pt x="360" y="340"/>
                  <a:pt x="362" y="341"/>
                </a:cubicBezTo>
                <a:cubicBezTo>
                  <a:pt x="363" y="343"/>
                  <a:pt x="363" y="346"/>
                  <a:pt x="362" y="347"/>
                </a:cubicBezTo>
                <a:cubicBezTo>
                  <a:pt x="355" y="354"/>
                  <a:pt x="348" y="361"/>
                  <a:pt x="341" y="368"/>
                </a:cubicBezTo>
                <a:cubicBezTo>
                  <a:pt x="340" y="369"/>
                  <a:pt x="339" y="369"/>
                  <a:pt x="338" y="369"/>
                </a:cubicBezTo>
                <a:close/>
                <a:moveTo>
                  <a:pt x="2004" y="332"/>
                </a:moveTo>
                <a:cubicBezTo>
                  <a:pt x="2003" y="332"/>
                  <a:pt x="2002" y="332"/>
                  <a:pt x="2001" y="331"/>
                </a:cubicBezTo>
                <a:cubicBezTo>
                  <a:pt x="1994" y="324"/>
                  <a:pt x="1987" y="317"/>
                  <a:pt x="1980" y="311"/>
                </a:cubicBezTo>
                <a:cubicBezTo>
                  <a:pt x="1978" y="309"/>
                  <a:pt x="1978" y="307"/>
                  <a:pt x="1980" y="305"/>
                </a:cubicBezTo>
                <a:cubicBezTo>
                  <a:pt x="1981" y="303"/>
                  <a:pt x="1984" y="303"/>
                  <a:pt x="1985" y="305"/>
                </a:cubicBezTo>
                <a:cubicBezTo>
                  <a:pt x="1993" y="311"/>
                  <a:pt x="2000" y="318"/>
                  <a:pt x="2007" y="325"/>
                </a:cubicBezTo>
                <a:cubicBezTo>
                  <a:pt x="2009" y="326"/>
                  <a:pt x="2009" y="329"/>
                  <a:pt x="2007" y="331"/>
                </a:cubicBezTo>
                <a:cubicBezTo>
                  <a:pt x="2006" y="331"/>
                  <a:pt x="2005" y="332"/>
                  <a:pt x="2004" y="332"/>
                </a:cubicBezTo>
                <a:close/>
                <a:moveTo>
                  <a:pt x="380" y="328"/>
                </a:moveTo>
                <a:cubicBezTo>
                  <a:pt x="379" y="328"/>
                  <a:pt x="378" y="328"/>
                  <a:pt x="377" y="327"/>
                </a:cubicBezTo>
                <a:cubicBezTo>
                  <a:pt x="375" y="325"/>
                  <a:pt x="375" y="322"/>
                  <a:pt x="377" y="321"/>
                </a:cubicBezTo>
                <a:cubicBezTo>
                  <a:pt x="384" y="314"/>
                  <a:pt x="391" y="308"/>
                  <a:pt x="399" y="301"/>
                </a:cubicBezTo>
                <a:cubicBezTo>
                  <a:pt x="400" y="300"/>
                  <a:pt x="403" y="300"/>
                  <a:pt x="405" y="301"/>
                </a:cubicBezTo>
                <a:cubicBezTo>
                  <a:pt x="406" y="303"/>
                  <a:pt x="406" y="306"/>
                  <a:pt x="404" y="307"/>
                </a:cubicBezTo>
                <a:cubicBezTo>
                  <a:pt x="397" y="314"/>
                  <a:pt x="390" y="320"/>
                  <a:pt x="383" y="327"/>
                </a:cubicBezTo>
                <a:cubicBezTo>
                  <a:pt x="382" y="328"/>
                  <a:pt x="381" y="328"/>
                  <a:pt x="380" y="328"/>
                </a:cubicBezTo>
                <a:close/>
                <a:moveTo>
                  <a:pt x="1961" y="293"/>
                </a:moveTo>
                <a:cubicBezTo>
                  <a:pt x="1960" y="293"/>
                  <a:pt x="1959" y="292"/>
                  <a:pt x="1958" y="292"/>
                </a:cubicBezTo>
                <a:cubicBezTo>
                  <a:pt x="1950" y="285"/>
                  <a:pt x="1943" y="279"/>
                  <a:pt x="1935" y="273"/>
                </a:cubicBezTo>
                <a:cubicBezTo>
                  <a:pt x="1934" y="271"/>
                  <a:pt x="1933" y="269"/>
                  <a:pt x="1935" y="267"/>
                </a:cubicBezTo>
                <a:cubicBezTo>
                  <a:pt x="1936" y="265"/>
                  <a:pt x="1939" y="265"/>
                  <a:pt x="1941" y="266"/>
                </a:cubicBezTo>
                <a:cubicBezTo>
                  <a:pt x="1948" y="273"/>
                  <a:pt x="1956" y="279"/>
                  <a:pt x="1963" y="285"/>
                </a:cubicBezTo>
                <a:cubicBezTo>
                  <a:pt x="1965" y="287"/>
                  <a:pt x="1965" y="289"/>
                  <a:pt x="1964" y="291"/>
                </a:cubicBezTo>
                <a:cubicBezTo>
                  <a:pt x="1963" y="292"/>
                  <a:pt x="1962" y="293"/>
                  <a:pt x="1961" y="293"/>
                </a:cubicBezTo>
                <a:close/>
                <a:moveTo>
                  <a:pt x="424" y="289"/>
                </a:moveTo>
                <a:cubicBezTo>
                  <a:pt x="422" y="289"/>
                  <a:pt x="421" y="289"/>
                  <a:pt x="420" y="288"/>
                </a:cubicBezTo>
                <a:cubicBezTo>
                  <a:pt x="419" y="286"/>
                  <a:pt x="419" y="283"/>
                  <a:pt x="421" y="282"/>
                </a:cubicBezTo>
                <a:cubicBezTo>
                  <a:pt x="428" y="275"/>
                  <a:pt x="436" y="269"/>
                  <a:pt x="443" y="263"/>
                </a:cubicBezTo>
                <a:cubicBezTo>
                  <a:pt x="445" y="262"/>
                  <a:pt x="448" y="262"/>
                  <a:pt x="449" y="264"/>
                </a:cubicBezTo>
                <a:cubicBezTo>
                  <a:pt x="451" y="265"/>
                  <a:pt x="451" y="268"/>
                  <a:pt x="449" y="270"/>
                </a:cubicBezTo>
                <a:cubicBezTo>
                  <a:pt x="441" y="276"/>
                  <a:pt x="434" y="282"/>
                  <a:pt x="426" y="288"/>
                </a:cubicBezTo>
                <a:cubicBezTo>
                  <a:pt x="425" y="289"/>
                  <a:pt x="424" y="289"/>
                  <a:pt x="424" y="289"/>
                </a:cubicBezTo>
                <a:close/>
                <a:moveTo>
                  <a:pt x="1915" y="256"/>
                </a:moveTo>
                <a:cubicBezTo>
                  <a:pt x="1914" y="256"/>
                  <a:pt x="1913" y="255"/>
                  <a:pt x="1913" y="255"/>
                </a:cubicBezTo>
                <a:cubicBezTo>
                  <a:pt x="1905" y="249"/>
                  <a:pt x="1897" y="243"/>
                  <a:pt x="1889" y="237"/>
                </a:cubicBezTo>
                <a:cubicBezTo>
                  <a:pt x="1887" y="236"/>
                  <a:pt x="1887" y="233"/>
                  <a:pt x="1888" y="231"/>
                </a:cubicBezTo>
                <a:cubicBezTo>
                  <a:pt x="1890" y="229"/>
                  <a:pt x="1892" y="229"/>
                  <a:pt x="1894" y="230"/>
                </a:cubicBezTo>
                <a:cubicBezTo>
                  <a:pt x="1902" y="236"/>
                  <a:pt x="1910" y="242"/>
                  <a:pt x="1918" y="248"/>
                </a:cubicBezTo>
                <a:cubicBezTo>
                  <a:pt x="1919" y="249"/>
                  <a:pt x="1920" y="252"/>
                  <a:pt x="1918" y="254"/>
                </a:cubicBezTo>
                <a:cubicBezTo>
                  <a:pt x="1918" y="255"/>
                  <a:pt x="1916" y="256"/>
                  <a:pt x="1915" y="256"/>
                </a:cubicBezTo>
                <a:close/>
                <a:moveTo>
                  <a:pt x="469" y="252"/>
                </a:moveTo>
                <a:cubicBezTo>
                  <a:pt x="468" y="252"/>
                  <a:pt x="467" y="252"/>
                  <a:pt x="466" y="251"/>
                </a:cubicBezTo>
                <a:cubicBezTo>
                  <a:pt x="464" y="249"/>
                  <a:pt x="465" y="246"/>
                  <a:pt x="467" y="245"/>
                </a:cubicBezTo>
                <a:cubicBezTo>
                  <a:pt x="474" y="239"/>
                  <a:pt x="482" y="233"/>
                  <a:pt x="490" y="227"/>
                </a:cubicBezTo>
                <a:cubicBezTo>
                  <a:pt x="492" y="226"/>
                  <a:pt x="495" y="226"/>
                  <a:pt x="496" y="228"/>
                </a:cubicBezTo>
                <a:cubicBezTo>
                  <a:pt x="497" y="230"/>
                  <a:pt x="497" y="233"/>
                  <a:pt x="495" y="234"/>
                </a:cubicBezTo>
                <a:cubicBezTo>
                  <a:pt x="487" y="240"/>
                  <a:pt x="479" y="246"/>
                  <a:pt x="472" y="251"/>
                </a:cubicBezTo>
                <a:cubicBezTo>
                  <a:pt x="471" y="252"/>
                  <a:pt x="470" y="252"/>
                  <a:pt x="469" y="252"/>
                </a:cubicBezTo>
                <a:close/>
                <a:moveTo>
                  <a:pt x="1868" y="221"/>
                </a:moveTo>
                <a:cubicBezTo>
                  <a:pt x="1867" y="221"/>
                  <a:pt x="1866" y="221"/>
                  <a:pt x="1865" y="220"/>
                </a:cubicBezTo>
                <a:cubicBezTo>
                  <a:pt x="1857" y="214"/>
                  <a:pt x="1849" y="209"/>
                  <a:pt x="1841" y="204"/>
                </a:cubicBezTo>
                <a:cubicBezTo>
                  <a:pt x="1839" y="202"/>
                  <a:pt x="1839" y="200"/>
                  <a:pt x="1840" y="198"/>
                </a:cubicBezTo>
                <a:cubicBezTo>
                  <a:pt x="1841" y="196"/>
                  <a:pt x="1844" y="195"/>
                  <a:pt x="1846" y="197"/>
                </a:cubicBezTo>
                <a:cubicBezTo>
                  <a:pt x="1854" y="202"/>
                  <a:pt x="1862" y="208"/>
                  <a:pt x="1870" y="213"/>
                </a:cubicBezTo>
                <a:cubicBezTo>
                  <a:pt x="1872" y="214"/>
                  <a:pt x="1873" y="217"/>
                  <a:pt x="1871" y="219"/>
                </a:cubicBezTo>
                <a:cubicBezTo>
                  <a:pt x="1870" y="220"/>
                  <a:pt x="1869" y="221"/>
                  <a:pt x="1868" y="221"/>
                </a:cubicBezTo>
                <a:close/>
                <a:moveTo>
                  <a:pt x="517" y="218"/>
                </a:moveTo>
                <a:cubicBezTo>
                  <a:pt x="515" y="218"/>
                  <a:pt x="514" y="217"/>
                  <a:pt x="513" y="216"/>
                </a:cubicBezTo>
                <a:cubicBezTo>
                  <a:pt x="512" y="214"/>
                  <a:pt x="512" y="211"/>
                  <a:pt x="514" y="210"/>
                </a:cubicBezTo>
                <a:cubicBezTo>
                  <a:pt x="522" y="205"/>
                  <a:pt x="530" y="199"/>
                  <a:pt x="539" y="194"/>
                </a:cubicBezTo>
                <a:cubicBezTo>
                  <a:pt x="540" y="192"/>
                  <a:pt x="543" y="193"/>
                  <a:pt x="544" y="195"/>
                </a:cubicBezTo>
                <a:cubicBezTo>
                  <a:pt x="546" y="197"/>
                  <a:pt x="545" y="199"/>
                  <a:pt x="543" y="201"/>
                </a:cubicBezTo>
                <a:cubicBezTo>
                  <a:pt x="535" y="206"/>
                  <a:pt x="527" y="212"/>
                  <a:pt x="519" y="217"/>
                </a:cubicBezTo>
                <a:cubicBezTo>
                  <a:pt x="518" y="218"/>
                  <a:pt x="517" y="218"/>
                  <a:pt x="517" y="218"/>
                </a:cubicBezTo>
                <a:close/>
                <a:moveTo>
                  <a:pt x="1819" y="188"/>
                </a:moveTo>
                <a:cubicBezTo>
                  <a:pt x="1818" y="188"/>
                  <a:pt x="1817" y="188"/>
                  <a:pt x="1817" y="188"/>
                </a:cubicBezTo>
                <a:cubicBezTo>
                  <a:pt x="1808" y="183"/>
                  <a:pt x="1800" y="177"/>
                  <a:pt x="1792" y="172"/>
                </a:cubicBezTo>
                <a:cubicBezTo>
                  <a:pt x="1790" y="171"/>
                  <a:pt x="1789" y="169"/>
                  <a:pt x="1790" y="167"/>
                </a:cubicBezTo>
                <a:cubicBezTo>
                  <a:pt x="1791" y="165"/>
                  <a:pt x="1794" y="164"/>
                  <a:pt x="1796" y="165"/>
                </a:cubicBezTo>
                <a:cubicBezTo>
                  <a:pt x="1804" y="170"/>
                  <a:pt x="1813" y="175"/>
                  <a:pt x="1821" y="181"/>
                </a:cubicBezTo>
                <a:cubicBezTo>
                  <a:pt x="1823" y="182"/>
                  <a:pt x="1824" y="184"/>
                  <a:pt x="1822" y="186"/>
                </a:cubicBezTo>
                <a:cubicBezTo>
                  <a:pt x="1822" y="188"/>
                  <a:pt x="1820" y="188"/>
                  <a:pt x="1819" y="188"/>
                </a:cubicBezTo>
                <a:close/>
                <a:moveTo>
                  <a:pt x="566" y="186"/>
                </a:moveTo>
                <a:cubicBezTo>
                  <a:pt x="564" y="186"/>
                  <a:pt x="563" y="185"/>
                  <a:pt x="562" y="184"/>
                </a:cubicBezTo>
                <a:cubicBezTo>
                  <a:pt x="561" y="182"/>
                  <a:pt x="561" y="179"/>
                  <a:pt x="563" y="178"/>
                </a:cubicBezTo>
                <a:cubicBezTo>
                  <a:pt x="572" y="173"/>
                  <a:pt x="580" y="168"/>
                  <a:pt x="588" y="163"/>
                </a:cubicBezTo>
                <a:cubicBezTo>
                  <a:pt x="590" y="162"/>
                  <a:pt x="593" y="162"/>
                  <a:pt x="594" y="164"/>
                </a:cubicBezTo>
                <a:cubicBezTo>
                  <a:pt x="595" y="166"/>
                  <a:pt x="595" y="169"/>
                  <a:pt x="593" y="170"/>
                </a:cubicBezTo>
                <a:cubicBezTo>
                  <a:pt x="584" y="175"/>
                  <a:pt x="576" y="180"/>
                  <a:pt x="568" y="185"/>
                </a:cubicBezTo>
                <a:cubicBezTo>
                  <a:pt x="567" y="185"/>
                  <a:pt x="566" y="186"/>
                  <a:pt x="566" y="186"/>
                </a:cubicBezTo>
                <a:close/>
                <a:moveTo>
                  <a:pt x="1768" y="158"/>
                </a:moveTo>
                <a:cubicBezTo>
                  <a:pt x="1768" y="158"/>
                  <a:pt x="1767" y="158"/>
                  <a:pt x="1766" y="158"/>
                </a:cubicBezTo>
                <a:cubicBezTo>
                  <a:pt x="1758" y="153"/>
                  <a:pt x="1749" y="148"/>
                  <a:pt x="1740" y="144"/>
                </a:cubicBezTo>
                <a:cubicBezTo>
                  <a:pt x="1738" y="143"/>
                  <a:pt x="1738" y="140"/>
                  <a:pt x="1739" y="138"/>
                </a:cubicBezTo>
                <a:cubicBezTo>
                  <a:pt x="1740" y="136"/>
                  <a:pt x="1742" y="135"/>
                  <a:pt x="1744" y="136"/>
                </a:cubicBezTo>
                <a:cubicBezTo>
                  <a:pt x="1753" y="141"/>
                  <a:pt x="1762" y="146"/>
                  <a:pt x="1770" y="151"/>
                </a:cubicBezTo>
                <a:cubicBezTo>
                  <a:pt x="1772" y="152"/>
                  <a:pt x="1773" y="154"/>
                  <a:pt x="1772" y="156"/>
                </a:cubicBezTo>
                <a:cubicBezTo>
                  <a:pt x="1771" y="158"/>
                  <a:pt x="1770" y="158"/>
                  <a:pt x="1768" y="158"/>
                </a:cubicBezTo>
                <a:close/>
                <a:moveTo>
                  <a:pt x="616" y="156"/>
                </a:moveTo>
                <a:cubicBezTo>
                  <a:pt x="615" y="156"/>
                  <a:pt x="613" y="155"/>
                  <a:pt x="612" y="154"/>
                </a:cubicBezTo>
                <a:cubicBezTo>
                  <a:pt x="611" y="152"/>
                  <a:pt x="612" y="149"/>
                  <a:pt x="614" y="148"/>
                </a:cubicBezTo>
                <a:cubicBezTo>
                  <a:pt x="622" y="143"/>
                  <a:pt x="631" y="139"/>
                  <a:pt x="640" y="134"/>
                </a:cubicBezTo>
                <a:cubicBezTo>
                  <a:pt x="642" y="133"/>
                  <a:pt x="644" y="134"/>
                  <a:pt x="645" y="136"/>
                </a:cubicBezTo>
                <a:cubicBezTo>
                  <a:pt x="647" y="138"/>
                  <a:pt x="646" y="141"/>
                  <a:pt x="644" y="142"/>
                </a:cubicBezTo>
                <a:cubicBezTo>
                  <a:pt x="635" y="146"/>
                  <a:pt x="626" y="151"/>
                  <a:pt x="618" y="156"/>
                </a:cubicBezTo>
                <a:cubicBezTo>
                  <a:pt x="617" y="156"/>
                  <a:pt x="617" y="156"/>
                  <a:pt x="616" y="156"/>
                </a:cubicBezTo>
                <a:close/>
                <a:moveTo>
                  <a:pt x="1716" y="131"/>
                </a:moveTo>
                <a:cubicBezTo>
                  <a:pt x="1716" y="131"/>
                  <a:pt x="1715" y="131"/>
                  <a:pt x="1714" y="131"/>
                </a:cubicBezTo>
                <a:cubicBezTo>
                  <a:pt x="1706" y="126"/>
                  <a:pt x="1697" y="122"/>
                  <a:pt x="1688" y="118"/>
                </a:cubicBezTo>
                <a:cubicBezTo>
                  <a:pt x="1686" y="117"/>
                  <a:pt x="1685" y="114"/>
                  <a:pt x="1686" y="112"/>
                </a:cubicBezTo>
                <a:cubicBezTo>
                  <a:pt x="1687" y="110"/>
                  <a:pt x="1689" y="109"/>
                  <a:pt x="1691" y="110"/>
                </a:cubicBezTo>
                <a:cubicBezTo>
                  <a:pt x="1700" y="114"/>
                  <a:pt x="1709" y="119"/>
                  <a:pt x="1718" y="123"/>
                </a:cubicBezTo>
                <a:cubicBezTo>
                  <a:pt x="1720" y="124"/>
                  <a:pt x="1721" y="127"/>
                  <a:pt x="1720" y="129"/>
                </a:cubicBezTo>
                <a:cubicBezTo>
                  <a:pt x="1719" y="130"/>
                  <a:pt x="1718" y="131"/>
                  <a:pt x="1716" y="131"/>
                </a:cubicBezTo>
                <a:close/>
                <a:moveTo>
                  <a:pt x="668" y="129"/>
                </a:moveTo>
                <a:cubicBezTo>
                  <a:pt x="666" y="129"/>
                  <a:pt x="665" y="128"/>
                  <a:pt x="664" y="127"/>
                </a:cubicBezTo>
                <a:cubicBezTo>
                  <a:pt x="663" y="125"/>
                  <a:pt x="664" y="122"/>
                  <a:pt x="666" y="121"/>
                </a:cubicBezTo>
                <a:cubicBezTo>
                  <a:pt x="675" y="117"/>
                  <a:pt x="684" y="112"/>
                  <a:pt x="693" y="108"/>
                </a:cubicBezTo>
                <a:cubicBezTo>
                  <a:pt x="695" y="107"/>
                  <a:pt x="697" y="108"/>
                  <a:pt x="698" y="110"/>
                </a:cubicBezTo>
                <a:cubicBezTo>
                  <a:pt x="699" y="113"/>
                  <a:pt x="698" y="115"/>
                  <a:pt x="696" y="116"/>
                </a:cubicBezTo>
                <a:cubicBezTo>
                  <a:pt x="687" y="120"/>
                  <a:pt x="678" y="124"/>
                  <a:pt x="670" y="129"/>
                </a:cubicBezTo>
                <a:cubicBezTo>
                  <a:pt x="669" y="129"/>
                  <a:pt x="669" y="129"/>
                  <a:pt x="668" y="129"/>
                </a:cubicBezTo>
                <a:close/>
                <a:moveTo>
                  <a:pt x="1663" y="106"/>
                </a:moveTo>
                <a:cubicBezTo>
                  <a:pt x="1662" y="106"/>
                  <a:pt x="1662" y="106"/>
                  <a:pt x="1661" y="106"/>
                </a:cubicBezTo>
                <a:cubicBezTo>
                  <a:pt x="1652" y="102"/>
                  <a:pt x="1643" y="98"/>
                  <a:pt x="1634" y="94"/>
                </a:cubicBezTo>
                <a:cubicBezTo>
                  <a:pt x="1632" y="94"/>
                  <a:pt x="1631" y="91"/>
                  <a:pt x="1632" y="89"/>
                </a:cubicBezTo>
                <a:cubicBezTo>
                  <a:pt x="1633" y="87"/>
                  <a:pt x="1635" y="86"/>
                  <a:pt x="1637" y="87"/>
                </a:cubicBezTo>
                <a:cubicBezTo>
                  <a:pt x="1646" y="90"/>
                  <a:pt x="1656" y="94"/>
                  <a:pt x="1665" y="98"/>
                </a:cubicBezTo>
                <a:cubicBezTo>
                  <a:pt x="1667" y="99"/>
                  <a:pt x="1668" y="101"/>
                  <a:pt x="1667" y="104"/>
                </a:cubicBezTo>
                <a:cubicBezTo>
                  <a:pt x="1666" y="105"/>
                  <a:pt x="1665" y="106"/>
                  <a:pt x="1663" y="106"/>
                </a:cubicBezTo>
                <a:close/>
                <a:moveTo>
                  <a:pt x="721" y="104"/>
                </a:moveTo>
                <a:cubicBezTo>
                  <a:pt x="719" y="104"/>
                  <a:pt x="718" y="104"/>
                  <a:pt x="717" y="102"/>
                </a:cubicBezTo>
                <a:cubicBezTo>
                  <a:pt x="716" y="100"/>
                  <a:pt x="717" y="97"/>
                  <a:pt x="719" y="96"/>
                </a:cubicBezTo>
                <a:cubicBezTo>
                  <a:pt x="728" y="93"/>
                  <a:pt x="737" y="89"/>
                  <a:pt x="746" y="85"/>
                </a:cubicBezTo>
                <a:cubicBezTo>
                  <a:pt x="749" y="84"/>
                  <a:pt x="751" y="85"/>
                  <a:pt x="752" y="87"/>
                </a:cubicBezTo>
                <a:cubicBezTo>
                  <a:pt x="753" y="90"/>
                  <a:pt x="752" y="92"/>
                  <a:pt x="750" y="93"/>
                </a:cubicBezTo>
                <a:cubicBezTo>
                  <a:pt x="741" y="97"/>
                  <a:pt x="732" y="100"/>
                  <a:pt x="723" y="104"/>
                </a:cubicBezTo>
                <a:cubicBezTo>
                  <a:pt x="722" y="104"/>
                  <a:pt x="722" y="104"/>
                  <a:pt x="721" y="104"/>
                </a:cubicBezTo>
                <a:close/>
                <a:moveTo>
                  <a:pt x="1608" y="84"/>
                </a:moveTo>
                <a:cubicBezTo>
                  <a:pt x="1608" y="84"/>
                  <a:pt x="1607" y="84"/>
                  <a:pt x="1607" y="84"/>
                </a:cubicBezTo>
                <a:cubicBezTo>
                  <a:pt x="1598" y="80"/>
                  <a:pt x="1588" y="77"/>
                  <a:pt x="1579" y="74"/>
                </a:cubicBezTo>
                <a:cubicBezTo>
                  <a:pt x="1577" y="73"/>
                  <a:pt x="1576" y="71"/>
                  <a:pt x="1577" y="68"/>
                </a:cubicBezTo>
                <a:cubicBezTo>
                  <a:pt x="1577" y="66"/>
                  <a:pt x="1580" y="65"/>
                  <a:pt x="1582" y="66"/>
                </a:cubicBezTo>
                <a:cubicBezTo>
                  <a:pt x="1591" y="69"/>
                  <a:pt x="1601" y="72"/>
                  <a:pt x="1610" y="76"/>
                </a:cubicBezTo>
                <a:cubicBezTo>
                  <a:pt x="1612" y="77"/>
                  <a:pt x="1613" y="79"/>
                  <a:pt x="1612" y="81"/>
                </a:cubicBezTo>
                <a:cubicBezTo>
                  <a:pt x="1612" y="83"/>
                  <a:pt x="1610" y="84"/>
                  <a:pt x="1608" y="84"/>
                </a:cubicBezTo>
                <a:close/>
                <a:moveTo>
                  <a:pt x="775" y="83"/>
                </a:moveTo>
                <a:cubicBezTo>
                  <a:pt x="774" y="83"/>
                  <a:pt x="772" y="82"/>
                  <a:pt x="771" y="80"/>
                </a:cubicBezTo>
                <a:cubicBezTo>
                  <a:pt x="771" y="78"/>
                  <a:pt x="772" y="75"/>
                  <a:pt x="774" y="74"/>
                </a:cubicBezTo>
                <a:cubicBezTo>
                  <a:pt x="783" y="71"/>
                  <a:pt x="792" y="68"/>
                  <a:pt x="802" y="65"/>
                </a:cubicBezTo>
                <a:cubicBezTo>
                  <a:pt x="804" y="64"/>
                  <a:pt x="806" y="65"/>
                  <a:pt x="807" y="67"/>
                </a:cubicBezTo>
                <a:cubicBezTo>
                  <a:pt x="808" y="69"/>
                  <a:pt x="807" y="72"/>
                  <a:pt x="804" y="72"/>
                </a:cubicBezTo>
                <a:cubicBezTo>
                  <a:pt x="795" y="76"/>
                  <a:pt x="786" y="79"/>
                  <a:pt x="777" y="82"/>
                </a:cubicBezTo>
                <a:cubicBezTo>
                  <a:pt x="776" y="83"/>
                  <a:pt x="776" y="83"/>
                  <a:pt x="775" y="83"/>
                </a:cubicBezTo>
                <a:close/>
                <a:moveTo>
                  <a:pt x="1553" y="65"/>
                </a:moveTo>
                <a:cubicBezTo>
                  <a:pt x="1552" y="65"/>
                  <a:pt x="1552" y="65"/>
                  <a:pt x="1551" y="64"/>
                </a:cubicBezTo>
                <a:cubicBezTo>
                  <a:pt x="1542" y="61"/>
                  <a:pt x="1533" y="59"/>
                  <a:pt x="1524" y="56"/>
                </a:cubicBezTo>
                <a:cubicBezTo>
                  <a:pt x="1521" y="55"/>
                  <a:pt x="1520" y="53"/>
                  <a:pt x="1521" y="51"/>
                </a:cubicBezTo>
                <a:cubicBezTo>
                  <a:pt x="1521" y="48"/>
                  <a:pt x="1524" y="47"/>
                  <a:pt x="1526" y="48"/>
                </a:cubicBezTo>
                <a:cubicBezTo>
                  <a:pt x="1535" y="51"/>
                  <a:pt x="1545" y="53"/>
                  <a:pt x="1554" y="56"/>
                </a:cubicBezTo>
                <a:cubicBezTo>
                  <a:pt x="1556" y="57"/>
                  <a:pt x="1557" y="59"/>
                  <a:pt x="1557" y="62"/>
                </a:cubicBezTo>
                <a:cubicBezTo>
                  <a:pt x="1556" y="63"/>
                  <a:pt x="1555" y="65"/>
                  <a:pt x="1553" y="65"/>
                </a:cubicBezTo>
                <a:close/>
                <a:moveTo>
                  <a:pt x="831" y="63"/>
                </a:moveTo>
                <a:cubicBezTo>
                  <a:pt x="829" y="63"/>
                  <a:pt x="827" y="62"/>
                  <a:pt x="827" y="61"/>
                </a:cubicBezTo>
                <a:cubicBezTo>
                  <a:pt x="826" y="58"/>
                  <a:pt x="827" y="56"/>
                  <a:pt x="830" y="55"/>
                </a:cubicBezTo>
                <a:cubicBezTo>
                  <a:pt x="839" y="52"/>
                  <a:pt x="848" y="49"/>
                  <a:pt x="858" y="47"/>
                </a:cubicBezTo>
                <a:cubicBezTo>
                  <a:pt x="860" y="46"/>
                  <a:pt x="862" y="47"/>
                  <a:pt x="863" y="50"/>
                </a:cubicBezTo>
                <a:cubicBezTo>
                  <a:pt x="864" y="52"/>
                  <a:pt x="862" y="54"/>
                  <a:pt x="860" y="55"/>
                </a:cubicBezTo>
                <a:cubicBezTo>
                  <a:pt x="851" y="57"/>
                  <a:pt x="841" y="60"/>
                  <a:pt x="832" y="63"/>
                </a:cubicBezTo>
                <a:cubicBezTo>
                  <a:pt x="832" y="63"/>
                  <a:pt x="831" y="63"/>
                  <a:pt x="831" y="63"/>
                </a:cubicBezTo>
                <a:close/>
                <a:moveTo>
                  <a:pt x="1496" y="48"/>
                </a:moveTo>
                <a:cubicBezTo>
                  <a:pt x="1496" y="48"/>
                  <a:pt x="1496" y="48"/>
                  <a:pt x="1495" y="48"/>
                </a:cubicBezTo>
                <a:cubicBezTo>
                  <a:pt x="1486" y="45"/>
                  <a:pt x="1476" y="43"/>
                  <a:pt x="1467" y="41"/>
                </a:cubicBezTo>
                <a:cubicBezTo>
                  <a:pt x="1465" y="40"/>
                  <a:pt x="1463" y="38"/>
                  <a:pt x="1464" y="36"/>
                </a:cubicBezTo>
                <a:cubicBezTo>
                  <a:pt x="1464" y="33"/>
                  <a:pt x="1467" y="32"/>
                  <a:pt x="1469" y="33"/>
                </a:cubicBezTo>
                <a:cubicBezTo>
                  <a:pt x="1478" y="35"/>
                  <a:pt x="1488" y="37"/>
                  <a:pt x="1498" y="40"/>
                </a:cubicBezTo>
                <a:cubicBezTo>
                  <a:pt x="1500" y="40"/>
                  <a:pt x="1501" y="43"/>
                  <a:pt x="1501" y="45"/>
                </a:cubicBezTo>
                <a:cubicBezTo>
                  <a:pt x="1500" y="47"/>
                  <a:pt x="1498" y="48"/>
                  <a:pt x="1496" y="48"/>
                </a:cubicBezTo>
                <a:close/>
                <a:moveTo>
                  <a:pt x="887" y="47"/>
                </a:moveTo>
                <a:cubicBezTo>
                  <a:pt x="885" y="47"/>
                  <a:pt x="884" y="46"/>
                  <a:pt x="883" y="44"/>
                </a:cubicBezTo>
                <a:cubicBezTo>
                  <a:pt x="883" y="42"/>
                  <a:pt x="884" y="39"/>
                  <a:pt x="886" y="39"/>
                </a:cubicBezTo>
                <a:cubicBezTo>
                  <a:pt x="896" y="36"/>
                  <a:pt x="905" y="34"/>
                  <a:pt x="915" y="32"/>
                </a:cubicBezTo>
                <a:cubicBezTo>
                  <a:pt x="917" y="31"/>
                  <a:pt x="919" y="33"/>
                  <a:pt x="920" y="35"/>
                </a:cubicBezTo>
                <a:cubicBezTo>
                  <a:pt x="920" y="37"/>
                  <a:pt x="919" y="39"/>
                  <a:pt x="917" y="40"/>
                </a:cubicBezTo>
                <a:cubicBezTo>
                  <a:pt x="907" y="42"/>
                  <a:pt x="898" y="45"/>
                  <a:pt x="888" y="47"/>
                </a:cubicBezTo>
                <a:cubicBezTo>
                  <a:pt x="888" y="47"/>
                  <a:pt x="888" y="47"/>
                  <a:pt x="887" y="47"/>
                </a:cubicBezTo>
                <a:close/>
                <a:moveTo>
                  <a:pt x="1439" y="34"/>
                </a:moveTo>
                <a:cubicBezTo>
                  <a:pt x="1439" y="34"/>
                  <a:pt x="1439" y="34"/>
                  <a:pt x="1439" y="34"/>
                </a:cubicBezTo>
                <a:cubicBezTo>
                  <a:pt x="1429" y="32"/>
                  <a:pt x="1419" y="30"/>
                  <a:pt x="1410" y="29"/>
                </a:cubicBezTo>
                <a:cubicBezTo>
                  <a:pt x="1408" y="28"/>
                  <a:pt x="1406" y="26"/>
                  <a:pt x="1407" y="24"/>
                </a:cubicBezTo>
                <a:cubicBezTo>
                  <a:pt x="1407" y="21"/>
                  <a:pt x="1409" y="20"/>
                  <a:pt x="1411" y="20"/>
                </a:cubicBezTo>
                <a:cubicBezTo>
                  <a:pt x="1421" y="22"/>
                  <a:pt x="1431" y="24"/>
                  <a:pt x="1440" y="26"/>
                </a:cubicBezTo>
                <a:cubicBezTo>
                  <a:pt x="1443" y="27"/>
                  <a:pt x="1444" y="29"/>
                  <a:pt x="1444" y="31"/>
                </a:cubicBezTo>
                <a:cubicBezTo>
                  <a:pt x="1443" y="33"/>
                  <a:pt x="1441" y="34"/>
                  <a:pt x="1439" y="34"/>
                </a:cubicBezTo>
                <a:close/>
                <a:moveTo>
                  <a:pt x="944" y="34"/>
                </a:moveTo>
                <a:cubicBezTo>
                  <a:pt x="942" y="34"/>
                  <a:pt x="941" y="32"/>
                  <a:pt x="940" y="30"/>
                </a:cubicBezTo>
                <a:cubicBezTo>
                  <a:pt x="940" y="28"/>
                  <a:pt x="941" y="26"/>
                  <a:pt x="943" y="25"/>
                </a:cubicBezTo>
                <a:cubicBezTo>
                  <a:pt x="953" y="23"/>
                  <a:pt x="963" y="21"/>
                  <a:pt x="972" y="20"/>
                </a:cubicBezTo>
                <a:cubicBezTo>
                  <a:pt x="975" y="19"/>
                  <a:pt x="977" y="21"/>
                  <a:pt x="977" y="23"/>
                </a:cubicBezTo>
                <a:cubicBezTo>
                  <a:pt x="978" y="25"/>
                  <a:pt x="976" y="27"/>
                  <a:pt x="974" y="28"/>
                </a:cubicBezTo>
                <a:cubicBezTo>
                  <a:pt x="964" y="30"/>
                  <a:pt x="955" y="31"/>
                  <a:pt x="945" y="33"/>
                </a:cubicBezTo>
                <a:cubicBezTo>
                  <a:pt x="945" y="34"/>
                  <a:pt x="945" y="34"/>
                  <a:pt x="944" y="34"/>
                </a:cubicBezTo>
                <a:close/>
                <a:moveTo>
                  <a:pt x="1382" y="24"/>
                </a:moveTo>
                <a:cubicBezTo>
                  <a:pt x="1382" y="24"/>
                  <a:pt x="1381" y="23"/>
                  <a:pt x="1381" y="23"/>
                </a:cubicBezTo>
                <a:cubicBezTo>
                  <a:pt x="1371" y="22"/>
                  <a:pt x="1362" y="20"/>
                  <a:pt x="1352" y="19"/>
                </a:cubicBezTo>
                <a:cubicBezTo>
                  <a:pt x="1350" y="19"/>
                  <a:pt x="1348" y="17"/>
                  <a:pt x="1349" y="14"/>
                </a:cubicBezTo>
                <a:cubicBezTo>
                  <a:pt x="1349" y="12"/>
                  <a:pt x="1351" y="11"/>
                  <a:pt x="1353" y="11"/>
                </a:cubicBezTo>
                <a:cubicBezTo>
                  <a:pt x="1363" y="12"/>
                  <a:pt x="1373" y="14"/>
                  <a:pt x="1382" y="15"/>
                </a:cubicBezTo>
                <a:cubicBezTo>
                  <a:pt x="1385" y="16"/>
                  <a:pt x="1386" y="18"/>
                  <a:pt x="1386" y="20"/>
                </a:cubicBezTo>
                <a:cubicBezTo>
                  <a:pt x="1386" y="22"/>
                  <a:pt x="1384" y="24"/>
                  <a:pt x="1382" y="24"/>
                </a:cubicBezTo>
                <a:close/>
                <a:moveTo>
                  <a:pt x="1002" y="23"/>
                </a:moveTo>
                <a:cubicBezTo>
                  <a:pt x="1000" y="23"/>
                  <a:pt x="998" y="21"/>
                  <a:pt x="998" y="19"/>
                </a:cubicBezTo>
                <a:cubicBezTo>
                  <a:pt x="997" y="17"/>
                  <a:pt x="999" y="15"/>
                  <a:pt x="1001" y="15"/>
                </a:cubicBezTo>
                <a:cubicBezTo>
                  <a:pt x="1011" y="13"/>
                  <a:pt x="1021" y="12"/>
                  <a:pt x="1030" y="10"/>
                </a:cubicBezTo>
                <a:cubicBezTo>
                  <a:pt x="1033" y="10"/>
                  <a:pt x="1035" y="12"/>
                  <a:pt x="1035" y="14"/>
                </a:cubicBezTo>
                <a:cubicBezTo>
                  <a:pt x="1035" y="16"/>
                  <a:pt x="1034" y="18"/>
                  <a:pt x="1032" y="19"/>
                </a:cubicBezTo>
                <a:cubicBezTo>
                  <a:pt x="1022" y="20"/>
                  <a:pt x="1012" y="21"/>
                  <a:pt x="1003" y="23"/>
                </a:cubicBezTo>
                <a:cubicBezTo>
                  <a:pt x="1002" y="23"/>
                  <a:pt x="1002" y="23"/>
                  <a:pt x="1002" y="23"/>
                </a:cubicBezTo>
                <a:close/>
                <a:moveTo>
                  <a:pt x="1324" y="16"/>
                </a:moveTo>
                <a:cubicBezTo>
                  <a:pt x="1323" y="16"/>
                  <a:pt x="1323" y="16"/>
                  <a:pt x="1323" y="16"/>
                </a:cubicBezTo>
                <a:cubicBezTo>
                  <a:pt x="1314" y="14"/>
                  <a:pt x="1304" y="13"/>
                  <a:pt x="1294" y="13"/>
                </a:cubicBezTo>
                <a:cubicBezTo>
                  <a:pt x="1292" y="12"/>
                  <a:pt x="1290" y="10"/>
                  <a:pt x="1290" y="8"/>
                </a:cubicBezTo>
                <a:cubicBezTo>
                  <a:pt x="1290" y="6"/>
                  <a:pt x="1293" y="4"/>
                  <a:pt x="1295" y="4"/>
                </a:cubicBezTo>
                <a:cubicBezTo>
                  <a:pt x="1305" y="5"/>
                  <a:pt x="1314" y="6"/>
                  <a:pt x="1324" y="7"/>
                </a:cubicBezTo>
                <a:cubicBezTo>
                  <a:pt x="1326" y="7"/>
                  <a:pt x="1328" y="10"/>
                  <a:pt x="1328" y="12"/>
                </a:cubicBezTo>
                <a:cubicBezTo>
                  <a:pt x="1328" y="14"/>
                  <a:pt x="1326" y="16"/>
                  <a:pt x="1324" y="16"/>
                </a:cubicBezTo>
                <a:close/>
                <a:moveTo>
                  <a:pt x="1060" y="15"/>
                </a:moveTo>
                <a:cubicBezTo>
                  <a:pt x="1058" y="15"/>
                  <a:pt x="1056" y="14"/>
                  <a:pt x="1056" y="11"/>
                </a:cubicBezTo>
                <a:cubicBezTo>
                  <a:pt x="1056" y="9"/>
                  <a:pt x="1057" y="7"/>
                  <a:pt x="1060" y="7"/>
                </a:cubicBezTo>
                <a:cubicBezTo>
                  <a:pt x="1069" y="6"/>
                  <a:pt x="1079" y="5"/>
                  <a:pt x="1089" y="4"/>
                </a:cubicBezTo>
                <a:cubicBezTo>
                  <a:pt x="1091" y="4"/>
                  <a:pt x="1093" y="5"/>
                  <a:pt x="1093" y="8"/>
                </a:cubicBezTo>
                <a:cubicBezTo>
                  <a:pt x="1094" y="10"/>
                  <a:pt x="1092" y="12"/>
                  <a:pt x="1090" y="12"/>
                </a:cubicBezTo>
                <a:cubicBezTo>
                  <a:pt x="1080" y="13"/>
                  <a:pt x="1070" y="14"/>
                  <a:pt x="1061" y="15"/>
                </a:cubicBezTo>
                <a:cubicBezTo>
                  <a:pt x="1060" y="15"/>
                  <a:pt x="1060" y="15"/>
                  <a:pt x="1060" y="15"/>
                </a:cubicBezTo>
                <a:close/>
                <a:moveTo>
                  <a:pt x="1265" y="10"/>
                </a:moveTo>
                <a:cubicBezTo>
                  <a:pt x="1265" y="10"/>
                  <a:pt x="1265" y="10"/>
                  <a:pt x="1265" y="10"/>
                </a:cubicBezTo>
                <a:cubicBezTo>
                  <a:pt x="1255" y="10"/>
                  <a:pt x="1245" y="9"/>
                  <a:pt x="1236" y="9"/>
                </a:cubicBezTo>
                <a:cubicBezTo>
                  <a:pt x="1233" y="9"/>
                  <a:pt x="1232" y="7"/>
                  <a:pt x="1232" y="5"/>
                </a:cubicBezTo>
                <a:cubicBezTo>
                  <a:pt x="1232" y="2"/>
                  <a:pt x="1234" y="0"/>
                  <a:pt x="1236" y="1"/>
                </a:cubicBezTo>
                <a:cubicBezTo>
                  <a:pt x="1246" y="1"/>
                  <a:pt x="1256" y="1"/>
                  <a:pt x="1265" y="2"/>
                </a:cubicBezTo>
                <a:cubicBezTo>
                  <a:pt x="1268" y="2"/>
                  <a:pt x="1269" y="4"/>
                  <a:pt x="1269" y="6"/>
                </a:cubicBezTo>
                <a:cubicBezTo>
                  <a:pt x="1269" y="9"/>
                  <a:pt x="1267" y="10"/>
                  <a:pt x="1265" y="10"/>
                </a:cubicBezTo>
                <a:close/>
                <a:moveTo>
                  <a:pt x="1119" y="10"/>
                </a:moveTo>
                <a:cubicBezTo>
                  <a:pt x="1116" y="10"/>
                  <a:pt x="1115" y="8"/>
                  <a:pt x="1114" y="6"/>
                </a:cubicBezTo>
                <a:cubicBezTo>
                  <a:pt x="1114" y="4"/>
                  <a:pt x="1116" y="2"/>
                  <a:pt x="1118" y="2"/>
                </a:cubicBezTo>
                <a:cubicBezTo>
                  <a:pt x="1128" y="1"/>
                  <a:pt x="1138" y="1"/>
                  <a:pt x="1148" y="0"/>
                </a:cubicBezTo>
                <a:cubicBezTo>
                  <a:pt x="1150" y="0"/>
                  <a:pt x="1152" y="2"/>
                  <a:pt x="1152" y="4"/>
                </a:cubicBezTo>
                <a:cubicBezTo>
                  <a:pt x="1152" y="7"/>
                  <a:pt x="1150" y="9"/>
                  <a:pt x="1148" y="9"/>
                </a:cubicBezTo>
                <a:cubicBezTo>
                  <a:pt x="1138" y="9"/>
                  <a:pt x="1129" y="10"/>
                  <a:pt x="1119" y="10"/>
                </a:cubicBezTo>
                <a:cubicBezTo>
                  <a:pt x="1119" y="10"/>
                  <a:pt x="1119" y="10"/>
                  <a:pt x="1119" y="10"/>
                </a:cubicBezTo>
                <a:close/>
                <a:moveTo>
                  <a:pt x="1207" y="8"/>
                </a:moveTo>
                <a:cubicBezTo>
                  <a:pt x="1207" y="8"/>
                  <a:pt x="1206" y="8"/>
                  <a:pt x="1206" y="8"/>
                </a:cubicBezTo>
                <a:cubicBezTo>
                  <a:pt x="1197" y="8"/>
                  <a:pt x="1187" y="8"/>
                  <a:pt x="1177" y="8"/>
                </a:cubicBezTo>
                <a:cubicBezTo>
                  <a:pt x="1177" y="8"/>
                  <a:pt x="1177" y="8"/>
                  <a:pt x="1177" y="8"/>
                </a:cubicBezTo>
                <a:cubicBezTo>
                  <a:pt x="1175" y="8"/>
                  <a:pt x="1173" y="6"/>
                  <a:pt x="1173" y="4"/>
                </a:cubicBezTo>
                <a:cubicBezTo>
                  <a:pt x="1173" y="2"/>
                  <a:pt x="1175" y="0"/>
                  <a:pt x="1177" y="0"/>
                </a:cubicBezTo>
                <a:cubicBezTo>
                  <a:pt x="1187" y="0"/>
                  <a:pt x="1197" y="0"/>
                  <a:pt x="1207" y="0"/>
                </a:cubicBezTo>
                <a:cubicBezTo>
                  <a:pt x="1209" y="0"/>
                  <a:pt x="1211" y="2"/>
                  <a:pt x="1211" y="4"/>
                </a:cubicBezTo>
                <a:cubicBezTo>
                  <a:pt x="1211" y="6"/>
                  <a:pt x="1209" y="8"/>
                  <a:pt x="1207" y="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1164952" y="1909931"/>
            <a:ext cx="4205119" cy="4205119"/>
            <a:chOff x="1012552" y="1890881"/>
            <a:chExt cx="4205119" cy="4205119"/>
          </a:xfrm>
        </p:grpSpPr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1112710" y="49494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1112710" y="494942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Oval 21"/>
            <p:cNvSpPr>
              <a:spLocks noChangeArrowheads="1"/>
            </p:cNvSpPr>
            <p:nvPr/>
          </p:nvSpPr>
          <p:spPr bwMode="auto">
            <a:xfrm>
              <a:off x="1012552" y="3656344"/>
              <a:ext cx="675689" cy="6741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34"/>
            <p:cNvSpPr/>
            <p:nvPr/>
          </p:nvSpPr>
          <p:spPr bwMode="auto">
            <a:xfrm>
              <a:off x="3612162" y="2079237"/>
              <a:ext cx="771362" cy="771362"/>
            </a:xfrm>
            <a:custGeom>
              <a:avLst/>
              <a:gdLst>
                <a:gd name="T0" fmla="*/ 61 w 506"/>
                <a:gd name="T1" fmla="*/ 142 h 506"/>
                <a:gd name="T2" fmla="*/ 364 w 506"/>
                <a:gd name="T3" fmla="*/ 61 h 506"/>
                <a:gd name="T4" fmla="*/ 445 w 506"/>
                <a:gd name="T5" fmla="*/ 364 h 506"/>
                <a:gd name="T6" fmla="*/ 142 w 506"/>
                <a:gd name="T7" fmla="*/ 445 h 506"/>
                <a:gd name="T8" fmla="*/ 61 w 506"/>
                <a:gd name="T9" fmla="*/ 14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6">
                  <a:moveTo>
                    <a:pt x="61" y="142"/>
                  </a:moveTo>
                  <a:cubicBezTo>
                    <a:pt x="122" y="36"/>
                    <a:pt x="258" y="0"/>
                    <a:pt x="364" y="61"/>
                  </a:cubicBezTo>
                  <a:cubicBezTo>
                    <a:pt x="470" y="122"/>
                    <a:pt x="506" y="258"/>
                    <a:pt x="445" y="364"/>
                  </a:cubicBezTo>
                  <a:cubicBezTo>
                    <a:pt x="384" y="470"/>
                    <a:pt x="248" y="506"/>
                    <a:pt x="142" y="445"/>
                  </a:cubicBezTo>
                  <a:cubicBezTo>
                    <a:pt x="36" y="383"/>
                    <a:pt x="0" y="248"/>
                    <a:pt x="61" y="14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Oval 43"/>
            <p:cNvSpPr>
              <a:spLocks noChangeArrowheads="1"/>
            </p:cNvSpPr>
            <p:nvPr/>
          </p:nvSpPr>
          <p:spPr bwMode="auto">
            <a:xfrm>
              <a:off x="2776519" y="1890881"/>
              <a:ext cx="677185" cy="6756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62"/>
            <p:cNvSpPr/>
            <p:nvPr/>
          </p:nvSpPr>
          <p:spPr bwMode="auto">
            <a:xfrm>
              <a:off x="4257953" y="2725028"/>
              <a:ext cx="772857" cy="772857"/>
            </a:xfrm>
            <a:custGeom>
              <a:avLst/>
              <a:gdLst>
                <a:gd name="T0" fmla="*/ 142 w 506"/>
                <a:gd name="T1" fmla="*/ 62 h 507"/>
                <a:gd name="T2" fmla="*/ 445 w 506"/>
                <a:gd name="T3" fmla="*/ 143 h 507"/>
                <a:gd name="T4" fmla="*/ 364 w 506"/>
                <a:gd name="T5" fmla="*/ 445 h 507"/>
                <a:gd name="T6" fmla="*/ 61 w 506"/>
                <a:gd name="T7" fmla="*/ 364 h 507"/>
                <a:gd name="T8" fmla="*/ 142 w 506"/>
                <a:gd name="T9" fmla="*/ 6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7">
                  <a:moveTo>
                    <a:pt x="142" y="62"/>
                  </a:moveTo>
                  <a:cubicBezTo>
                    <a:pt x="248" y="0"/>
                    <a:pt x="383" y="37"/>
                    <a:pt x="445" y="143"/>
                  </a:cubicBezTo>
                  <a:cubicBezTo>
                    <a:pt x="506" y="249"/>
                    <a:pt x="470" y="384"/>
                    <a:pt x="364" y="445"/>
                  </a:cubicBezTo>
                  <a:cubicBezTo>
                    <a:pt x="258" y="507"/>
                    <a:pt x="122" y="470"/>
                    <a:pt x="61" y="364"/>
                  </a:cubicBezTo>
                  <a:cubicBezTo>
                    <a:pt x="0" y="258"/>
                    <a:pt x="36" y="123"/>
                    <a:pt x="142" y="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79"/>
            <p:cNvSpPr/>
            <p:nvPr/>
          </p:nvSpPr>
          <p:spPr bwMode="auto">
            <a:xfrm>
              <a:off x="1199413" y="4488996"/>
              <a:ext cx="772857" cy="772857"/>
            </a:xfrm>
            <a:custGeom>
              <a:avLst/>
              <a:gdLst>
                <a:gd name="T0" fmla="*/ 364 w 506"/>
                <a:gd name="T1" fmla="*/ 445 h 507"/>
                <a:gd name="T2" fmla="*/ 61 w 506"/>
                <a:gd name="T3" fmla="*/ 364 h 507"/>
                <a:gd name="T4" fmla="*/ 142 w 506"/>
                <a:gd name="T5" fmla="*/ 62 h 507"/>
                <a:gd name="T6" fmla="*/ 445 w 506"/>
                <a:gd name="T7" fmla="*/ 143 h 507"/>
                <a:gd name="T8" fmla="*/ 364 w 506"/>
                <a:gd name="T9" fmla="*/ 44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7">
                  <a:moveTo>
                    <a:pt x="364" y="445"/>
                  </a:moveTo>
                  <a:cubicBezTo>
                    <a:pt x="258" y="507"/>
                    <a:pt x="123" y="470"/>
                    <a:pt x="61" y="364"/>
                  </a:cubicBezTo>
                  <a:cubicBezTo>
                    <a:pt x="0" y="258"/>
                    <a:pt x="37" y="123"/>
                    <a:pt x="142" y="62"/>
                  </a:cubicBezTo>
                  <a:cubicBezTo>
                    <a:pt x="248" y="0"/>
                    <a:pt x="384" y="37"/>
                    <a:pt x="445" y="143"/>
                  </a:cubicBezTo>
                  <a:cubicBezTo>
                    <a:pt x="506" y="249"/>
                    <a:pt x="470" y="384"/>
                    <a:pt x="364" y="4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Oval 93"/>
            <p:cNvSpPr>
              <a:spLocks noChangeArrowheads="1"/>
            </p:cNvSpPr>
            <p:nvPr/>
          </p:nvSpPr>
          <p:spPr bwMode="auto">
            <a:xfrm>
              <a:off x="4541982" y="3656344"/>
              <a:ext cx="675689" cy="6741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106"/>
            <p:cNvSpPr/>
            <p:nvPr/>
          </p:nvSpPr>
          <p:spPr bwMode="auto">
            <a:xfrm>
              <a:off x="3612162" y="5136282"/>
              <a:ext cx="771362" cy="771362"/>
            </a:xfrm>
            <a:custGeom>
              <a:avLst/>
              <a:gdLst>
                <a:gd name="T0" fmla="*/ 445 w 506"/>
                <a:gd name="T1" fmla="*/ 142 h 506"/>
                <a:gd name="T2" fmla="*/ 364 w 506"/>
                <a:gd name="T3" fmla="*/ 445 h 506"/>
                <a:gd name="T4" fmla="*/ 61 w 506"/>
                <a:gd name="T5" fmla="*/ 364 h 506"/>
                <a:gd name="T6" fmla="*/ 142 w 506"/>
                <a:gd name="T7" fmla="*/ 61 h 506"/>
                <a:gd name="T8" fmla="*/ 445 w 506"/>
                <a:gd name="T9" fmla="*/ 14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6">
                  <a:moveTo>
                    <a:pt x="445" y="142"/>
                  </a:moveTo>
                  <a:cubicBezTo>
                    <a:pt x="506" y="248"/>
                    <a:pt x="470" y="384"/>
                    <a:pt x="364" y="445"/>
                  </a:cubicBezTo>
                  <a:cubicBezTo>
                    <a:pt x="258" y="506"/>
                    <a:pt x="122" y="470"/>
                    <a:pt x="61" y="364"/>
                  </a:cubicBezTo>
                  <a:cubicBezTo>
                    <a:pt x="0" y="258"/>
                    <a:pt x="36" y="123"/>
                    <a:pt x="142" y="61"/>
                  </a:cubicBezTo>
                  <a:cubicBezTo>
                    <a:pt x="248" y="0"/>
                    <a:pt x="384" y="36"/>
                    <a:pt x="445" y="14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1846699" y="2079237"/>
              <a:ext cx="771362" cy="771362"/>
            </a:xfrm>
            <a:custGeom>
              <a:avLst/>
              <a:gdLst>
                <a:gd name="T0" fmla="*/ 61 w 506"/>
                <a:gd name="T1" fmla="*/ 364 h 506"/>
                <a:gd name="T2" fmla="*/ 142 w 506"/>
                <a:gd name="T3" fmla="*/ 61 h 506"/>
                <a:gd name="T4" fmla="*/ 445 w 506"/>
                <a:gd name="T5" fmla="*/ 142 h 506"/>
                <a:gd name="T6" fmla="*/ 364 w 506"/>
                <a:gd name="T7" fmla="*/ 445 h 506"/>
                <a:gd name="T8" fmla="*/ 61 w 506"/>
                <a:gd name="T9" fmla="*/ 36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6">
                  <a:moveTo>
                    <a:pt x="61" y="364"/>
                  </a:moveTo>
                  <a:cubicBezTo>
                    <a:pt x="0" y="258"/>
                    <a:pt x="36" y="122"/>
                    <a:pt x="142" y="61"/>
                  </a:cubicBezTo>
                  <a:cubicBezTo>
                    <a:pt x="248" y="0"/>
                    <a:pt x="384" y="36"/>
                    <a:pt x="445" y="142"/>
                  </a:cubicBezTo>
                  <a:cubicBezTo>
                    <a:pt x="506" y="248"/>
                    <a:pt x="470" y="383"/>
                    <a:pt x="364" y="445"/>
                  </a:cubicBezTo>
                  <a:cubicBezTo>
                    <a:pt x="258" y="506"/>
                    <a:pt x="122" y="470"/>
                    <a:pt x="61" y="36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139"/>
            <p:cNvSpPr/>
            <p:nvPr/>
          </p:nvSpPr>
          <p:spPr bwMode="auto">
            <a:xfrm>
              <a:off x="1199413" y="2725028"/>
              <a:ext cx="772857" cy="772857"/>
            </a:xfrm>
            <a:custGeom>
              <a:avLst/>
              <a:gdLst>
                <a:gd name="T0" fmla="*/ 142 w 506"/>
                <a:gd name="T1" fmla="*/ 445 h 507"/>
                <a:gd name="T2" fmla="*/ 61 w 506"/>
                <a:gd name="T3" fmla="*/ 143 h 507"/>
                <a:gd name="T4" fmla="*/ 364 w 506"/>
                <a:gd name="T5" fmla="*/ 62 h 507"/>
                <a:gd name="T6" fmla="*/ 445 w 506"/>
                <a:gd name="T7" fmla="*/ 364 h 507"/>
                <a:gd name="T8" fmla="*/ 142 w 506"/>
                <a:gd name="T9" fmla="*/ 44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7">
                  <a:moveTo>
                    <a:pt x="142" y="445"/>
                  </a:moveTo>
                  <a:cubicBezTo>
                    <a:pt x="37" y="384"/>
                    <a:pt x="0" y="249"/>
                    <a:pt x="61" y="143"/>
                  </a:cubicBezTo>
                  <a:cubicBezTo>
                    <a:pt x="123" y="37"/>
                    <a:pt x="258" y="0"/>
                    <a:pt x="364" y="62"/>
                  </a:cubicBezTo>
                  <a:cubicBezTo>
                    <a:pt x="470" y="123"/>
                    <a:pt x="506" y="258"/>
                    <a:pt x="445" y="364"/>
                  </a:cubicBezTo>
                  <a:cubicBezTo>
                    <a:pt x="384" y="470"/>
                    <a:pt x="248" y="507"/>
                    <a:pt x="142" y="4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149"/>
            <p:cNvSpPr/>
            <p:nvPr/>
          </p:nvSpPr>
          <p:spPr bwMode="auto">
            <a:xfrm>
              <a:off x="1846699" y="5136282"/>
              <a:ext cx="771362" cy="771362"/>
            </a:xfrm>
            <a:custGeom>
              <a:avLst/>
              <a:gdLst>
                <a:gd name="T0" fmla="*/ 445 w 506"/>
                <a:gd name="T1" fmla="*/ 364 h 506"/>
                <a:gd name="T2" fmla="*/ 142 w 506"/>
                <a:gd name="T3" fmla="*/ 445 h 506"/>
                <a:gd name="T4" fmla="*/ 61 w 506"/>
                <a:gd name="T5" fmla="*/ 142 h 506"/>
                <a:gd name="T6" fmla="*/ 364 w 506"/>
                <a:gd name="T7" fmla="*/ 61 h 506"/>
                <a:gd name="T8" fmla="*/ 445 w 506"/>
                <a:gd name="T9" fmla="*/ 36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6">
                  <a:moveTo>
                    <a:pt x="445" y="364"/>
                  </a:moveTo>
                  <a:cubicBezTo>
                    <a:pt x="384" y="470"/>
                    <a:pt x="248" y="506"/>
                    <a:pt x="142" y="445"/>
                  </a:cubicBezTo>
                  <a:cubicBezTo>
                    <a:pt x="36" y="384"/>
                    <a:pt x="0" y="248"/>
                    <a:pt x="61" y="142"/>
                  </a:cubicBezTo>
                  <a:cubicBezTo>
                    <a:pt x="122" y="36"/>
                    <a:pt x="258" y="0"/>
                    <a:pt x="364" y="61"/>
                  </a:cubicBezTo>
                  <a:cubicBezTo>
                    <a:pt x="470" y="123"/>
                    <a:pt x="506" y="258"/>
                    <a:pt x="445" y="36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170"/>
            <p:cNvSpPr/>
            <p:nvPr/>
          </p:nvSpPr>
          <p:spPr bwMode="auto">
            <a:xfrm>
              <a:off x="4257953" y="4488996"/>
              <a:ext cx="772857" cy="772857"/>
            </a:xfrm>
            <a:custGeom>
              <a:avLst/>
              <a:gdLst>
                <a:gd name="T0" fmla="*/ 364 w 506"/>
                <a:gd name="T1" fmla="*/ 62 h 507"/>
                <a:gd name="T2" fmla="*/ 445 w 506"/>
                <a:gd name="T3" fmla="*/ 364 h 507"/>
                <a:gd name="T4" fmla="*/ 142 w 506"/>
                <a:gd name="T5" fmla="*/ 445 h 507"/>
                <a:gd name="T6" fmla="*/ 61 w 506"/>
                <a:gd name="T7" fmla="*/ 143 h 507"/>
                <a:gd name="T8" fmla="*/ 364 w 506"/>
                <a:gd name="T9" fmla="*/ 6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507">
                  <a:moveTo>
                    <a:pt x="364" y="62"/>
                  </a:moveTo>
                  <a:cubicBezTo>
                    <a:pt x="470" y="123"/>
                    <a:pt x="506" y="258"/>
                    <a:pt x="445" y="364"/>
                  </a:cubicBezTo>
                  <a:cubicBezTo>
                    <a:pt x="383" y="470"/>
                    <a:pt x="248" y="507"/>
                    <a:pt x="142" y="445"/>
                  </a:cubicBezTo>
                  <a:cubicBezTo>
                    <a:pt x="36" y="384"/>
                    <a:pt x="0" y="249"/>
                    <a:pt x="61" y="143"/>
                  </a:cubicBezTo>
                  <a:cubicBezTo>
                    <a:pt x="122" y="37"/>
                    <a:pt x="258" y="0"/>
                    <a:pt x="364" y="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Oval 176"/>
            <p:cNvSpPr>
              <a:spLocks noChangeArrowheads="1"/>
            </p:cNvSpPr>
            <p:nvPr/>
          </p:nvSpPr>
          <p:spPr bwMode="auto">
            <a:xfrm>
              <a:off x="2776519" y="5420311"/>
              <a:ext cx="677185" cy="6756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AutoShape 19"/>
            <p:cNvSpPr>
              <a:spLocks noChangeAspect="1"/>
            </p:cNvSpPr>
            <p:nvPr/>
          </p:nvSpPr>
          <p:spPr bwMode="auto">
            <a:xfrm>
              <a:off x="4477592" y="4711474"/>
              <a:ext cx="333578" cy="333665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342265">
                <a:defRPr/>
              </a:pPr>
              <a:endParaRPr lang="es-E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  <p:sp>
          <p:nvSpPr>
            <p:cNvPr id="67" name="AutoShape 114"/>
            <p:cNvSpPr>
              <a:spLocks noChangeAspect="1"/>
            </p:cNvSpPr>
            <p:nvPr/>
          </p:nvSpPr>
          <p:spPr bwMode="auto">
            <a:xfrm>
              <a:off x="4448614" y="2914772"/>
              <a:ext cx="391534" cy="393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342265">
                <a:defRPr/>
              </a:pPr>
              <a:endParaRPr lang="es-E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o Regular"/>
                <a:cs typeface="Lato Regular"/>
                <a:sym typeface="Gill Sans" charset="0"/>
              </a:endParaRPr>
            </a:p>
          </p:txBody>
        </p:sp>
        <p:sp>
          <p:nvSpPr>
            <p:cNvPr id="68" name="AutoShape 82"/>
            <p:cNvSpPr>
              <a:spLocks noChangeAspect="1"/>
            </p:cNvSpPr>
            <p:nvPr/>
          </p:nvSpPr>
          <p:spPr bwMode="auto">
            <a:xfrm>
              <a:off x="2085878" y="5380572"/>
              <a:ext cx="290013" cy="290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342265">
                <a:defRPr/>
              </a:pPr>
              <a:endParaRPr lang="es-ES" sz="27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9" name="AutoShape 124"/>
            <p:cNvSpPr>
              <a:spLocks noChangeAspect="1"/>
            </p:cNvSpPr>
            <p:nvPr/>
          </p:nvSpPr>
          <p:spPr bwMode="auto">
            <a:xfrm>
              <a:off x="4686277" y="3855909"/>
              <a:ext cx="372936" cy="298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685165">
                <a:defRPr/>
              </a:pPr>
              <a:endParaRPr lang="es-ES" sz="5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70" name="Freeform 16"/>
            <p:cNvSpPr>
              <a:spLocks noChangeAspect="1" noChangeArrowheads="1"/>
            </p:cNvSpPr>
            <p:nvPr/>
          </p:nvSpPr>
          <p:spPr bwMode="auto">
            <a:xfrm>
              <a:off x="3864114" y="2254845"/>
              <a:ext cx="267457" cy="420144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71" name="Freeform 290"/>
            <p:cNvSpPr>
              <a:spLocks noChangeAspect="1" noChangeArrowheads="1"/>
            </p:cNvSpPr>
            <p:nvPr/>
          </p:nvSpPr>
          <p:spPr bwMode="auto">
            <a:xfrm>
              <a:off x="1160043" y="3871550"/>
              <a:ext cx="387512" cy="30014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72" name="Freeform 266"/>
            <p:cNvSpPr>
              <a:spLocks noChangeAspect="1" noChangeArrowheads="1"/>
            </p:cNvSpPr>
            <p:nvPr/>
          </p:nvSpPr>
          <p:spPr bwMode="auto">
            <a:xfrm>
              <a:off x="3816050" y="5328160"/>
              <a:ext cx="351626" cy="387607"/>
            </a:xfrm>
            <a:custGeom>
              <a:avLst/>
              <a:gdLst>
                <a:gd name="T0" fmla="*/ 310 w 863"/>
                <a:gd name="T1" fmla="*/ 41 h 954"/>
                <a:gd name="T2" fmla="*/ 201 w 863"/>
                <a:gd name="T3" fmla="*/ 735 h 954"/>
                <a:gd name="T4" fmla="*/ 519 w 863"/>
                <a:gd name="T5" fmla="*/ 953 h 954"/>
                <a:gd name="T6" fmla="*/ 636 w 863"/>
                <a:gd name="T7" fmla="*/ 886 h 954"/>
                <a:gd name="T8" fmla="*/ 770 w 863"/>
                <a:gd name="T9" fmla="*/ 744 h 954"/>
                <a:gd name="T10" fmla="*/ 786 w 863"/>
                <a:gd name="T11" fmla="*/ 693 h 954"/>
                <a:gd name="T12" fmla="*/ 836 w 863"/>
                <a:gd name="T13" fmla="*/ 593 h 954"/>
                <a:gd name="T14" fmla="*/ 293 w 863"/>
                <a:gd name="T15" fmla="*/ 468 h 954"/>
                <a:gd name="T16" fmla="*/ 268 w 863"/>
                <a:gd name="T17" fmla="*/ 434 h 954"/>
                <a:gd name="T18" fmla="*/ 234 w 863"/>
                <a:gd name="T19" fmla="*/ 459 h 954"/>
                <a:gd name="T20" fmla="*/ 159 w 863"/>
                <a:gd name="T21" fmla="*/ 392 h 954"/>
                <a:gd name="T22" fmla="*/ 184 w 863"/>
                <a:gd name="T23" fmla="*/ 342 h 954"/>
                <a:gd name="T24" fmla="*/ 142 w 863"/>
                <a:gd name="T25" fmla="*/ 301 h 954"/>
                <a:gd name="T26" fmla="*/ 168 w 863"/>
                <a:gd name="T27" fmla="*/ 200 h 954"/>
                <a:gd name="T28" fmla="*/ 234 w 863"/>
                <a:gd name="T29" fmla="*/ 200 h 954"/>
                <a:gd name="T30" fmla="*/ 251 w 863"/>
                <a:gd name="T31" fmla="*/ 150 h 954"/>
                <a:gd name="T32" fmla="*/ 351 w 863"/>
                <a:gd name="T33" fmla="*/ 117 h 954"/>
                <a:gd name="T34" fmla="*/ 376 w 863"/>
                <a:gd name="T35" fmla="*/ 175 h 954"/>
                <a:gd name="T36" fmla="*/ 427 w 863"/>
                <a:gd name="T37" fmla="*/ 167 h 954"/>
                <a:gd name="T38" fmla="*/ 510 w 863"/>
                <a:gd name="T39" fmla="*/ 217 h 954"/>
                <a:gd name="T40" fmla="*/ 477 w 863"/>
                <a:gd name="T41" fmla="*/ 284 h 954"/>
                <a:gd name="T42" fmla="*/ 519 w 863"/>
                <a:gd name="T43" fmla="*/ 326 h 954"/>
                <a:gd name="T44" fmla="*/ 494 w 863"/>
                <a:gd name="T45" fmla="*/ 418 h 954"/>
                <a:gd name="T46" fmla="*/ 427 w 863"/>
                <a:gd name="T47" fmla="*/ 409 h 954"/>
                <a:gd name="T48" fmla="*/ 418 w 863"/>
                <a:gd name="T49" fmla="*/ 459 h 954"/>
                <a:gd name="T50" fmla="*/ 318 w 863"/>
                <a:gd name="T51" fmla="*/ 493 h 954"/>
                <a:gd name="T52" fmla="*/ 594 w 863"/>
                <a:gd name="T53" fmla="*/ 660 h 954"/>
                <a:gd name="T54" fmla="*/ 561 w 863"/>
                <a:gd name="T55" fmla="*/ 652 h 954"/>
                <a:gd name="T56" fmla="*/ 552 w 863"/>
                <a:gd name="T57" fmla="*/ 685 h 954"/>
                <a:gd name="T58" fmla="*/ 485 w 863"/>
                <a:gd name="T59" fmla="*/ 710 h 954"/>
                <a:gd name="T60" fmla="*/ 469 w 863"/>
                <a:gd name="T61" fmla="*/ 677 h 954"/>
                <a:gd name="T62" fmla="*/ 435 w 863"/>
                <a:gd name="T63" fmla="*/ 685 h 954"/>
                <a:gd name="T64" fmla="*/ 385 w 863"/>
                <a:gd name="T65" fmla="*/ 643 h 954"/>
                <a:gd name="T66" fmla="*/ 402 w 863"/>
                <a:gd name="T67" fmla="*/ 610 h 954"/>
                <a:gd name="T68" fmla="*/ 376 w 863"/>
                <a:gd name="T69" fmla="*/ 585 h 954"/>
                <a:gd name="T70" fmla="*/ 393 w 863"/>
                <a:gd name="T71" fmla="*/ 518 h 954"/>
                <a:gd name="T72" fmla="*/ 427 w 863"/>
                <a:gd name="T73" fmla="*/ 518 h 954"/>
                <a:gd name="T74" fmla="*/ 443 w 863"/>
                <a:gd name="T75" fmla="*/ 484 h 954"/>
                <a:gd name="T76" fmla="*/ 502 w 863"/>
                <a:gd name="T77" fmla="*/ 468 h 954"/>
                <a:gd name="T78" fmla="*/ 519 w 863"/>
                <a:gd name="T79" fmla="*/ 501 h 954"/>
                <a:gd name="T80" fmla="*/ 552 w 863"/>
                <a:gd name="T81" fmla="*/ 493 h 954"/>
                <a:gd name="T82" fmla="*/ 611 w 863"/>
                <a:gd name="T83" fmla="*/ 535 h 954"/>
                <a:gd name="T84" fmla="*/ 594 w 863"/>
                <a:gd name="T85" fmla="*/ 568 h 954"/>
                <a:gd name="T86" fmla="*/ 619 w 863"/>
                <a:gd name="T87" fmla="*/ 602 h 954"/>
                <a:gd name="T88" fmla="*/ 594 w 863"/>
                <a:gd name="T89" fmla="*/ 660 h 954"/>
                <a:gd name="T90" fmla="*/ 594 w 863"/>
                <a:gd name="T91" fmla="*/ 66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3" h="954">
                  <a:moveTo>
                    <a:pt x="761" y="426"/>
                  </a:moveTo>
                  <a:cubicBezTo>
                    <a:pt x="820" y="133"/>
                    <a:pt x="577" y="0"/>
                    <a:pt x="310" y="41"/>
                  </a:cubicBezTo>
                  <a:cubicBezTo>
                    <a:pt x="42" y="83"/>
                    <a:pt x="50" y="242"/>
                    <a:pt x="34" y="317"/>
                  </a:cubicBezTo>
                  <a:cubicBezTo>
                    <a:pt x="0" y="518"/>
                    <a:pt x="201" y="735"/>
                    <a:pt x="201" y="735"/>
                  </a:cubicBezTo>
                  <a:cubicBezTo>
                    <a:pt x="193" y="953"/>
                    <a:pt x="193" y="953"/>
                    <a:pt x="193" y="953"/>
                  </a:cubicBezTo>
                  <a:cubicBezTo>
                    <a:pt x="519" y="953"/>
                    <a:pt x="519" y="953"/>
                    <a:pt x="519" y="953"/>
                  </a:cubicBezTo>
                  <a:cubicBezTo>
                    <a:pt x="544" y="852"/>
                    <a:pt x="544" y="852"/>
                    <a:pt x="544" y="852"/>
                  </a:cubicBezTo>
                  <a:cubicBezTo>
                    <a:pt x="544" y="852"/>
                    <a:pt x="552" y="877"/>
                    <a:pt x="636" y="886"/>
                  </a:cubicBezTo>
                  <a:cubicBezTo>
                    <a:pt x="728" y="894"/>
                    <a:pt x="711" y="785"/>
                    <a:pt x="711" y="785"/>
                  </a:cubicBezTo>
                  <a:cubicBezTo>
                    <a:pt x="711" y="785"/>
                    <a:pt x="770" y="760"/>
                    <a:pt x="770" y="744"/>
                  </a:cubicBezTo>
                  <a:cubicBezTo>
                    <a:pt x="770" y="727"/>
                    <a:pt x="736" y="702"/>
                    <a:pt x="736" y="702"/>
                  </a:cubicBezTo>
                  <a:cubicBezTo>
                    <a:pt x="736" y="702"/>
                    <a:pt x="770" y="710"/>
                    <a:pt x="786" y="693"/>
                  </a:cubicBezTo>
                  <a:cubicBezTo>
                    <a:pt x="794" y="677"/>
                    <a:pt x="770" y="626"/>
                    <a:pt x="770" y="626"/>
                  </a:cubicBezTo>
                  <a:cubicBezTo>
                    <a:pt x="770" y="626"/>
                    <a:pt x="811" y="626"/>
                    <a:pt x="836" y="593"/>
                  </a:cubicBezTo>
                  <a:cubicBezTo>
                    <a:pt x="862" y="568"/>
                    <a:pt x="761" y="484"/>
                    <a:pt x="761" y="426"/>
                  </a:cubicBezTo>
                  <a:close/>
                  <a:moveTo>
                    <a:pt x="293" y="468"/>
                  </a:moveTo>
                  <a:cubicBezTo>
                    <a:pt x="293" y="468"/>
                    <a:pt x="293" y="451"/>
                    <a:pt x="293" y="443"/>
                  </a:cubicBezTo>
                  <a:cubicBezTo>
                    <a:pt x="284" y="434"/>
                    <a:pt x="276" y="434"/>
                    <a:pt x="268" y="434"/>
                  </a:cubicBezTo>
                  <a:cubicBezTo>
                    <a:pt x="260" y="443"/>
                    <a:pt x="243" y="451"/>
                    <a:pt x="243" y="451"/>
                  </a:cubicBezTo>
                  <a:cubicBezTo>
                    <a:pt x="234" y="459"/>
                    <a:pt x="234" y="459"/>
                    <a:pt x="234" y="459"/>
                  </a:cubicBezTo>
                  <a:lnTo>
                    <a:pt x="209" y="451"/>
                  </a:lnTo>
                  <a:cubicBezTo>
                    <a:pt x="159" y="392"/>
                    <a:pt x="159" y="392"/>
                    <a:pt x="159" y="392"/>
                  </a:cubicBezTo>
                  <a:cubicBezTo>
                    <a:pt x="159" y="359"/>
                    <a:pt x="159" y="359"/>
                    <a:pt x="159" y="359"/>
                  </a:cubicBezTo>
                  <a:cubicBezTo>
                    <a:pt x="159" y="359"/>
                    <a:pt x="176" y="342"/>
                    <a:pt x="184" y="342"/>
                  </a:cubicBezTo>
                  <a:cubicBezTo>
                    <a:pt x="184" y="334"/>
                    <a:pt x="184" y="326"/>
                    <a:pt x="184" y="317"/>
                  </a:cubicBezTo>
                  <a:cubicBezTo>
                    <a:pt x="168" y="309"/>
                    <a:pt x="142" y="301"/>
                    <a:pt x="142" y="301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26" y="200"/>
                    <a:pt x="234" y="200"/>
                  </a:cubicBezTo>
                  <a:cubicBezTo>
                    <a:pt x="243" y="200"/>
                    <a:pt x="243" y="192"/>
                    <a:pt x="251" y="192"/>
                  </a:cubicBezTo>
                  <a:cubicBezTo>
                    <a:pt x="251" y="175"/>
                    <a:pt x="251" y="150"/>
                    <a:pt x="251" y="150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6" y="142"/>
                    <a:pt x="376" y="167"/>
                    <a:pt x="376" y="175"/>
                  </a:cubicBezTo>
                  <a:cubicBezTo>
                    <a:pt x="385" y="175"/>
                    <a:pt x="393" y="183"/>
                    <a:pt x="402" y="183"/>
                  </a:cubicBezTo>
                  <a:cubicBezTo>
                    <a:pt x="410" y="175"/>
                    <a:pt x="427" y="167"/>
                    <a:pt x="427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10" y="250"/>
                    <a:pt x="510" y="250"/>
                    <a:pt x="510" y="250"/>
                  </a:cubicBezTo>
                  <a:cubicBezTo>
                    <a:pt x="510" y="250"/>
                    <a:pt x="494" y="267"/>
                    <a:pt x="477" y="284"/>
                  </a:cubicBezTo>
                  <a:cubicBezTo>
                    <a:pt x="485" y="284"/>
                    <a:pt x="485" y="292"/>
                    <a:pt x="485" y="301"/>
                  </a:cubicBezTo>
                  <a:cubicBezTo>
                    <a:pt x="494" y="309"/>
                    <a:pt x="519" y="326"/>
                    <a:pt x="519" y="326"/>
                  </a:cubicBezTo>
                  <a:cubicBezTo>
                    <a:pt x="527" y="359"/>
                    <a:pt x="527" y="359"/>
                    <a:pt x="527" y="359"/>
                  </a:cubicBezTo>
                  <a:cubicBezTo>
                    <a:pt x="494" y="418"/>
                    <a:pt x="494" y="418"/>
                    <a:pt x="494" y="418"/>
                  </a:cubicBezTo>
                  <a:cubicBezTo>
                    <a:pt x="460" y="426"/>
                    <a:pt x="460" y="426"/>
                    <a:pt x="460" y="426"/>
                  </a:cubicBezTo>
                  <a:cubicBezTo>
                    <a:pt x="460" y="426"/>
                    <a:pt x="443" y="418"/>
                    <a:pt x="427" y="409"/>
                  </a:cubicBezTo>
                  <a:cubicBezTo>
                    <a:pt x="427" y="418"/>
                    <a:pt x="418" y="418"/>
                    <a:pt x="410" y="426"/>
                  </a:cubicBezTo>
                  <a:cubicBezTo>
                    <a:pt x="410" y="434"/>
                    <a:pt x="418" y="459"/>
                    <a:pt x="418" y="459"/>
                  </a:cubicBezTo>
                  <a:cubicBezTo>
                    <a:pt x="393" y="484"/>
                    <a:pt x="393" y="484"/>
                    <a:pt x="393" y="484"/>
                  </a:cubicBezTo>
                  <a:cubicBezTo>
                    <a:pt x="318" y="493"/>
                    <a:pt x="318" y="493"/>
                    <a:pt x="318" y="493"/>
                  </a:cubicBezTo>
                  <a:lnTo>
                    <a:pt x="293" y="468"/>
                  </a:lnTo>
                  <a:close/>
                  <a:moveTo>
                    <a:pt x="594" y="660"/>
                  </a:moveTo>
                  <a:cubicBezTo>
                    <a:pt x="577" y="669"/>
                    <a:pt x="577" y="669"/>
                    <a:pt x="577" y="669"/>
                  </a:cubicBezTo>
                  <a:cubicBezTo>
                    <a:pt x="577" y="669"/>
                    <a:pt x="561" y="660"/>
                    <a:pt x="561" y="652"/>
                  </a:cubicBezTo>
                  <a:cubicBezTo>
                    <a:pt x="552" y="660"/>
                    <a:pt x="552" y="660"/>
                    <a:pt x="544" y="660"/>
                  </a:cubicBezTo>
                  <a:cubicBezTo>
                    <a:pt x="544" y="669"/>
                    <a:pt x="552" y="685"/>
                    <a:pt x="552" y="685"/>
                  </a:cubicBezTo>
                  <a:cubicBezTo>
                    <a:pt x="535" y="702"/>
                    <a:pt x="535" y="702"/>
                    <a:pt x="535" y="702"/>
                  </a:cubicBezTo>
                  <a:cubicBezTo>
                    <a:pt x="485" y="710"/>
                    <a:pt x="485" y="710"/>
                    <a:pt x="485" y="710"/>
                  </a:cubicBezTo>
                  <a:cubicBezTo>
                    <a:pt x="469" y="693"/>
                    <a:pt x="469" y="693"/>
                    <a:pt x="469" y="693"/>
                  </a:cubicBezTo>
                  <a:lnTo>
                    <a:pt x="469" y="677"/>
                  </a:lnTo>
                  <a:cubicBezTo>
                    <a:pt x="460" y="669"/>
                    <a:pt x="460" y="669"/>
                    <a:pt x="452" y="669"/>
                  </a:cubicBezTo>
                  <a:cubicBezTo>
                    <a:pt x="435" y="685"/>
                    <a:pt x="435" y="685"/>
                    <a:pt x="435" y="685"/>
                  </a:cubicBezTo>
                  <a:lnTo>
                    <a:pt x="410" y="685"/>
                  </a:lnTo>
                  <a:cubicBezTo>
                    <a:pt x="385" y="643"/>
                    <a:pt x="385" y="643"/>
                    <a:pt x="385" y="643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402" y="610"/>
                    <a:pt x="402" y="610"/>
                    <a:pt x="402" y="610"/>
                  </a:cubicBezTo>
                  <a:cubicBezTo>
                    <a:pt x="402" y="602"/>
                    <a:pt x="402" y="602"/>
                    <a:pt x="402" y="593"/>
                  </a:cubicBezTo>
                  <a:cubicBezTo>
                    <a:pt x="393" y="593"/>
                    <a:pt x="376" y="585"/>
                    <a:pt x="376" y="585"/>
                  </a:cubicBezTo>
                  <a:cubicBezTo>
                    <a:pt x="368" y="560"/>
                    <a:pt x="368" y="560"/>
                    <a:pt x="368" y="560"/>
                  </a:cubicBezTo>
                  <a:cubicBezTo>
                    <a:pt x="393" y="518"/>
                    <a:pt x="393" y="518"/>
                    <a:pt x="393" y="518"/>
                  </a:cubicBezTo>
                  <a:cubicBezTo>
                    <a:pt x="410" y="510"/>
                    <a:pt x="410" y="510"/>
                    <a:pt x="410" y="510"/>
                  </a:cubicBezTo>
                  <a:lnTo>
                    <a:pt x="427" y="518"/>
                  </a:lnTo>
                  <a:cubicBezTo>
                    <a:pt x="435" y="518"/>
                    <a:pt x="443" y="518"/>
                    <a:pt x="443" y="510"/>
                  </a:cubicBezTo>
                  <a:cubicBezTo>
                    <a:pt x="443" y="501"/>
                    <a:pt x="443" y="484"/>
                    <a:pt x="443" y="484"/>
                  </a:cubicBezTo>
                  <a:cubicBezTo>
                    <a:pt x="460" y="468"/>
                    <a:pt x="460" y="468"/>
                    <a:pt x="460" y="468"/>
                  </a:cubicBezTo>
                  <a:cubicBezTo>
                    <a:pt x="502" y="468"/>
                    <a:pt x="502" y="468"/>
                    <a:pt x="502" y="468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9" y="484"/>
                    <a:pt x="519" y="493"/>
                    <a:pt x="519" y="501"/>
                  </a:cubicBezTo>
                  <a:cubicBezTo>
                    <a:pt x="527" y="501"/>
                    <a:pt x="535" y="510"/>
                    <a:pt x="544" y="510"/>
                  </a:cubicBezTo>
                  <a:cubicBezTo>
                    <a:pt x="552" y="493"/>
                    <a:pt x="552" y="493"/>
                    <a:pt x="552" y="493"/>
                  </a:cubicBezTo>
                  <a:cubicBezTo>
                    <a:pt x="577" y="493"/>
                    <a:pt x="577" y="493"/>
                    <a:pt x="577" y="493"/>
                  </a:cubicBezTo>
                  <a:cubicBezTo>
                    <a:pt x="611" y="535"/>
                    <a:pt x="611" y="535"/>
                    <a:pt x="611" y="535"/>
                  </a:cubicBezTo>
                  <a:cubicBezTo>
                    <a:pt x="611" y="551"/>
                    <a:pt x="611" y="551"/>
                    <a:pt x="611" y="551"/>
                  </a:cubicBezTo>
                  <a:lnTo>
                    <a:pt x="594" y="568"/>
                  </a:lnTo>
                  <a:cubicBezTo>
                    <a:pt x="594" y="576"/>
                    <a:pt x="594" y="576"/>
                    <a:pt x="594" y="585"/>
                  </a:cubicBezTo>
                  <a:cubicBezTo>
                    <a:pt x="602" y="585"/>
                    <a:pt x="619" y="602"/>
                    <a:pt x="619" y="602"/>
                  </a:cubicBezTo>
                  <a:cubicBezTo>
                    <a:pt x="619" y="618"/>
                    <a:pt x="619" y="618"/>
                    <a:pt x="619" y="618"/>
                  </a:cubicBezTo>
                  <a:lnTo>
                    <a:pt x="594" y="660"/>
                  </a:lnTo>
                  <a:close/>
                  <a:moveTo>
                    <a:pt x="594" y="660"/>
                  </a:moveTo>
                  <a:lnTo>
                    <a:pt x="594" y="6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73" name="AutoShape 123"/>
            <p:cNvSpPr>
              <a:spLocks noChangeAspect="1"/>
            </p:cNvSpPr>
            <p:nvPr/>
          </p:nvSpPr>
          <p:spPr bwMode="auto">
            <a:xfrm>
              <a:off x="2077912" y="2300065"/>
              <a:ext cx="305945" cy="3366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342265">
                <a:defRPr/>
              </a:pPr>
              <a:endParaRPr lang="es-ES" sz="27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74" name="Freeform 250"/>
            <p:cNvSpPr>
              <a:spLocks noChangeArrowheads="1"/>
            </p:cNvSpPr>
            <p:nvPr/>
          </p:nvSpPr>
          <p:spPr bwMode="auto">
            <a:xfrm>
              <a:off x="1426181" y="3187902"/>
              <a:ext cx="139473" cy="13951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5" name="Freeform 251"/>
            <p:cNvSpPr>
              <a:spLocks noChangeArrowheads="1"/>
            </p:cNvSpPr>
            <p:nvPr/>
          </p:nvSpPr>
          <p:spPr bwMode="auto">
            <a:xfrm>
              <a:off x="1426181" y="3187902"/>
              <a:ext cx="139473" cy="13951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6" name="Freeform 252"/>
            <p:cNvSpPr>
              <a:spLocks noChangeArrowheads="1"/>
            </p:cNvSpPr>
            <p:nvPr/>
          </p:nvSpPr>
          <p:spPr bwMode="auto">
            <a:xfrm>
              <a:off x="1464720" y="3187902"/>
              <a:ext cx="1835" cy="183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7" name="Freeform 253"/>
            <p:cNvSpPr>
              <a:spLocks noChangeArrowheads="1"/>
            </p:cNvSpPr>
            <p:nvPr/>
          </p:nvSpPr>
          <p:spPr bwMode="auto">
            <a:xfrm>
              <a:off x="1606028" y="3187902"/>
              <a:ext cx="139473" cy="13951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8" name="Freeform 254"/>
            <p:cNvSpPr>
              <a:spLocks noChangeArrowheads="1"/>
            </p:cNvSpPr>
            <p:nvPr/>
          </p:nvSpPr>
          <p:spPr bwMode="auto">
            <a:xfrm>
              <a:off x="1606028" y="3187902"/>
              <a:ext cx="139473" cy="13951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79" name="Freeform 255"/>
            <p:cNvSpPr>
              <a:spLocks noChangeArrowheads="1"/>
            </p:cNvSpPr>
            <p:nvPr/>
          </p:nvSpPr>
          <p:spPr bwMode="auto">
            <a:xfrm>
              <a:off x="1710633" y="3187902"/>
              <a:ext cx="1835" cy="183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0" name="Freeform 256"/>
            <p:cNvSpPr>
              <a:spLocks noChangeArrowheads="1"/>
            </p:cNvSpPr>
            <p:nvPr/>
          </p:nvSpPr>
          <p:spPr bwMode="auto">
            <a:xfrm>
              <a:off x="1437192" y="2908883"/>
              <a:ext cx="302803" cy="299211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1" name="Freeform 257"/>
            <p:cNvSpPr>
              <a:spLocks noChangeArrowheads="1"/>
            </p:cNvSpPr>
            <p:nvPr/>
          </p:nvSpPr>
          <p:spPr bwMode="auto">
            <a:xfrm>
              <a:off x="1558314" y="3009843"/>
              <a:ext cx="42208" cy="93619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2" name="Freeform 258"/>
            <p:cNvSpPr>
              <a:spLocks noChangeArrowheads="1"/>
            </p:cNvSpPr>
            <p:nvPr/>
          </p:nvSpPr>
          <p:spPr bwMode="auto">
            <a:xfrm>
              <a:off x="1558314" y="3009843"/>
              <a:ext cx="42208" cy="93619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3" name="Freeform 259"/>
            <p:cNvSpPr>
              <a:spLocks noChangeArrowheads="1"/>
            </p:cNvSpPr>
            <p:nvPr/>
          </p:nvSpPr>
          <p:spPr bwMode="auto">
            <a:xfrm>
              <a:off x="1558314" y="3024528"/>
              <a:ext cx="1834" cy="183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sp>
          <p:nvSpPr>
            <p:cNvPr id="84" name="Freeform 54"/>
            <p:cNvSpPr>
              <a:spLocks noChangeAspect="1" noChangeArrowheads="1"/>
            </p:cNvSpPr>
            <p:nvPr/>
          </p:nvSpPr>
          <p:spPr bwMode="auto">
            <a:xfrm>
              <a:off x="2957128" y="5582991"/>
              <a:ext cx="290622" cy="347831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85" name="Freeform 291"/>
            <p:cNvSpPr>
              <a:spLocks noChangeArrowheads="1"/>
            </p:cNvSpPr>
            <p:nvPr/>
          </p:nvSpPr>
          <p:spPr bwMode="auto">
            <a:xfrm>
              <a:off x="1446491" y="5021793"/>
              <a:ext cx="266065" cy="23346"/>
            </a:xfrm>
            <a:custGeom>
              <a:avLst/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86" name="Freeform 292"/>
            <p:cNvSpPr>
              <a:spLocks noChangeArrowheads="1"/>
            </p:cNvSpPr>
            <p:nvPr/>
          </p:nvSpPr>
          <p:spPr bwMode="auto">
            <a:xfrm>
              <a:off x="1413816" y="4841257"/>
              <a:ext cx="374983" cy="171199"/>
            </a:xfrm>
            <a:custGeom>
              <a:avLst/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87" name="Freeform 293"/>
            <p:cNvSpPr>
              <a:spLocks noChangeArrowheads="1"/>
            </p:cNvSpPr>
            <p:nvPr/>
          </p:nvSpPr>
          <p:spPr bwMode="auto">
            <a:xfrm>
              <a:off x="1493169" y="4688734"/>
              <a:ext cx="110471" cy="141629"/>
            </a:xfrm>
            <a:custGeom>
              <a:avLst/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88" name="Freeform 294"/>
            <p:cNvSpPr>
              <a:spLocks noChangeArrowheads="1"/>
            </p:cNvSpPr>
            <p:nvPr/>
          </p:nvSpPr>
          <p:spPr bwMode="auto">
            <a:xfrm>
              <a:off x="1578746" y="4754100"/>
              <a:ext cx="52902" cy="71592"/>
            </a:xfrm>
            <a:custGeom>
              <a:avLst/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2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  <p:sp>
          <p:nvSpPr>
            <p:cNvPr id="89" name="AutoShape 87"/>
            <p:cNvSpPr>
              <a:spLocks noChangeAspect="1"/>
            </p:cNvSpPr>
            <p:nvPr/>
          </p:nvSpPr>
          <p:spPr bwMode="auto">
            <a:xfrm>
              <a:off x="2946158" y="2050010"/>
              <a:ext cx="351361" cy="351453"/>
            </a:xfrm>
            <a:custGeom>
              <a:avLst/>
              <a:gdLst>
                <a:gd name="T0" fmla="+- 0 10798 9"/>
                <a:gd name="T1" fmla="*/ T0 w 21578"/>
                <a:gd name="T2" fmla="*/ 10800 h 21600"/>
                <a:gd name="T3" fmla="+- 0 10798 9"/>
                <a:gd name="T4" fmla="*/ T3 w 21578"/>
                <a:gd name="T5" fmla="*/ 10800 h 21600"/>
                <a:gd name="T6" fmla="+- 0 10798 9"/>
                <a:gd name="T7" fmla="*/ T6 w 21578"/>
                <a:gd name="T8" fmla="*/ 10800 h 21600"/>
                <a:gd name="T9" fmla="+- 0 10798 9"/>
                <a:gd name="T10" fmla="*/ T9 w 2157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78" h="21600">
                  <a:moveTo>
                    <a:pt x="21416" y="10074"/>
                  </a:moveTo>
                  <a:cubicBezTo>
                    <a:pt x="21507" y="10166"/>
                    <a:pt x="21562" y="10284"/>
                    <a:pt x="21574" y="10428"/>
                  </a:cubicBezTo>
                  <a:cubicBezTo>
                    <a:pt x="21590" y="10569"/>
                    <a:pt x="21562" y="10702"/>
                    <a:pt x="21483" y="10820"/>
                  </a:cubicBezTo>
                  <a:lnTo>
                    <a:pt x="20967" y="11551"/>
                  </a:lnTo>
                  <a:cubicBezTo>
                    <a:pt x="20891" y="11678"/>
                    <a:pt x="20778" y="11744"/>
                    <a:pt x="20634" y="11744"/>
                  </a:cubicBezTo>
                  <a:lnTo>
                    <a:pt x="19889" y="11744"/>
                  </a:lnTo>
                  <a:cubicBezTo>
                    <a:pt x="19769" y="11744"/>
                    <a:pt x="19671" y="11704"/>
                    <a:pt x="19601" y="11632"/>
                  </a:cubicBezTo>
                  <a:lnTo>
                    <a:pt x="11078" y="3253"/>
                  </a:lnTo>
                  <a:cubicBezTo>
                    <a:pt x="10884" y="3072"/>
                    <a:pt x="10695" y="3072"/>
                    <a:pt x="10503" y="3253"/>
                  </a:cubicBezTo>
                  <a:lnTo>
                    <a:pt x="1980" y="11632"/>
                  </a:lnTo>
                  <a:cubicBezTo>
                    <a:pt x="1918" y="11704"/>
                    <a:pt x="1819" y="11744"/>
                    <a:pt x="1692" y="11744"/>
                  </a:cubicBezTo>
                  <a:lnTo>
                    <a:pt x="944" y="11744"/>
                  </a:lnTo>
                  <a:cubicBezTo>
                    <a:pt x="808" y="11744"/>
                    <a:pt x="695" y="11678"/>
                    <a:pt x="611" y="11551"/>
                  </a:cubicBezTo>
                  <a:lnTo>
                    <a:pt x="96" y="10820"/>
                  </a:lnTo>
                  <a:cubicBezTo>
                    <a:pt x="19" y="10710"/>
                    <a:pt x="-9" y="10584"/>
                    <a:pt x="2" y="10440"/>
                  </a:cubicBezTo>
                  <a:cubicBezTo>
                    <a:pt x="19" y="10298"/>
                    <a:pt x="74" y="10175"/>
                    <a:pt x="165" y="10074"/>
                  </a:cubicBezTo>
                  <a:lnTo>
                    <a:pt x="10112" y="287"/>
                  </a:lnTo>
                  <a:cubicBezTo>
                    <a:pt x="10321" y="106"/>
                    <a:pt x="10546" y="8"/>
                    <a:pt x="10788" y="0"/>
                  </a:cubicBezTo>
                  <a:cubicBezTo>
                    <a:pt x="11042" y="0"/>
                    <a:pt x="11267" y="97"/>
                    <a:pt x="11469" y="287"/>
                  </a:cubicBezTo>
                  <a:lnTo>
                    <a:pt x="14220" y="2991"/>
                  </a:lnTo>
                  <a:lnTo>
                    <a:pt x="14220" y="1586"/>
                  </a:lnTo>
                  <a:cubicBezTo>
                    <a:pt x="14220" y="1436"/>
                    <a:pt x="14266" y="1313"/>
                    <a:pt x="14352" y="1206"/>
                  </a:cubicBezTo>
                  <a:cubicBezTo>
                    <a:pt x="14441" y="1099"/>
                    <a:pt x="14546" y="1048"/>
                    <a:pt x="14669" y="1048"/>
                  </a:cubicBezTo>
                  <a:lnTo>
                    <a:pt x="17226" y="1048"/>
                  </a:lnTo>
                  <a:cubicBezTo>
                    <a:pt x="17348" y="1048"/>
                    <a:pt x="17451" y="1099"/>
                    <a:pt x="17530" y="1206"/>
                  </a:cubicBezTo>
                  <a:cubicBezTo>
                    <a:pt x="17609" y="1312"/>
                    <a:pt x="17653" y="1436"/>
                    <a:pt x="17653" y="1586"/>
                  </a:cubicBezTo>
                  <a:lnTo>
                    <a:pt x="17653" y="6383"/>
                  </a:lnTo>
                  <a:lnTo>
                    <a:pt x="21416" y="10074"/>
                  </a:lnTo>
                  <a:close/>
                  <a:moveTo>
                    <a:pt x="18523" y="11977"/>
                  </a:moveTo>
                  <a:lnTo>
                    <a:pt x="18523" y="20551"/>
                  </a:lnTo>
                  <a:cubicBezTo>
                    <a:pt x="18523" y="20854"/>
                    <a:pt x="18441" y="21104"/>
                    <a:pt x="18276" y="21300"/>
                  </a:cubicBezTo>
                  <a:cubicBezTo>
                    <a:pt x="18110" y="21502"/>
                    <a:pt x="17904" y="21599"/>
                    <a:pt x="17653" y="21599"/>
                  </a:cubicBezTo>
                  <a:lnTo>
                    <a:pt x="12809" y="21599"/>
                  </a:lnTo>
                  <a:lnTo>
                    <a:pt x="12809" y="14736"/>
                  </a:lnTo>
                  <a:lnTo>
                    <a:pt x="8772" y="14736"/>
                  </a:lnTo>
                  <a:lnTo>
                    <a:pt x="8772" y="21599"/>
                  </a:lnTo>
                  <a:lnTo>
                    <a:pt x="3928" y="21599"/>
                  </a:lnTo>
                  <a:cubicBezTo>
                    <a:pt x="3677" y="21599"/>
                    <a:pt x="3468" y="21502"/>
                    <a:pt x="3303" y="21300"/>
                  </a:cubicBezTo>
                  <a:cubicBezTo>
                    <a:pt x="3140" y="21104"/>
                    <a:pt x="3056" y="20854"/>
                    <a:pt x="3056" y="20551"/>
                  </a:cubicBezTo>
                  <a:lnTo>
                    <a:pt x="3056" y="11977"/>
                  </a:lnTo>
                  <a:lnTo>
                    <a:pt x="10788" y="4356"/>
                  </a:lnTo>
                  <a:lnTo>
                    <a:pt x="18523" y="119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685165">
                <a:defRPr/>
              </a:pPr>
              <a:endParaRPr lang="es-ES" sz="5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593777" y="2004273"/>
            <a:ext cx="677185" cy="675689"/>
            <a:chOff x="3081319" y="2062331"/>
            <a:chExt cx="677185" cy="675689"/>
          </a:xfrm>
        </p:grpSpPr>
        <p:sp>
          <p:nvSpPr>
            <p:cNvPr id="91" name="Oval 43"/>
            <p:cNvSpPr>
              <a:spLocks noChangeArrowheads="1"/>
            </p:cNvSpPr>
            <p:nvPr/>
          </p:nvSpPr>
          <p:spPr bwMode="auto">
            <a:xfrm>
              <a:off x="3081319" y="2062331"/>
              <a:ext cx="677185" cy="6756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AutoShape 87"/>
            <p:cNvSpPr>
              <a:spLocks noChangeAspect="1"/>
            </p:cNvSpPr>
            <p:nvPr/>
          </p:nvSpPr>
          <p:spPr bwMode="auto">
            <a:xfrm>
              <a:off x="3250958" y="2221460"/>
              <a:ext cx="351361" cy="351453"/>
            </a:xfrm>
            <a:custGeom>
              <a:avLst/>
              <a:gdLst>
                <a:gd name="T0" fmla="+- 0 10798 9"/>
                <a:gd name="T1" fmla="*/ T0 w 21578"/>
                <a:gd name="T2" fmla="*/ 10800 h 21600"/>
                <a:gd name="T3" fmla="+- 0 10798 9"/>
                <a:gd name="T4" fmla="*/ T3 w 21578"/>
                <a:gd name="T5" fmla="*/ 10800 h 21600"/>
                <a:gd name="T6" fmla="+- 0 10798 9"/>
                <a:gd name="T7" fmla="*/ T6 w 21578"/>
                <a:gd name="T8" fmla="*/ 10800 h 21600"/>
                <a:gd name="T9" fmla="+- 0 10798 9"/>
                <a:gd name="T10" fmla="*/ T9 w 2157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78" h="21600">
                  <a:moveTo>
                    <a:pt x="21416" y="10074"/>
                  </a:moveTo>
                  <a:cubicBezTo>
                    <a:pt x="21507" y="10166"/>
                    <a:pt x="21562" y="10284"/>
                    <a:pt x="21574" y="10428"/>
                  </a:cubicBezTo>
                  <a:cubicBezTo>
                    <a:pt x="21590" y="10569"/>
                    <a:pt x="21562" y="10702"/>
                    <a:pt x="21483" y="10820"/>
                  </a:cubicBezTo>
                  <a:lnTo>
                    <a:pt x="20967" y="11551"/>
                  </a:lnTo>
                  <a:cubicBezTo>
                    <a:pt x="20891" y="11678"/>
                    <a:pt x="20778" y="11744"/>
                    <a:pt x="20634" y="11744"/>
                  </a:cubicBezTo>
                  <a:lnTo>
                    <a:pt x="19889" y="11744"/>
                  </a:lnTo>
                  <a:cubicBezTo>
                    <a:pt x="19769" y="11744"/>
                    <a:pt x="19671" y="11704"/>
                    <a:pt x="19601" y="11632"/>
                  </a:cubicBezTo>
                  <a:lnTo>
                    <a:pt x="11078" y="3253"/>
                  </a:lnTo>
                  <a:cubicBezTo>
                    <a:pt x="10884" y="3072"/>
                    <a:pt x="10695" y="3072"/>
                    <a:pt x="10503" y="3253"/>
                  </a:cubicBezTo>
                  <a:lnTo>
                    <a:pt x="1980" y="11632"/>
                  </a:lnTo>
                  <a:cubicBezTo>
                    <a:pt x="1918" y="11704"/>
                    <a:pt x="1819" y="11744"/>
                    <a:pt x="1692" y="11744"/>
                  </a:cubicBezTo>
                  <a:lnTo>
                    <a:pt x="944" y="11744"/>
                  </a:lnTo>
                  <a:cubicBezTo>
                    <a:pt x="808" y="11744"/>
                    <a:pt x="695" y="11678"/>
                    <a:pt x="611" y="11551"/>
                  </a:cubicBezTo>
                  <a:lnTo>
                    <a:pt x="96" y="10820"/>
                  </a:lnTo>
                  <a:cubicBezTo>
                    <a:pt x="19" y="10710"/>
                    <a:pt x="-9" y="10584"/>
                    <a:pt x="2" y="10440"/>
                  </a:cubicBezTo>
                  <a:cubicBezTo>
                    <a:pt x="19" y="10298"/>
                    <a:pt x="74" y="10175"/>
                    <a:pt x="165" y="10074"/>
                  </a:cubicBezTo>
                  <a:lnTo>
                    <a:pt x="10112" y="287"/>
                  </a:lnTo>
                  <a:cubicBezTo>
                    <a:pt x="10321" y="106"/>
                    <a:pt x="10546" y="8"/>
                    <a:pt x="10788" y="0"/>
                  </a:cubicBezTo>
                  <a:cubicBezTo>
                    <a:pt x="11042" y="0"/>
                    <a:pt x="11267" y="97"/>
                    <a:pt x="11469" y="287"/>
                  </a:cubicBezTo>
                  <a:lnTo>
                    <a:pt x="14220" y="2991"/>
                  </a:lnTo>
                  <a:lnTo>
                    <a:pt x="14220" y="1586"/>
                  </a:lnTo>
                  <a:cubicBezTo>
                    <a:pt x="14220" y="1436"/>
                    <a:pt x="14266" y="1313"/>
                    <a:pt x="14352" y="1206"/>
                  </a:cubicBezTo>
                  <a:cubicBezTo>
                    <a:pt x="14441" y="1099"/>
                    <a:pt x="14546" y="1048"/>
                    <a:pt x="14669" y="1048"/>
                  </a:cubicBezTo>
                  <a:lnTo>
                    <a:pt x="17226" y="1048"/>
                  </a:lnTo>
                  <a:cubicBezTo>
                    <a:pt x="17348" y="1048"/>
                    <a:pt x="17451" y="1099"/>
                    <a:pt x="17530" y="1206"/>
                  </a:cubicBezTo>
                  <a:cubicBezTo>
                    <a:pt x="17609" y="1312"/>
                    <a:pt x="17653" y="1436"/>
                    <a:pt x="17653" y="1586"/>
                  </a:cubicBezTo>
                  <a:lnTo>
                    <a:pt x="17653" y="6383"/>
                  </a:lnTo>
                  <a:lnTo>
                    <a:pt x="21416" y="10074"/>
                  </a:lnTo>
                  <a:close/>
                  <a:moveTo>
                    <a:pt x="18523" y="11977"/>
                  </a:moveTo>
                  <a:lnTo>
                    <a:pt x="18523" y="20551"/>
                  </a:lnTo>
                  <a:cubicBezTo>
                    <a:pt x="18523" y="20854"/>
                    <a:pt x="18441" y="21104"/>
                    <a:pt x="18276" y="21300"/>
                  </a:cubicBezTo>
                  <a:cubicBezTo>
                    <a:pt x="18110" y="21502"/>
                    <a:pt x="17904" y="21599"/>
                    <a:pt x="17653" y="21599"/>
                  </a:cubicBezTo>
                  <a:lnTo>
                    <a:pt x="12809" y="21599"/>
                  </a:lnTo>
                  <a:lnTo>
                    <a:pt x="12809" y="14736"/>
                  </a:lnTo>
                  <a:lnTo>
                    <a:pt x="8772" y="14736"/>
                  </a:lnTo>
                  <a:lnTo>
                    <a:pt x="8772" y="21599"/>
                  </a:lnTo>
                  <a:lnTo>
                    <a:pt x="3928" y="21599"/>
                  </a:lnTo>
                  <a:cubicBezTo>
                    <a:pt x="3677" y="21599"/>
                    <a:pt x="3468" y="21502"/>
                    <a:pt x="3303" y="21300"/>
                  </a:cubicBezTo>
                  <a:cubicBezTo>
                    <a:pt x="3140" y="21104"/>
                    <a:pt x="3056" y="20854"/>
                    <a:pt x="3056" y="20551"/>
                  </a:cubicBezTo>
                  <a:lnTo>
                    <a:pt x="3056" y="11977"/>
                  </a:lnTo>
                  <a:lnTo>
                    <a:pt x="10788" y="4356"/>
                  </a:lnTo>
                  <a:lnTo>
                    <a:pt x="18523" y="119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685165">
                <a:defRPr/>
              </a:pPr>
              <a:endParaRPr lang="es-ES" sz="5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594525" y="3115773"/>
            <a:ext cx="675689" cy="674195"/>
            <a:chOff x="4846782" y="3827794"/>
            <a:chExt cx="675689" cy="674195"/>
          </a:xfrm>
        </p:grpSpPr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4846782" y="3827794"/>
              <a:ext cx="675689" cy="6741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AutoShape 124"/>
            <p:cNvSpPr>
              <a:spLocks noChangeAspect="1"/>
            </p:cNvSpPr>
            <p:nvPr/>
          </p:nvSpPr>
          <p:spPr bwMode="auto">
            <a:xfrm>
              <a:off x="4991077" y="4027359"/>
              <a:ext cx="372936" cy="298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685165">
                <a:defRPr/>
              </a:pPr>
              <a:endParaRPr lang="es-ES" sz="5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593777" y="4225779"/>
            <a:ext cx="677185" cy="675689"/>
            <a:chOff x="3081319" y="5591761"/>
            <a:chExt cx="677185" cy="675689"/>
          </a:xfrm>
        </p:grpSpPr>
        <p:sp>
          <p:nvSpPr>
            <p:cNvPr id="97" name="Oval 176"/>
            <p:cNvSpPr>
              <a:spLocks noChangeArrowheads="1"/>
            </p:cNvSpPr>
            <p:nvPr/>
          </p:nvSpPr>
          <p:spPr bwMode="auto">
            <a:xfrm>
              <a:off x="3081319" y="5591761"/>
              <a:ext cx="677185" cy="6756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54"/>
            <p:cNvSpPr>
              <a:spLocks noChangeAspect="1" noChangeArrowheads="1"/>
            </p:cNvSpPr>
            <p:nvPr/>
          </p:nvSpPr>
          <p:spPr bwMode="auto">
            <a:xfrm>
              <a:off x="3261928" y="5754441"/>
              <a:ext cx="290622" cy="347831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594525" y="5337279"/>
            <a:ext cx="675689" cy="674195"/>
            <a:chOff x="1317352" y="3827794"/>
            <a:chExt cx="675689" cy="674195"/>
          </a:xfrm>
        </p:grpSpPr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1317352" y="3827794"/>
              <a:ext cx="675689" cy="67419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290"/>
            <p:cNvSpPr>
              <a:spLocks noChangeAspect="1" noChangeArrowheads="1"/>
            </p:cNvSpPr>
            <p:nvPr/>
          </p:nvSpPr>
          <p:spPr bwMode="auto">
            <a:xfrm>
              <a:off x="1464843" y="4043000"/>
              <a:ext cx="387512" cy="30014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7576457" y="1948351"/>
            <a:ext cx="380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7576457" y="3065951"/>
            <a:ext cx="380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576457" y="4183551"/>
            <a:ext cx="380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576457" y="5301151"/>
            <a:ext cx="380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50" grpId="0" animBg="1"/>
      <p:bldP spid="102" grpId="0"/>
      <p:bldP spid="103" grpId="0"/>
      <p:bldP spid="104" grpId="0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-2559206" y="1879141"/>
            <a:ext cx="5118412" cy="3394688"/>
            <a:chOff x="4708525" y="2508250"/>
            <a:chExt cx="2771775" cy="1838326"/>
          </a:xfrm>
          <a:solidFill>
            <a:srgbClr val="00B050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95850" y="2859088"/>
              <a:ext cx="68263" cy="1192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24413" y="4100513"/>
              <a:ext cx="211138" cy="246063"/>
            </a:xfrm>
            <a:custGeom>
              <a:avLst/>
              <a:gdLst>
                <a:gd name="T0" fmla="*/ 56 w 56"/>
                <a:gd name="T1" fmla="*/ 62 h 65"/>
                <a:gd name="T2" fmla="*/ 52 w 56"/>
                <a:gd name="T3" fmla="*/ 65 h 65"/>
                <a:gd name="T4" fmla="*/ 3 w 56"/>
                <a:gd name="T5" fmla="*/ 65 h 65"/>
                <a:gd name="T6" fmla="*/ 0 w 56"/>
                <a:gd name="T7" fmla="*/ 62 h 65"/>
                <a:gd name="T8" fmla="*/ 10 w 56"/>
                <a:gd name="T9" fmla="*/ 3 h 65"/>
                <a:gd name="T10" fmla="*/ 13 w 56"/>
                <a:gd name="T11" fmla="*/ 0 h 65"/>
                <a:gd name="T12" fmla="*/ 42 w 56"/>
                <a:gd name="T13" fmla="*/ 0 h 65"/>
                <a:gd name="T14" fmla="*/ 45 w 56"/>
                <a:gd name="T15" fmla="*/ 3 h 65"/>
                <a:gd name="T16" fmla="*/ 56 w 56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5">
                  <a:moveTo>
                    <a:pt x="56" y="62"/>
                  </a:moveTo>
                  <a:cubicBezTo>
                    <a:pt x="56" y="64"/>
                    <a:pt x="54" y="65"/>
                    <a:pt x="5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62513" y="40020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295900" y="2968625"/>
              <a:ext cx="1597025" cy="901700"/>
            </a:xfrm>
            <a:custGeom>
              <a:avLst/>
              <a:gdLst>
                <a:gd name="T0" fmla="*/ 424 w 424"/>
                <a:gd name="T1" fmla="*/ 0 h 239"/>
                <a:gd name="T2" fmla="*/ 0 w 424"/>
                <a:gd name="T3" fmla="*/ 0 h 239"/>
                <a:gd name="T4" fmla="*/ 0 w 424"/>
                <a:gd name="T5" fmla="*/ 119 h 239"/>
                <a:gd name="T6" fmla="*/ 0 w 424"/>
                <a:gd name="T7" fmla="*/ 119 h 239"/>
                <a:gd name="T8" fmla="*/ 0 w 424"/>
                <a:gd name="T9" fmla="*/ 123 h 239"/>
                <a:gd name="T10" fmla="*/ 116 w 424"/>
                <a:gd name="T11" fmla="*/ 239 h 239"/>
                <a:gd name="T12" fmla="*/ 308 w 424"/>
                <a:gd name="T13" fmla="*/ 239 h 239"/>
                <a:gd name="T14" fmla="*/ 424 w 424"/>
                <a:gd name="T15" fmla="*/ 123 h 239"/>
                <a:gd name="T16" fmla="*/ 424 w 424"/>
                <a:gd name="T17" fmla="*/ 119 h 239"/>
                <a:gd name="T18" fmla="*/ 424 w 424"/>
                <a:gd name="T19" fmla="*/ 119 h 239"/>
                <a:gd name="T20" fmla="*/ 424 w 424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39">
                  <a:moveTo>
                    <a:pt x="4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2"/>
                    <a:pt x="0" y="123"/>
                  </a:cubicBezTo>
                  <a:cubicBezTo>
                    <a:pt x="0" y="187"/>
                    <a:pt x="52" y="239"/>
                    <a:pt x="116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72" y="239"/>
                    <a:pt x="424" y="187"/>
                    <a:pt x="424" y="123"/>
                  </a:cubicBezTo>
                  <a:cubicBezTo>
                    <a:pt x="424" y="122"/>
                    <a:pt x="424" y="121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094413" y="2968625"/>
              <a:ext cx="798513" cy="901700"/>
            </a:xfrm>
            <a:custGeom>
              <a:avLst/>
              <a:gdLst>
                <a:gd name="T0" fmla="*/ 212 w 212"/>
                <a:gd name="T1" fmla="*/ 0 h 239"/>
                <a:gd name="T2" fmla="*/ 0 w 212"/>
                <a:gd name="T3" fmla="*/ 0 h 239"/>
                <a:gd name="T4" fmla="*/ 0 w 212"/>
                <a:gd name="T5" fmla="*/ 239 h 239"/>
                <a:gd name="T6" fmla="*/ 96 w 212"/>
                <a:gd name="T7" fmla="*/ 239 h 239"/>
                <a:gd name="T8" fmla="*/ 212 w 212"/>
                <a:gd name="T9" fmla="*/ 123 h 239"/>
                <a:gd name="T10" fmla="*/ 212 w 212"/>
                <a:gd name="T11" fmla="*/ 119 h 239"/>
                <a:gd name="T12" fmla="*/ 212 w 212"/>
                <a:gd name="T13" fmla="*/ 119 h 239"/>
                <a:gd name="T14" fmla="*/ 212 w 212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39">
                  <a:moveTo>
                    <a:pt x="2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160" y="239"/>
                    <a:pt x="212" y="187"/>
                    <a:pt x="212" y="123"/>
                  </a:cubicBezTo>
                  <a:cubicBezTo>
                    <a:pt x="212" y="122"/>
                    <a:pt x="212" y="121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08525" y="2508250"/>
              <a:ext cx="2771775" cy="811213"/>
            </a:xfrm>
            <a:custGeom>
              <a:avLst/>
              <a:gdLst>
                <a:gd name="T0" fmla="*/ 873 w 1746"/>
                <a:gd name="T1" fmla="*/ 511 h 511"/>
                <a:gd name="T2" fmla="*/ 0 w 1746"/>
                <a:gd name="T3" fmla="*/ 254 h 511"/>
                <a:gd name="T4" fmla="*/ 873 w 1746"/>
                <a:gd name="T5" fmla="*/ 0 h 511"/>
                <a:gd name="T6" fmla="*/ 1746 w 1746"/>
                <a:gd name="T7" fmla="*/ 254 h 511"/>
                <a:gd name="T8" fmla="*/ 873 w 1746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511">
                  <a:moveTo>
                    <a:pt x="873" y="511"/>
                  </a:moveTo>
                  <a:lnTo>
                    <a:pt x="0" y="254"/>
                  </a:lnTo>
                  <a:lnTo>
                    <a:pt x="873" y="0"/>
                  </a:lnTo>
                  <a:lnTo>
                    <a:pt x="1746" y="254"/>
                  </a:lnTo>
                  <a:lnTo>
                    <a:pt x="873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0276" y="2247900"/>
            <a:ext cx="861774" cy="18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A3"/>
                </a:solidFill>
              </a:rPr>
              <a:t>目录</a:t>
            </a:r>
            <a:endParaRPr lang="zh-CN" altLang="en-US" sz="4400" b="1" dirty="0">
              <a:solidFill>
                <a:srgbClr val="FFFFA3"/>
              </a:solidFill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111" name="组合 110"/>
          <p:cNvGrpSpPr/>
          <p:nvPr/>
        </p:nvGrpSpPr>
        <p:grpSpPr>
          <a:xfrm>
            <a:off x="5888265" y="1412510"/>
            <a:ext cx="541564" cy="782964"/>
            <a:chOff x="9239249" y="3962400"/>
            <a:chExt cx="2002839" cy="289560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14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3" name="任意多边形 112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652306" y="1688177"/>
            <a:ext cx="115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绪论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5888265" y="2377710"/>
            <a:ext cx="541564" cy="782964"/>
            <a:chOff x="9239249" y="3962400"/>
            <a:chExt cx="2002839" cy="289560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80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任意多边形 178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9" name="文本框 208"/>
          <p:cNvSpPr txBox="1"/>
          <p:nvPr/>
        </p:nvSpPr>
        <p:spPr>
          <a:xfrm>
            <a:off x="6652306" y="2653377"/>
            <a:ext cx="305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研究方法与思路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5888265" y="3342910"/>
            <a:ext cx="541564" cy="782964"/>
            <a:chOff x="9239249" y="3962400"/>
            <a:chExt cx="2002839" cy="2895600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2" name="任意多边形 2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文本框 241"/>
          <p:cNvSpPr txBox="1"/>
          <p:nvPr/>
        </p:nvSpPr>
        <p:spPr>
          <a:xfrm>
            <a:off x="6652260" y="3618865"/>
            <a:ext cx="4194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关键技术与实践难点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5888265" y="4308110"/>
            <a:ext cx="541564" cy="782964"/>
            <a:chOff x="9239249" y="3962400"/>
            <a:chExt cx="2002839" cy="2895600"/>
          </a:xfrm>
        </p:grpSpPr>
        <p:grpSp>
          <p:nvGrpSpPr>
            <p:cNvPr id="244" name="组合 243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46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5" name="任意多边形 244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5" name="文本框 274"/>
          <p:cNvSpPr txBox="1"/>
          <p:nvPr/>
        </p:nvSpPr>
        <p:spPr>
          <a:xfrm>
            <a:off x="6652305" y="4583777"/>
            <a:ext cx="31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研究成果与应用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5888265" y="5273311"/>
            <a:ext cx="541564" cy="782964"/>
            <a:chOff x="9239249" y="3962400"/>
            <a:chExt cx="2002839" cy="2895600"/>
          </a:xfrm>
        </p:grpSpPr>
        <p:grpSp>
          <p:nvGrpSpPr>
            <p:cNvPr id="277" name="组合 276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79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8" name="任意多边形 277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6652306" y="5548978"/>
            <a:ext cx="195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论文总结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76" name="KSO_Shape"/>
          <p:cNvSpPr/>
          <p:nvPr/>
        </p:nvSpPr>
        <p:spPr>
          <a:xfrm rot="5400000">
            <a:off x="5159324" y="4590274"/>
            <a:ext cx="476707" cy="456844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3542 L 1.66667E-6 3.70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106" name="Freeform 1"/>
          <p:cNvSpPr>
            <a:spLocks noEditPoints="1"/>
          </p:cNvSpPr>
          <p:nvPr/>
        </p:nvSpPr>
        <p:spPr bwMode="auto">
          <a:xfrm>
            <a:off x="3735092" y="1919313"/>
            <a:ext cx="4523255" cy="4938687"/>
          </a:xfrm>
          <a:custGeom>
            <a:avLst/>
            <a:gdLst>
              <a:gd name="T0" fmla="*/ 1245 w 1274"/>
              <a:gd name="T1" fmla="*/ 763 h 1391"/>
              <a:gd name="T2" fmla="*/ 1247 w 1274"/>
              <a:gd name="T3" fmla="*/ 763 h 1391"/>
              <a:gd name="T4" fmla="*/ 1167 w 1274"/>
              <a:gd name="T5" fmla="*/ 762 h 1391"/>
              <a:gd name="T6" fmla="*/ 987 w 1274"/>
              <a:gd name="T7" fmla="*/ 894 h 1391"/>
              <a:gd name="T8" fmla="*/ 671 w 1274"/>
              <a:gd name="T9" fmla="*/ 1090 h 1391"/>
              <a:gd name="T10" fmla="*/ 609 w 1274"/>
              <a:gd name="T11" fmla="*/ 631 h 1391"/>
              <a:gd name="T12" fmla="*/ 613 w 1274"/>
              <a:gd name="T13" fmla="*/ 591 h 1391"/>
              <a:gd name="T14" fmla="*/ 858 w 1274"/>
              <a:gd name="T15" fmla="*/ 496 h 1391"/>
              <a:gd name="T16" fmla="*/ 866 w 1274"/>
              <a:gd name="T17" fmla="*/ 488 h 1391"/>
              <a:gd name="T18" fmla="*/ 866 w 1274"/>
              <a:gd name="T19" fmla="*/ 488 h 1391"/>
              <a:gd name="T20" fmla="*/ 940 w 1274"/>
              <a:gd name="T21" fmla="*/ 378 h 1391"/>
              <a:gd name="T22" fmla="*/ 1106 w 1274"/>
              <a:gd name="T23" fmla="*/ 244 h 1391"/>
              <a:gd name="T24" fmla="*/ 1191 w 1274"/>
              <a:gd name="T25" fmla="*/ 245 h 1391"/>
              <a:gd name="T26" fmla="*/ 1106 w 1274"/>
              <a:gd name="T27" fmla="*/ 244 h 1391"/>
              <a:gd name="T28" fmla="*/ 1106 w 1274"/>
              <a:gd name="T29" fmla="*/ 244 h 1391"/>
              <a:gd name="T30" fmla="*/ 926 w 1274"/>
              <a:gd name="T31" fmla="*/ 376 h 1391"/>
              <a:gd name="T32" fmla="*/ 616 w 1274"/>
              <a:gd name="T33" fmla="*/ 570 h 1391"/>
              <a:gd name="T34" fmla="*/ 887 w 1274"/>
              <a:gd name="T35" fmla="*/ 0 h 1391"/>
              <a:gd name="T36" fmla="*/ 674 w 1274"/>
              <a:gd name="T37" fmla="*/ 334 h 1391"/>
              <a:gd name="T38" fmla="*/ 670 w 1274"/>
              <a:gd name="T39" fmla="*/ 343 h 1391"/>
              <a:gd name="T40" fmla="*/ 584 w 1274"/>
              <a:gd name="T41" fmla="*/ 700 h 1391"/>
              <a:gd name="T42" fmla="*/ 586 w 1274"/>
              <a:gd name="T43" fmla="*/ 760 h 1391"/>
              <a:gd name="T44" fmla="*/ 304 w 1274"/>
              <a:gd name="T45" fmla="*/ 583 h 1391"/>
              <a:gd name="T46" fmla="*/ 116 w 1274"/>
              <a:gd name="T47" fmla="*/ 332 h 1391"/>
              <a:gd name="T48" fmla="*/ 46 w 1274"/>
              <a:gd name="T49" fmla="*/ 330 h 1391"/>
              <a:gd name="T50" fmla="*/ 115 w 1274"/>
              <a:gd name="T51" fmla="*/ 332 h 1391"/>
              <a:gd name="T52" fmla="*/ 224 w 1274"/>
              <a:gd name="T53" fmla="*/ 450 h 1391"/>
              <a:gd name="T54" fmla="*/ 302 w 1274"/>
              <a:gd name="T55" fmla="*/ 607 h 1391"/>
              <a:gd name="T56" fmla="*/ 0 w 1274"/>
              <a:gd name="T57" fmla="*/ 558 h 1391"/>
              <a:gd name="T58" fmla="*/ 314 w 1274"/>
              <a:gd name="T59" fmla="*/ 621 h 1391"/>
              <a:gd name="T60" fmla="*/ 589 w 1274"/>
              <a:gd name="T61" fmla="*/ 797 h 1391"/>
              <a:gd name="T62" fmla="*/ 605 w 1274"/>
              <a:gd name="T63" fmla="*/ 1055 h 1391"/>
              <a:gd name="T64" fmla="*/ 602 w 1274"/>
              <a:gd name="T65" fmla="*/ 1101 h 1391"/>
              <a:gd name="T66" fmla="*/ 361 w 1274"/>
              <a:gd name="T67" fmla="*/ 995 h 1391"/>
              <a:gd name="T68" fmla="*/ 198 w 1274"/>
              <a:gd name="T69" fmla="*/ 843 h 1391"/>
              <a:gd name="T70" fmla="*/ 144 w 1274"/>
              <a:gd name="T71" fmla="*/ 843 h 1391"/>
              <a:gd name="T72" fmla="*/ 204 w 1274"/>
              <a:gd name="T73" fmla="*/ 845 h 1391"/>
              <a:gd name="T74" fmla="*/ 293 w 1274"/>
              <a:gd name="T75" fmla="*/ 915 h 1391"/>
              <a:gd name="T76" fmla="*/ 601 w 1274"/>
              <a:gd name="T77" fmla="*/ 1122 h 1391"/>
              <a:gd name="T78" fmla="*/ 527 w 1274"/>
              <a:gd name="T79" fmla="*/ 1391 h 1391"/>
              <a:gd name="T80" fmla="*/ 744 w 1274"/>
              <a:gd name="T81" fmla="*/ 1387 h 1391"/>
              <a:gd name="T82" fmla="*/ 675 w 1274"/>
              <a:gd name="T83" fmla="*/ 1109 h 1391"/>
              <a:gd name="T84" fmla="*/ 919 w 1274"/>
              <a:gd name="T85" fmla="*/ 1014 h 1391"/>
              <a:gd name="T86" fmla="*/ 919 w 1274"/>
              <a:gd name="T87" fmla="*/ 1014 h 1391"/>
              <a:gd name="T88" fmla="*/ 927 w 1274"/>
              <a:gd name="T89" fmla="*/ 1006 h 1391"/>
              <a:gd name="T90" fmla="*/ 927 w 1274"/>
              <a:gd name="T91" fmla="*/ 1006 h 1391"/>
              <a:gd name="T92" fmla="*/ 1001 w 1274"/>
              <a:gd name="T93" fmla="*/ 896 h 1391"/>
              <a:gd name="T94" fmla="*/ 1165 w 1274"/>
              <a:gd name="T95" fmla="*/ 762 h 1391"/>
              <a:gd name="T96" fmla="*/ 1248 w 1274"/>
              <a:gd name="T97" fmla="*/ 764 h 1391"/>
              <a:gd name="T98" fmla="*/ 1274 w 1274"/>
              <a:gd name="T99" fmla="*/ 769 h 1391"/>
              <a:gd name="T100" fmla="*/ 1245 w 1274"/>
              <a:gd name="T101" fmla="*/ 763 h 1391"/>
              <a:gd name="T102" fmla="*/ 616 w 1274"/>
              <a:gd name="T103" fmla="*/ 570 h 1391"/>
              <a:gd name="T104" fmla="*/ 613 w 1274"/>
              <a:gd name="T105" fmla="*/ 590 h 1391"/>
              <a:gd name="T106" fmla="*/ 616 w 1274"/>
              <a:gd name="T107" fmla="*/ 570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74" h="1391">
                <a:moveTo>
                  <a:pt x="1245" y="763"/>
                </a:moveTo>
                <a:cubicBezTo>
                  <a:pt x="1246" y="763"/>
                  <a:pt x="1247" y="763"/>
                  <a:pt x="1247" y="763"/>
                </a:cubicBezTo>
                <a:cubicBezTo>
                  <a:pt x="1217" y="759"/>
                  <a:pt x="1190" y="759"/>
                  <a:pt x="1167" y="762"/>
                </a:cubicBezTo>
                <a:cubicBezTo>
                  <a:pt x="1103" y="770"/>
                  <a:pt x="1029" y="801"/>
                  <a:pt x="987" y="894"/>
                </a:cubicBezTo>
                <a:cubicBezTo>
                  <a:pt x="987" y="894"/>
                  <a:pt x="924" y="1058"/>
                  <a:pt x="671" y="1090"/>
                </a:cubicBezTo>
                <a:cubicBezTo>
                  <a:pt x="638" y="939"/>
                  <a:pt x="613" y="786"/>
                  <a:pt x="609" y="631"/>
                </a:cubicBezTo>
                <a:cubicBezTo>
                  <a:pt x="610" y="617"/>
                  <a:pt x="611" y="604"/>
                  <a:pt x="613" y="591"/>
                </a:cubicBezTo>
                <a:cubicBezTo>
                  <a:pt x="614" y="591"/>
                  <a:pt x="750" y="599"/>
                  <a:pt x="858" y="496"/>
                </a:cubicBezTo>
                <a:cubicBezTo>
                  <a:pt x="858" y="496"/>
                  <a:pt x="1073" y="464"/>
                  <a:pt x="866" y="488"/>
                </a:cubicBezTo>
                <a:cubicBezTo>
                  <a:pt x="866" y="488"/>
                  <a:pt x="866" y="488"/>
                  <a:pt x="866" y="488"/>
                </a:cubicBezTo>
                <a:cubicBezTo>
                  <a:pt x="894" y="460"/>
                  <a:pt x="919" y="424"/>
                  <a:pt x="940" y="378"/>
                </a:cubicBezTo>
                <a:cubicBezTo>
                  <a:pt x="940" y="378"/>
                  <a:pt x="978" y="263"/>
                  <a:pt x="1106" y="244"/>
                </a:cubicBezTo>
                <a:cubicBezTo>
                  <a:pt x="1140" y="239"/>
                  <a:pt x="1170" y="242"/>
                  <a:pt x="1191" y="245"/>
                </a:cubicBezTo>
                <a:cubicBezTo>
                  <a:pt x="1159" y="240"/>
                  <a:pt x="1131" y="240"/>
                  <a:pt x="1106" y="244"/>
                </a:cubicBezTo>
                <a:cubicBezTo>
                  <a:pt x="1106" y="244"/>
                  <a:pt x="1106" y="244"/>
                  <a:pt x="1106" y="244"/>
                </a:cubicBezTo>
                <a:cubicBezTo>
                  <a:pt x="1043" y="251"/>
                  <a:pt x="969" y="283"/>
                  <a:pt x="926" y="376"/>
                </a:cubicBezTo>
                <a:cubicBezTo>
                  <a:pt x="926" y="376"/>
                  <a:pt x="870" y="538"/>
                  <a:pt x="616" y="570"/>
                </a:cubicBezTo>
                <a:cubicBezTo>
                  <a:pt x="651" y="368"/>
                  <a:pt x="765" y="156"/>
                  <a:pt x="887" y="0"/>
                </a:cubicBezTo>
                <a:cubicBezTo>
                  <a:pt x="810" y="98"/>
                  <a:pt x="731" y="213"/>
                  <a:pt x="674" y="334"/>
                </a:cubicBezTo>
                <a:cubicBezTo>
                  <a:pt x="612" y="229"/>
                  <a:pt x="670" y="343"/>
                  <a:pt x="670" y="343"/>
                </a:cubicBezTo>
                <a:cubicBezTo>
                  <a:pt x="616" y="458"/>
                  <a:pt x="582" y="580"/>
                  <a:pt x="584" y="700"/>
                </a:cubicBezTo>
                <a:cubicBezTo>
                  <a:pt x="584" y="720"/>
                  <a:pt x="585" y="740"/>
                  <a:pt x="586" y="760"/>
                </a:cubicBezTo>
                <a:cubicBezTo>
                  <a:pt x="586" y="760"/>
                  <a:pt x="462" y="751"/>
                  <a:pt x="304" y="583"/>
                </a:cubicBezTo>
                <a:cubicBezTo>
                  <a:pt x="232" y="491"/>
                  <a:pt x="225" y="359"/>
                  <a:pt x="116" y="332"/>
                </a:cubicBezTo>
                <a:cubicBezTo>
                  <a:pt x="95" y="326"/>
                  <a:pt x="71" y="325"/>
                  <a:pt x="46" y="330"/>
                </a:cubicBezTo>
                <a:cubicBezTo>
                  <a:pt x="73" y="327"/>
                  <a:pt x="96" y="328"/>
                  <a:pt x="115" y="332"/>
                </a:cubicBezTo>
                <a:cubicBezTo>
                  <a:pt x="164" y="347"/>
                  <a:pt x="201" y="390"/>
                  <a:pt x="224" y="450"/>
                </a:cubicBezTo>
                <a:cubicBezTo>
                  <a:pt x="224" y="450"/>
                  <a:pt x="235" y="523"/>
                  <a:pt x="302" y="607"/>
                </a:cubicBezTo>
                <a:cubicBezTo>
                  <a:pt x="282" y="614"/>
                  <a:pt x="132" y="662"/>
                  <a:pt x="0" y="558"/>
                </a:cubicBezTo>
                <a:cubicBezTo>
                  <a:pt x="0" y="558"/>
                  <a:pt x="131" y="671"/>
                  <a:pt x="314" y="621"/>
                </a:cubicBezTo>
                <a:cubicBezTo>
                  <a:pt x="368" y="684"/>
                  <a:pt x="454" y="751"/>
                  <a:pt x="589" y="797"/>
                </a:cubicBezTo>
                <a:cubicBezTo>
                  <a:pt x="597" y="883"/>
                  <a:pt x="609" y="968"/>
                  <a:pt x="605" y="1055"/>
                </a:cubicBezTo>
                <a:cubicBezTo>
                  <a:pt x="604" y="1072"/>
                  <a:pt x="603" y="1087"/>
                  <a:pt x="602" y="1101"/>
                </a:cubicBezTo>
                <a:cubicBezTo>
                  <a:pt x="587" y="1100"/>
                  <a:pt x="486" y="1088"/>
                  <a:pt x="361" y="995"/>
                </a:cubicBezTo>
                <a:cubicBezTo>
                  <a:pt x="299" y="939"/>
                  <a:pt x="294" y="859"/>
                  <a:pt x="198" y="843"/>
                </a:cubicBezTo>
                <a:cubicBezTo>
                  <a:pt x="200" y="844"/>
                  <a:pt x="165" y="841"/>
                  <a:pt x="144" y="843"/>
                </a:cubicBezTo>
                <a:cubicBezTo>
                  <a:pt x="167" y="842"/>
                  <a:pt x="187" y="843"/>
                  <a:pt x="204" y="845"/>
                </a:cubicBezTo>
                <a:cubicBezTo>
                  <a:pt x="244" y="855"/>
                  <a:pt x="274" y="880"/>
                  <a:pt x="293" y="915"/>
                </a:cubicBezTo>
                <a:cubicBezTo>
                  <a:pt x="293" y="915"/>
                  <a:pt x="323" y="1054"/>
                  <a:pt x="601" y="1122"/>
                </a:cubicBezTo>
                <a:cubicBezTo>
                  <a:pt x="593" y="1229"/>
                  <a:pt x="579" y="1263"/>
                  <a:pt x="527" y="1391"/>
                </a:cubicBezTo>
                <a:cubicBezTo>
                  <a:pt x="527" y="1391"/>
                  <a:pt x="555" y="1387"/>
                  <a:pt x="744" y="1387"/>
                </a:cubicBezTo>
                <a:cubicBezTo>
                  <a:pt x="720" y="1295"/>
                  <a:pt x="696" y="1202"/>
                  <a:pt x="675" y="1109"/>
                </a:cubicBezTo>
                <a:cubicBezTo>
                  <a:pt x="688" y="1109"/>
                  <a:pt x="816" y="1112"/>
                  <a:pt x="919" y="1014"/>
                </a:cubicBezTo>
                <a:cubicBezTo>
                  <a:pt x="919" y="1014"/>
                  <a:pt x="919" y="1014"/>
                  <a:pt x="919" y="1014"/>
                </a:cubicBezTo>
                <a:cubicBezTo>
                  <a:pt x="919" y="1014"/>
                  <a:pt x="1134" y="982"/>
                  <a:pt x="927" y="1006"/>
                </a:cubicBezTo>
                <a:cubicBezTo>
                  <a:pt x="927" y="1006"/>
                  <a:pt x="927" y="1006"/>
                  <a:pt x="927" y="1006"/>
                </a:cubicBezTo>
                <a:cubicBezTo>
                  <a:pt x="955" y="978"/>
                  <a:pt x="980" y="942"/>
                  <a:pt x="1001" y="896"/>
                </a:cubicBezTo>
                <a:cubicBezTo>
                  <a:pt x="1001" y="896"/>
                  <a:pt x="1039" y="782"/>
                  <a:pt x="1165" y="762"/>
                </a:cubicBezTo>
                <a:cubicBezTo>
                  <a:pt x="1198" y="758"/>
                  <a:pt x="1227" y="761"/>
                  <a:pt x="1248" y="764"/>
                </a:cubicBezTo>
                <a:cubicBezTo>
                  <a:pt x="1255" y="765"/>
                  <a:pt x="1263" y="766"/>
                  <a:pt x="1274" y="769"/>
                </a:cubicBezTo>
                <a:cubicBezTo>
                  <a:pt x="1274" y="769"/>
                  <a:pt x="1263" y="766"/>
                  <a:pt x="1245" y="763"/>
                </a:cubicBezTo>
                <a:close/>
                <a:moveTo>
                  <a:pt x="616" y="570"/>
                </a:moveTo>
                <a:cubicBezTo>
                  <a:pt x="613" y="590"/>
                  <a:pt x="613" y="590"/>
                  <a:pt x="613" y="590"/>
                </a:cubicBezTo>
                <a:cubicBezTo>
                  <a:pt x="614" y="583"/>
                  <a:pt x="615" y="577"/>
                  <a:pt x="616" y="570"/>
                </a:cubicBezTo>
                <a:close/>
              </a:path>
            </a:pathLst>
          </a:custGeom>
          <a:solidFill>
            <a:srgbClr val="57440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07" name="Oval 2"/>
          <p:cNvSpPr>
            <a:spLocks noChangeArrowheads="1"/>
          </p:cNvSpPr>
          <p:nvPr/>
        </p:nvSpPr>
        <p:spPr bwMode="auto">
          <a:xfrm>
            <a:off x="5957726" y="4063961"/>
            <a:ext cx="727381" cy="728880"/>
          </a:xfrm>
          <a:prstGeom prst="ellipse">
            <a:avLst/>
          </a:prstGeom>
          <a:solidFill>
            <a:srgbClr val="92D050">
              <a:alpha val="70000"/>
            </a:srgb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08" name="Oval 3"/>
          <p:cNvSpPr>
            <a:spLocks noChangeArrowheads="1"/>
          </p:cNvSpPr>
          <p:nvPr/>
        </p:nvSpPr>
        <p:spPr bwMode="auto">
          <a:xfrm>
            <a:off x="6781090" y="2604700"/>
            <a:ext cx="313449" cy="313449"/>
          </a:xfrm>
          <a:prstGeom prst="ellipse">
            <a:avLst/>
          </a:prstGeom>
          <a:solidFill>
            <a:srgbClr val="92D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4537461" y="4219935"/>
            <a:ext cx="316448" cy="316448"/>
          </a:xfrm>
          <a:prstGeom prst="ellipse">
            <a:avLst/>
          </a:pr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0" name="Oval 5"/>
          <p:cNvSpPr>
            <a:spLocks noChangeArrowheads="1"/>
          </p:cNvSpPr>
          <p:nvPr/>
        </p:nvSpPr>
        <p:spPr bwMode="auto">
          <a:xfrm>
            <a:off x="6854719" y="4158070"/>
            <a:ext cx="316448" cy="316448"/>
          </a:xfrm>
          <a:prstGeom prst="ellipse">
            <a:avLst/>
          </a:pr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1" name="Oval 6"/>
          <p:cNvSpPr>
            <a:spLocks noChangeArrowheads="1"/>
          </p:cNvSpPr>
          <p:nvPr/>
        </p:nvSpPr>
        <p:spPr bwMode="auto">
          <a:xfrm>
            <a:off x="4916898" y="4489890"/>
            <a:ext cx="347943" cy="352442"/>
          </a:xfrm>
          <a:prstGeom prst="ellipse">
            <a:avLst/>
          </a:pr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2" name="Oval 7"/>
          <p:cNvSpPr>
            <a:spLocks noChangeArrowheads="1"/>
          </p:cNvSpPr>
          <p:nvPr/>
        </p:nvSpPr>
        <p:spPr bwMode="auto">
          <a:xfrm>
            <a:off x="3610614" y="3791006"/>
            <a:ext cx="350942" cy="350942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3" name="Oval 8"/>
          <p:cNvSpPr>
            <a:spLocks noChangeArrowheads="1"/>
          </p:cNvSpPr>
          <p:nvPr/>
        </p:nvSpPr>
        <p:spPr bwMode="auto">
          <a:xfrm>
            <a:off x="6724100" y="4611369"/>
            <a:ext cx="500918" cy="503917"/>
          </a:xfrm>
          <a:prstGeom prst="ellipse">
            <a:avLst/>
          </a:prstGeom>
          <a:solidFill>
            <a:srgbClr val="00B050">
              <a:alpha val="70000"/>
            </a:srgb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4" name="Oval 9"/>
          <p:cNvSpPr>
            <a:spLocks noChangeArrowheads="1"/>
          </p:cNvSpPr>
          <p:nvPr/>
        </p:nvSpPr>
        <p:spPr bwMode="auto">
          <a:xfrm>
            <a:off x="4675438" y="3123615"/>
            <a:ext cx="500918" cy="503917"/>
          </a:xfrm>
          <a:prstGeom prst="ellipse">
            <a:avLst/>
          </a:prstGeom>
          <a:solidFill>
            <a:srgbClr val="92D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5" name="Oval 10"/>
          <p:cNvSpPr>
            <a:spLocks noChangeArrowheads="1"/>
          </p:cNvSpPr>
          <p:nvPr/>
        </p:nvSpPr>
        <p:spPr bwMode="auto">
          <a:xfrm>
            <a:off x="3894067" y="4164443"/>
            <a:ext cx="394436" cy="397435"/>
          </a:xfrm>
          <a:prstGeom prst="ellipse">
            <a:avLst/>
          </a:pr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6" name="Oval 11"/>
          <p:cNvSpPr>
            <a:spLocks noChangeArrowheads="1"/>
          </p:cNvSpPr>
          <p:nvPr/>
        </p:nvSpPr>
        <p:spPr bwMode="auto">
          <a:xfrm>
            <a:off x="4732429" y="2058790"/>
            <a:ext cx="340444" cy="343444"/>
          </a:xfrm>
          <a:prstGeom prst="ellipse">
            <a:avLst/>
          </a:prstGeom>
          <a:solidFill>
            <a:srgbClr val="92D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4519463" y="2469723"/>
            <a:ext cx="394436" cy="397435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8" name="Oval 13"/>
          <p:cNvSpPr>
            <a:spLocks noChangeArrowheads="1"/>
          </p:cNvSpPr>
          <p:nvPr/>
        </p:nvSpPr>
        <p:spPr bwMode="auto">
          <a:xfrm>
            <a:off x="5080371" y="4863328"/>
            <a:ext cx="721382" cy="716882"/>
          </a:xfrm>
          <a:prstGeom prst="ellipse">
            <a:avLst/>
          </a:prstGeom>
          <a:solidFill>
            <a:srgbClr val="00B050">
              <a:alpha val="70000"/>
            </a:srgb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19" name="Oval 14"/>
          <p:cNvSpPr>
            <a:spLocks noChangeArrowheads="1"/>
          </p:cNvSpPr>
          <p:nvPr/>
        </p:nvSpPr>
        <p:spPr bwMode="auto">
          <a:xfrm>
            <a:off x="5630780" y="3428066"/>
            <a:ext cx="181471" cy="178471"/>
          </a:xfrm>
          <a:prstGeom prst="ellipse">
            <a:avLst/>
          </a:prstGeom>
          <a:solidFill>
            <a:srgbClr val="92D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20" name="Freeform 15"/>
          <p:cNvSpPr/>
          <p:nvPr/>
        </p:nvSpPr>
        <p:spPr bwMode="auto">
          <a:xfrm>
            <a:off x="6152695" y="2822165"/>
            <a:ext cx="799369" cy="797869"/>
          </a:xfrm>
          <a:custGeom>
            <a:avLst/>
            <a:gdLst>
              <a:gd name="T0" fmla="*/ 63 w 225"/>
              <a:gd name="T1" fmla="*/ 27 h 225"/>
              <a:gd name="T2" fmla="*/ 198 w 225"/>
              <a:gd name="T3" fmla="*/ 63 h 225"/>
              <a:gd name="T4" fmla="*/ 162 w 225"/>
              <a:gd name="T5" fmla="*/ 198 h 225"/>
              <a:gd name="T6" fmla="*/ 27 w 225"/>
              <a:gd name="T7" fmla="*/ 162 h 225"/>
              <a:gd name="T8" fmla="*/ 63 w 225"/>
              <a:gd name="T9" fmla="*/ 2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25">
                <a:moveTo>
                  <a:pt x="63" y="27"/>
                </a:moveTo>
                <a:cubicBezTo>
                  <a:pt x="110" y="0"/>
                  <a:pt x="170" y="16"/>
                  <a:pt x="198" y="63"/>
                </a:cubicBezTo>
                <a:cubicBezTo>
                  <a:pt x="225" y="110"/>
                  <a:pt x="209" y="170"/>
                  <a:pt x="162" y="198"/>
                </a:cubicBezTo>
                <a:cubicBezTo>
                  <a:pt x="115" y="225"/>
                  <a:pt x="55" y="209"/>
                  <a:pt x="27" y="162"/>
                </a:cubicBezTo>
                <a:cubicBezTo>
                  <a:pt x="0" y="115"/>
                  <a:pt x="16" y="55"/>
                  <a:pt x="63" y="27"/>
                </a:cubicBezTo>
                <a:close/>
              </a:path>
            </a:pathLst>
          </a:custGeom>
          <a:solidFill>
            <a:schemeClr val="bg1">
              <a:lumMod val="50000"/>
              <a:alpha val="7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21" name="Freeform 16"/>
          <p:cNvSpPr/>
          <p:nvPr/>
        </p:nvSpPr>
        <p:spPr bwMode="auto">
          <a:xfrm>
            <a:off x="5009882" y="3588538"/>
            <a:ext cx="799369" cy="794869"/>
          </a:xfrm>
          <a:custGeom>
            <a:avLst/>
            <a:gdLst>
              <a:gd name="T0" fmla="*/ 64 w 225"/>
              <a:gd name="T1" fmla="*/ 27 h 224"/>
              <a:gd name="T2" fmla="*/ 198 w 225"/>
              <a:gd name="T3" fmla="*/ 63 h 224"/>
              <a:gd name="T4" fmla="*/ 162 w 225"/>
              <a:gd name="T5" fmla="*/ 197 h 224"/>
              <a:gd name="T6" fmla="*/ 28 w 225"/>
              <a:gd name="T7" fmla="*/ 161 h 224"/>
              <a:gd name="T8" fmla="*/ 64 w 225"/>
              <a:gd name="T9" fmla="*/ 2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24">
                <a:moveTo>
                  <a:pt x="64" y="27"/>
                </a:moveTo>
                <a:cubicBezTo>
                  <a:pt x="111" y="0"/>
                  <a:pt x="171" y="16"/>
                  <a:pt x="198" y="63"/>
                </a:cubicBezTo>
                <a:cubicBezTo>
                  <a:pt x="225" y="110"/>
                  <a:pt x="209" y="170"/>
                  <a:pt x="162" y="197"/>
                </a:cubicBezTo>
                <a:cubicBezTo>
                  <a:pt x="115" y="224"/>
                  <a:pt x="55" y="208"/>
                  <a:pt x="28" y="161"/>
                </a:cubicBezTo>
                <a:cubicBezTo>
                  <a:pt x="0" y="114"/>
                  <a:pt x="17" y="54"/>
                  <a:pt x="64" y="2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22" name="Freeform 17"/>
          <p:cNvSpPr/>
          <p:nvPr/>
        </p:nvSpPr>
        <p:spPr bwMode="auto">
          <a:xfrm>
            <a:off x="6025216" y="4881324"/>
            <a:ext cx="794869" cy="797869"/>
          </a:xfrm>
          <a:custGeom>
            <a:avLst/>
            <a:gdLst>
              <a:gd name="T0" fmla="*/ 63 w 224"/>
              <a:gd name="T1" fmla="*/ 27 h 225"/>
              <a:gd name="T2" fmla="*/ 197 w 224"/>
              <a:gd name="T3" fmla="*/ 63 h 225"/>
              <a:gd name="T4" fmla="*/ 161 w 224"/>
              <a:gd name="T5" fmla="*/ 198 h 225"/>
              <a:gd name="T6" fmla="*/ 27 w 224"/>
              <a:gd name="T7" fmla="*/ 162 h 225"/>
              <a:gd name="T8" fmla="*/ 63 w 224"/>
              <a:gd name="T9" fmla="*/ 2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25">
                <a:moveTo>
                  <a:pt x="63" y="27"/>
                </a:moveTo>
                <a:cubicBezTo>
                  <a:pt x="110" y="0"/>
                  <a:pt x="170" y="16"/>
                  <a:pt x="197" y="63"/>
                </a:cubicBezTo>
                <a:cubicBezTo>
                  <a:pt x="224" y="110"/>
                  <a:pt x="208" y="170"/>
                  <a:pt x="161" y="198"/>
                </a:cubicBezTo>
                <a:cubicBezTo>
                  <a:pt x="114" y="225"/>
                  <a:pt x="54" y="209"/>
                  <a:pt x="27" y="162"/>
                </a:cubicBezTo>
                <a:cubicBezTo>
                  <a:pt x="0" y="115"/>
                  <a:pt x="16" y="54"/>
                  <a:pt x="63" y="27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23" name="Freeform 18"/>
          <p:cNvSpPr/>
          <p:nvPr/>
        </p:nvSpPr>
        <p:spPr bwMode="auto">
          <a:xfrm>
            <a:off x="5996720" y="3542046"/>
            <a:ext cx="244460" cy="245960"/>
          </a:xfrm>
          <a:custGeom>
            <a:avLst/>
            <a:gdLst>
              <a:gd name="T0" fmla="*/ 20 w 69"/>
              <a:gd name="T1" fmla="*/ 8 h 69"/>
              <a:gd name="T2" fmla="*/ 61 w 69"/>
              <a:gd name="T3" fmla="*/ 19 h 69"/>
              <a:gd name="T4" fmla="*/ 50 w 69"/>
              <a:gd name="T5" fmla="*/ 61 h 69"/>
              <a:gd name="T6" fmla="*/ 9 w 69"/>
              <a:gd name="T7" fmla="*/ 50 h 69"/>
              <a:gd name="T8" fmla="*/ 20 w 69"/>
              <a:gd name="T9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20" y="8"/>
                </a:moveTo>
                <a:cubicBezTo>
                  <a:pt x="34" y="0"/>
                  <a:pt x="53" y="5"/>
                  <a:pt x="61" y="19"/>
                </a:cubicBezTo>
                <a:cubicBezTo>
                  <a:pt x="69" y="34"/>
                  <a:pt x="64" y="52"/>
                  <a:pt x="50" y="61"/>
                </a:cubicBezTo>
                <a:cubicBezTo>
                  <a:pt x="35" y="69"/>
                  <a:pt x="17" y="64"/>
                  <a:pt x="9" y="50"/>
                </a:cubicBezTo>
                <a:cubicBezTo>
                  <a:pt x="0" y="35"/>
                  <a:pt x="5" y="17"/>
                  <a:pt x="20" y="8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24" name="Freeform 19"/>
          <p:cNvSpPr/>
          <p:nvPr/>
        </p:nvSpPr>
        <p:spPr bwMode="auto">
          <a:xfrm>
            <a:off x="5879739" y="1890819"/>
            <a:ext cx="305950" cy="308949"/>
          </a:xfrm>
          <a:custGeom>
            <a:avLst/>
            <a:gdLst>
              <a:gd name="T0" fmla="*/ 24 w 86"/>
              <a:gd name="T1" fmla="*/ 11 h 87"/>
              <a:gd name="T2" fmla="*/ 76 w 86"/>
              <a:gd name="T3" fmla="*/ 25 h 87"/>
              <a:gd name="T4" fmla="*/ 62 w 86"/>
              <a:gd name="T5" fmla="*/ 76 h 87"/>
              <a:gd name="T6" fmla="*/ 10 w 86"/>
              <a:gd name="T7" fmla="*/ 62 h 87"/>
              <a:gd name="T8" fmla="*/ 24 w 86"/>
              <a:gd name="T9" fmla="*/ 1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87">
                <a:moveTo>
                  <a:pt x="24" y="11"/>
                </a:moveTo>
                <a:cubicBezTo>
                  <a:pt x="42" y="0"/>
                  <a:pt x="65" y="7"/>
                  <a:pt x="76" y="25"/>
                </a:cubicBezTo>
                <a:cubicBezTo>
                  <a:pt x="86" y="43"/>
                  <a:pt x="80" y="66"/>
                  <a:pt x="62" y="76"/>
                </a:cubicBezTo>
                <a:cubicBezTo>
                  <a:pt x="44" y="87"/>
                  <a:pt x="21" y="81"/>
                  <a:pt x="10" y="62"/>
                </a:cubicBezTo>
                <a:cubicBezTo>
                  <a:pt x="0" y="44"/>
                  <a:pt x="6" y="21"/>
                  <a:pt x="24" y="11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grpSp>
        <p:nvGrpSpPr>
          <p:cNvPr id="125" name="Group 20"/>
          <p:cNvGrpSpPr/>
          <p:nvPr/>
        </p:nvGrpSpPr>
        <p:grpSpPr>
          <a:xfrm>
            <a:off x="4991886" y="2129279"/>
            <a:ext cx="1277790" cy="1277790"/>
            <a:chOff x="5008563" y="1855788"/>
            <a:chExt cx="1352550" cy="1352550"/>
          </a:xfrm>
        </p:grpSpPr>
        <p:sp>
          <p:nvSpPr>
            <p:cNvPr id="126" name="Freeform 21"/>
            <p:cNvSpPr/>
            <p:nvPr/>
          </p:nvSpPr>
          <p:spPr bwMode="auto">
            <a:xfrm>
              <a:off x="5008563" y="1855788"/>
              <a:ext cx="1352550" cy="1352550"/>
            </a:xfrm>
            <a:custGeom>
              <a:avLst/>
              <a:gdLst>
                <a:gd name="T0" fmla="*/ 101 w 360"/>
                <a:gd name="T1" fmla="*/ 316 h 360"/>
                <a:gd name="T2" fmla="*/ 43 w 360"/>
                <a:gd name="T3" fmla="*/ 101 h 360"/>
                <a:gd name="T4" fmla="*/ 259 w 360"/>
                <a:gd name="T5" fmla="*/ 43 h 360"/>
                <a:gd name="T6" fmla="*/ 316 w 360"/>
                <a:gd name="T7" fmla="*/ 259 h 360"/>
                <a:gd name="T8" fmla="*/ 101 w 360"/>
                <a:gd name="T9" fmla="*/ 31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101" y="316"/>
                  </a:moveTo>
                  <a:cubicBezTo>
                    <a:pt x="26" y="273"/>
                    <a:pt x="0" y="176"/>
                    <a:pt x="43" y="101"/>
                  </a:cubicBezTo>
                  <a:cubicBezTo>
                    <a:pt x="87" y="26"/>
                    <a:pt x="183" y="0"/>
                    <a:pt x="259" y="43"/>
                  </a:cubicBezTo>
                  <a:cubicBezTo>
                    <a:pt x="334" y="87"/>
                    <a:pt x="360" y="183"/>
                    <a:pt x="316" y="259"/>
                  </a:cubicBezTo>
                  <a:cubicBezTo>
                    <a:pt x="273" y="334"/>
                    <a:pt x="177" y="360"/>
                    <a:pt x="101" y="316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27" name="Group 22"/>
            <p:cNvGrpSpPr/>
            <p:nvPr/>
          </p:nvGrpSpPr>
          <p:grpSpPr>
            <a:xfrm>
              <a:off x="5364526" y="2203087"/>
              <a:ext cx="652142" cy="653257"/>
              <a:chOff x="7275629" y="3973834"/>
              <a:chExt cx="464344" cy="465138"/>
            </a:xfrm>
            <a:solidFill>
              <a:schemeClr val="bg1"/>
            </a:solidFill>
          </p:grpSpPr>
          <p:sp>
            <p:nvSpPr>
              <p:cNvPr id="128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9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0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1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2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3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6927306" y="3355326"/>
            <a:ext cx="799369" cy="799369"/>
            <a:chOff x="4182292" y="3355326"/>
            <a:chExt cx="799369" cy="799369"/>
          </a:xfrm>
        </p:grpSpPr>
        <p:sp>
          <p:nvSpPr>
            <p:cNvPr id="135" name="Freeform 30"/>
            <p:cNvSpPr/>
            <p:nvPr/>
          </p:nvSpPr>
          <p:spPr bwMode="auto">
            <a:xfrm>
              <a:off x="4182292" y="3355326"/>
              <a:ext cx="799369" cy="799369"/>
            </a:xfrm>
            <a:custGeom>
              <a:avLst/>
              <a:gdLst>
                <a:gd name="T0" fmla="*/ 63 w 225"/>
                <a:gd name="T1" fmla="*/ 27 h 225"/>
                <a:gd name="T2" fmla="*/ 197 w 225"/>
                <a:gd name="T3" fmla="*/ 63 h 225"/>
                <a:gd name="T4" fmla="*/ 161 w 225"/>
                <a:gd name="T5" fmla="*/ 198 h 225"/>
                <a:gd name="T6" fmla="*/ 27 w 225"/>
                <a:gd name="T7" fmla="*/ 162 h 225"/>
                <a:gd name="T8" fmla="*/ 63 w 225"/>
                <a:gd name="T9" fmla="*/ 2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63" y="27"/>
                  </a:moveTo>
                  <a:cubicBezTo>
                    <a:pt x="110" y="0"/>
                    <a:pt x="170" y="16"/>
                    <a:pt x="197" y="63"/>
                  </a:cubicBezTo>
                  <a:cubicBezTo>
                    <a:pt x="225" y="110"/>
                    <a:pt x="208" y="170"/>
                    <a:pt x="161" y="198"/>
                  </a:cubicBezTo>
                  <a:cubicBezTo>
                    <a:pt x="114" y="225"/>
                    <a:pt x="54" y="209"/>
                    <a:pt x="27" y="162"/>
                  </a:cubicBezTo>
                  <a:cubicBezTo>
                    <a:pt x="0" y="115"/>
                    <a:pt x="16" y="55"/>
                    <a:pt x="63" y="27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36" name="Group 31"/>
            <p:cNvGrpSpPr/>
            <p:nvPr/>
          </p:nvGrpSpPr>
          <p:grpSpPr>
            <a:xfrm>
              <a:off x="4377650" y="3620298"/>
              <a:ext cx="391089" cy="341702"/>
              <a:chOff x="6357938" y="3535363"/>
              <a:chExt cx="465138" cy="406400"/>
            </a:xfrm>
            <a:solidFill>
              <a:schemeClr val="bg1"/>
            </a:solidFill>
          </p:grpSpPr>
          <p:sp>
            <p:nvSpPr>
              <p:cNvPr id="137" name="AutoShape 43"/>
              <p:cNvSpPr/>
              <p:nvPr/>
            </p:nvSpPr>
            <p:spPr bwMode="auto">
              <a:xfrm>
                <a:off x="6357938" y="3535363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8" name="AutoShape 44"/>
              <p:cNvSpPr/>
              <p:nvPr/>
            </p:nvSpPr>
            <p:spPr bwMode="auto">
              <a:xfrm>
                <a:off x="6779419" y="3680619"/>
                <a:ext cx="28575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39" name="AutoShape 45"/>
              <p:cNvSpPr/>
              <p:nvPr/>
            </p:nvSpPr>
            <p:spPr bwMode="auto">
              <a:xfrm>
                <a:off x="6764338" y="3854450"/>
                <a:ext cx="58738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40" name="Group 35"/>
          <p:cNvGrpSpPr/>
          <p:nvPr/>
        </p:nvGrpSpPr>
        <p:grpSpPr>
          <a:xfrm>
            <a:off x="6241180" y="1682353"/>
            <a:ext cx="892353" cy="890853"/>
            <a:chOff x="6330950" y="1382713"/>
            <a:chExt cx="944563" cy="942975"/>
          </a:xfrm>
        </p:grpSpPr>
        <p:sp>
          <p:nvSpPr>
            <p:cNvPr id="141" name="Freeform 36"/>
            <p:cNvSpPr/>
            <p:nvPr/>
          </p:nvSpPr>
          <p:spPr bwMode="auto">
            <a:xfrm>
              <a:off x="6330950" y="1382713"/>
              <a:ext cx="944563" cy="942975"/>
            </a:xfrm>
            <a:custGeom>
              <a:avLst/>
              <a:gdLst>
                <a:gd name="T0" fmla="*/ 180 w 251"/>
                <a:gd name="T1" fmla="*/ 221 h 251"/>
                <a:gd name="T2" fmla="*/ 30 w 251"/>
                <a:gd name="T3" fmla="*/ 180 h 251"/>
                <a:gd name="T4" fmla="*/ 70 w 251"/>
                <a:gd name="T5" fmla="*/ 30 h 251"/>
                <a:gd name="T6" fmla="*/ 221 w 251"/>
                <a:gd name="T7" fmla="*/ 70 h 251"/>
                <a:gd name="T8" fmla="*/ 180 w 251"/>
                <a:gd name="T9" fmla="*/ 22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51">
                  <a:moveTo>
                    <a:pt x="180" y="221"/>
                  </a:moveTo>
                  <a:cubicBezTo>
                    <a:pt x="128" y="251"/>
                    <a:pt x="60" y="233"/>
                    <a:pt x="30" y="180"/>
                  </a:cubicBezTo>
                  <a:cubicBezTo>
                    <a:pt x="0" y="128"/>
                    <a:pt x="18" y="60"/>
                    <a:pt x="70" y="30"/>
                  </a:cubicBezTo>
                  <a:cubicBezTo>
                    <a:pt x="123" y="0"/>
                    <a:pt x="190" y="18"/>
                    <a:pt x="221" y="70"/>
                  </a:cubicBezTo>
                  <a:cubicBezTo>
                    <a:pt x="251" y="123"/>
                    <a:pt x="233" y="190"/>
                    <a:pt x="180" y="221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2" name="Group 37"/>
            <p:cNvGrpSpPr/>
            <p:nvPr/>
          </p:nvGrpSpPr>
          <p:grpSpPr>
            <a:xfrm>
              <a:off x="6666332" y="1642029"/>
              <a:ext cx="303962" cy="443089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43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4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45" name="组合 144"/>
          <p:cNvGrpSpPr/>
          <p:nvPr/>
        </p:nvGrpSpPr>
        <p:grpSpPr>
          <a:xfrm>
            <a:off x="3709597" y="2726181"/>
            <a:ext cx="880355" cy="880355"/>
            <a:chOff x="964583" y="2726181"/>
            <a:chExt cx="880355" cy="880355"/>
          </a:xfrm>
        </p:grpSpPr>
        <p:sp>
          <p:nvSpPr>
            <p:cNvPr id="146" name="Oval 41"/>
            <p:cNvSpPr>
              <a:spLocks noChangeArrowheads="1"/>
            </p:cNvSpPr>
            <p:nvPr/>
          </p:nvSpPr>
          <p:spPr bwMode="auto">
            <a:xfrm>
              <a:off x="964583" y="2726181"/>
              <a:ext cx="880355" cy="880355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7" name="Group 42"/>
            <p:cNvGrpSpPr/>
            <p:nvPr/>
          </p:nvGrpSpPr>
          <p:grpSpPr>
            <a:xfrm>
              <a:off x="1174281" y="2947019"/>
              <a:ext cx="438678" cy="438678"/>
              <a:chOff x="4427654" y="3049909"/>
              <a:chExt cx="464344" cy="464344"/>
            </a:xfrm>
            <a:solidFill>
              <a:schemeClr val="bg1"/>
            </a:solidFill>
          </p:grpSpPr>
          <p:sp>
            <p:nvSpPr>
              <p:cNvPr id="148" name="AutoShape 123"/>
              <p:cNvSpPr/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9" name="AutoShape 124"/>
              <p:cNvSpPr/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0" name="AutoShape 125"/>
              <p:cNvSpPr/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005049" y="4504887"/>
            <a:ext cx="961342" cy="961342"/>
            <a:chOff x="4005049" y="4504887"/>
            <a:chExt cx="961342" cy="961342"/>
          </a:xfrm>
        </p:grpSpPr>
        <p:sp>
          <p:nvSpPr>
            <p:cNvPr id="151" name="Freeform 47"/>
            <p:cNvSpPr/>
            <p:nvPr/>
          </p:nvSpPr>
          <p:spPr bwMode="auto">
            <a:xfrm>
              <a:off x="4005049" y="4504887"/>
              <a:ext cx="961342" cy="961342"/>
            </a:xfrm>
            <a:custGeom>
              <a:avLst/>
              <a:gdLst>
                <a:gd name="T0" fmla="*/ 76 w 271"/>
                <a:gd name="T1" fmla="*/ 33 h 271"/>
                <a:gd name="T2" fmla="*/ 238 w 271"/>
                <a:gd name="T3" fmla="*/ 76 h 271"/>
                <a:gd name="T4" fmla="*/ 195 w 271"/>
                <a:gd name="T5" fmla="*/ 238 h 271"/>
                <a:gd name="T6" fmla="*/ 33 w 271"/>
                <a:gd name="T7" fmla="*/ 195 h 271"/>
                <a:gd name="T8" fmla="*/ 76 w 271"/>
                <a:gd name="T9" fmla="*/ 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1">
                  <a:moveTo>
                    <a:pt x="76" y="33"/>
                  </a:moveTo>
                  <a:cubicBezTo>
                    <a:pt x="133" y="0"/>
                    <a:pt x="205" y="20"/>
                    <a:pt x="238" y="76"/>
                  </a:cubicBezTo>
                  <a:cubicBezTo>
                    <a:pt x="271" y="133"/>
                    <a:pt x="251" y="206"/>
                    <a:pt x="195" y="238"/>
                  </a:cubicBezTo>
                  <a:cubicBezTo>
                    <a:pt x="138" y="271"/>
                    <a:pt x="66" y="251"/>
                    <a:pt x="33" y="195"/>
                  </a:cubicBezTo>
                  <a:cubicBezTo>
                    <a:pt x="0" y="138"/>
                    <a:pt x="20" y="66"/>
                    <a:pt x="76" y="33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52" name="Group 48"/>
            <p:cNvGrpSpPr/>
            <p:nvPr/>
          </p:nvGrpSpPr>
          <p:grpSpPr>
            <a:xfrm>
              <a:off x="4288503" y="4798838"/>
              <a:ext cx="400809" cy="400809"/>
              <a:chOff x="3498967" y="3049909"/>
              <a:chExt cx="464344" cy="464344"/>
            </a:xfrm>
            <a:solidFill>
              <a:schemeClr val="bg1"/>
            </a:solidFill>
          </p:grpSpPr>
          <p:sp>
            <p:nvSpPr>
              <p:cNvPr id="153" name="AutoShape 126"/>
              <p:cNvSpPr/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4" name="AutoShape 127"/>
              <p:cNvSpPr/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5" name="Group 51"/>
          <p:cNvGrpSpPr/>
          <p:nvPr/>
        </p:nvGrpSpPr>
        <p:grpSpPr>
          <a:xfrm>
            <a:off x="7112536" y="2367739"/>
            <a:ext cx="937346" cy="937346"/>
            <a:chOff x="7253288" y="2108200"/>
            <a:chExt cx="992188" cy="992188"/>
          </a:xfrm>
        </p:grpSpPr>
        <p:sp>
          <p:nvSpPr>
            <p:cNvPr id="156" name="Freeform 52"/>
            <p:cNvSpPr/>
            <p:nvPr/>
          </p:nvSpPr>
          <p:spPr bwMode="auto">
            <a:xfrm>
              <a:off x="7253288" y="2108200"/>
              <a:ext cx="992188" cy="992188"/>
            </a:xfrm>
            <a:custGeom>
              <a:avLst/>
              <a:gdLst>
                <a:gd name="T0" fmla="*/ 190 w 264"/>
                <a:gd name="T1" fmla="*/ 32 h 264"/>
                <a:gd name="T2" fmla="*/ 232 w 264"/>
                <a:gd name="T3" fmla="*/ 190 h 264"/>
                <a:gd name="T4" fmla="*/ 74 w 264"/>
                <a:gd name="T5" fmla="*/ 232 h 264"/>
                <a:gd name="T6" fmla="*/ 32 w 264"/>
                <a:gd name="T7" fmla="*/ 74 h 264"/>
                <a:gd name="T8" fmla="*/ 190 w 264"/>
                <a:gd name="T9" fmla="*/ 3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64">
                  <a:moveTo>
                    <a:pt x="190" y="32"/>
                  </a:moveTo>
                  <a:cubicBezTo>
                    <a:pt x="245" y="64"/>
                    <a:pt x="264" y="134"/>
                    <a:pt x="232" y="190"/>
                  </a:cubicBezTo>
                  <a:cubicBezTo>
                    <a:pt x="200" y="245"/>
                    <a:pt x="129" y="264"/>
                    <a:pt x="74" y="232"/>
                  </a:cubicBezTo>
                  <a:cubicBezTo>
                    <a:pt x="19" y="200"/>
                    <a:pt x="0" y="129"/>
                    <a:pt x="32" y="74"/>
                  </a:cubicBezTo>
                  <a:cubicBezTo>
                    <a:pt x="64" y="19"/>
                    <a:pt x="134" y="0"/>
                    <a:pt x="190" y="32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57" name="Group 53"/>
            <p:cNvGrpSpPr/>
            <p:nvPr/>
          </p:nvGrpSpPr>
          <p:grpSpPr>
            <a:xfrm>
              <a:off x="7545332" y="2372122"/>
              <a:ext cx="464344" cy="464344"/>
              <a:chOff x="4439444" y="1652588"/>
              <a:chExt cx="464344" cy="464344"/>
            </a:xfrm>
            <a:solidFill>
              <a:schemeClr val="bg1"/>
            </a:solidFill>
          </p:grpSpPr>
          <p:sp>
            <p:nvSpPr>
              <p:cNvPr id="158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9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0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61" name="Group 57"/>
          <p:cNvGrpSpPr/>
          <p:nvPr/>
        </p:nvGrpSpPr>
        <p:grpSpPr>
          <a:xfrm>
            <a:off x="7421486" y="4164443"/>
            <a:ext cx="818865" cy="818865"/>
            <a:chOff x="7580313" y="4010025"/>
            <a:chExt cx="866775" cy="866775"/>
          </a:xfrm>
        </p:grpSpPr>
        <p:sp>
          <p:nvSpPr>
            <p:cNvPr id="162" name="Oval 58"/>
            <p:cNvSpPr>
              <a:spLocks noChangeArrowheads="1"/>
            </p:cNvSpPr>
            <p:nvPr/>
          </p:nvSpPr>
          <p:spPr bwMode="auto">
            <a:xfrm>
              <a:off x="7580313" y="4010025"/>
              <a:ext cx="866775" cy="866775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AutoShape 139"/>
            <p:cNvSpPr/>
            <p:nvPr/>
          </p:nvSpPr>
          <p:spPr bwMode="auto">
            <a:xfrm>
              <a:off x="7775277" y="4175233"/>
              <a:ext cx="507536" cy="49192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643165" y="211435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643165" y="491470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8625115" y="211435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8625115" y="491470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65" grpId="0"/>
      <p:bldP spid="166" grpId="0"/>
      <p:bldP spid="167" grpId="0"/>
      <p:bldP spid="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-2559206" y="1879141"/>
            <a:ext cx="5118412" cy="3394688"/>
            <a:chOff x="4708525" y="2508250"/>
            <a:chExt cx="2771775" cy="1838326"/>
          </a:xfrm>
          <a:solidFill>
            <a:srgbClr val="00B050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95850" y="2859088"/>
              <a:ext cx="68263" cy="1192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24413" y="4100513"/>
              <a:ext cx="211138" cy="246063"/>
            </a:xfrm>
            <a:custGeom>
              <a:avLst/>
              <a:gdLst>
                <a:gd name="T0" fmla="*/ 56 w 56"/>
                <a:gd name="T1" fmla="*/ 62 h 65"/>
                <a:gd name="T2" fmla="*/ 52 w 56"/>
                <a:gd name="T3" fmla="*/ 65 h 65"/>
                <a:gd name="T4" fmla="*/ 3 w 56"/>
                <a:gd name="T5" fmla="*/ 65 h 65"/>
                <a:gd name="T6" fmla="*/ 0 w 56"/>
                <a:gd name="T7" fmla="*/ 62 h 65"/>
                <a:gd name="T8" fmla="*/ 10 w 56"/>
                <a:gd name="T9" fmla="*/ 3 h 65"/>
                <a:gd name="T10" fmla="*/ 13 w 56"/>
                <a:gd name="T11" fmla="*/ 0 h 65"/>
                <a:gd name="T12" fmla="*/ 42 w 56"/>
                <a:gd name="T13" fmla="*/ 0 h 65"/>
                <a:gd name="T14" fmla="*/ 45 w 56"/>
                <a:gd name="T15" fmla="*/ 3 h 65"/>
                <a:gd name="T16" fmla="*/ 56 w 56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5">
                  <a:moveTo>
                    <a:pt x="56" y="62"/>
                  </a:moveTo>
                  <a:cubicBezTo>
                    <a:pt x="56" y="64"/>
                    <a:pt x="54" y="65"/>
                    <a:pt x="5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62513" y="40020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295900" y="2968625"/>
              <a:ext cx="1597025" cy="901700"/>
            </a:xfrm>
            <a:custGeom>
              <a:avLst/>
              <a:gdLst>
                <a:gd name="T0" fmla="*/ 424 w 424"/>
                <a:gd name="T1" fmla="*/ 0 h 239"/>
                <a:gd name="T2" fmla="*/ 0 w 424"/>
                <a:gd name="T3" fmla="*/ 0 h 239"/>
                <a:gd name="T4" fmla="*/ 0 w 424"/>
                <a:gd name="T5" fmla="*/ 119 h 239"/>
                <a:gd name="T6" fmla="*/ 0 w 424"/>
                <a:gd name="T7" fmla="*/ 119 h 239"/>
                <a:gd name="T8" fmla="*/ 0 w 424"/>
                <a:gd name="T9" fmla="*/ 123 h 239"/>
                <a:gd name="T10" fmla="*/ 116 w 424"/>
                <a:gd name="T11" fmla="*/ 239 h 239"/>
                <a:gd name="T12" fmla="*/ 308 w 424"/>
                <a:gd name="T13" fmla="*/ 239 h 239"/>
                <a:gd name="T14" fmla="*/ 424 w 424"/>
                <a:gd name="T15" fmla="*/ 123 h 239"/>
                <a:gd name="T16" fmla="*/ 424 w 424"/>
                <a:gd name="T17" fmla="*/ 119 h 239"/>
                <a:gd name="T18" fmla="*/ 424 w 424"/>
                <a:gd name="T19" fmla="*/ 119 h 239"/>
                <a:gd name="T20" fmla="*/ 424 w 424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39">
                  <a:moveTo>
                    <a:pt x="4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2"/>
                    <a:pt x="0" y="123"/>
                  </a:cubicBezTo>
                  <a:cubicBezTo>
                    <a:pt x="0" y="187"/>
                    <a:pt x="52" y="239"/>
                    <a:pt x="116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72" y="239"/>
                    <a:pt x="424" y="187"/>
                    <a:pt x="424" y="123"/>
                  </a:cubicBezTo>
                  <a:cubicBezTo>
                    <a:pt x="424" y="122"/>
                    <a:pt x="424" y="121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094413" y="2968625"/>
              <a:ext cx="798513" cy="901700"/>
            </a:xfrm>
            <a:custGeom>
              <a:avLst/>
              <a:gdLst>
                <a:gd name="T0" fmla="*/ 212 w 212"/>
                <a:gd name="T1" fmla="*/ 0 h 239"/>
                <a:gd name="T2" fmla="*/ 0 w 212"/>
                <a:gd name="T3" fmla="*/ 0 h 239"/>
                <a:gd name="T4" fmla="*/ 0 w 212"/>
                <a:gd name="T5" fmla="*/ 239 h 239"/>
                <a:gd name="T6" fmla="*/ 96 w 212"/>
                <a:gd name="T7" fmla="*/ 239 h 239"/>
                <a:gd name="T8" fmla="*/ 212 w 212"/>
                <a:gd name="T9" fmla="*/ 123 h 239"/>
                <a:gd name="T10" fmla="*/ 212 w 212"/>
                <a:gd name="T11" fmla="*/ 119 h 239"/>
                <a:gd name="T12" fmla="*/ 212 w 212"/>
                <a:gd name="T13" fmla="*/ 119 h 239"/>
                <a:gd name="T14" fmla="*/ 212 w 212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39">
                  <a:moveTo>
                    <a:pt x="2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160" y="239"/>
                    <a:pt x="212" y="187"/>
                    <a:pt x="212" y="123"/>
                  </a:cubicBezTo>
                  <a:cubicBezTo>
                    <a:pt x="212" y="122"/>
                    <a:pt x="212" y="121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08525" y="2508250"/>
              <a:ext cx="2771775" cy="811213"/>
            </a:xfrm>
            <a:custGeom>
              <a:avLst/>
              <a:gdLst>
                <a:gd name="T0" fmla="*/ 873 w 1746"/>
                <a:gd name="T1" fmla="*/ 511 h 511"/>
                <a:gd name="T2" fmla="*/ 0 w 1746"/>
                <a:gd name="T3" fmla="*/ 254 h 511"/>
                <a:gd name="T4" fmla="*/ 873 w 1746"/>
                <a:gd name="T5" fmla="*/ 0 h 511"/>
                <a:gd name="T6" fmla="*/ 1746 w 1746"/>
                <a:gd name="T7" fmla="*/ 254 h 511"/>
                <a:gd name="T8" fmla="*/ 873 w 1746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511">
                  <a:moveTo>
                    <a:pt x="873" y="511"/>
                  </a:moveTo>
                  <a:lnTo>
                    <a:pt x="0" y="254"/>
                  </a:lnTo>
                  <a:lnTo>
                    <a:pt x="873" y="0"/>
                  </a:lnTo>
                  <a:lnTo>
                    <a:pt x="1746" y="254"/>
                  </a:lnTo>
                  <a:lnTo>
                    <a:pt x="873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0276" y="2247900"/>
            <a:ext cx="861774" cy="18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A3"/>
                </a:solidFill>
              </a:rPr>
              <a:t>目录</a:t>
            </a:r>
            <a:endParaRPr lang="zh-CN" altLang="en-US" sz="4400" b="1" dirty="0">
              <a:solidFill>
                <a:srgbClr val="FFFFA3"/>
              </a:solidFill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111" name="组合 110"/>
          <p:cNvGrpSpPr/>
          <p:nvPr/>
        </p:nvGrpSpPr>
        <p:grpSpPr>
          <a:xfrm>
            <a:off x="5888265" y="1412510"/>
            <a:ext cx="541564" cy="782964"/>
            <a:chOff x="9239249" y="3962400"/>
            <a:chExt cx="2002839" cy="289560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14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3" name="任意多边形 112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652306" y="1688177"/>
            <a:ext cx="115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绪论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5888265" y="2377710"/>
            <a:ext cx="541564" cy="782964"/>
            <a:chOff x="9239249" y="3962400"/>
            <a:chExt cx="2002839" cy="289560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80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任意多边形 178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9" name="文本框 208"/>
          <p:cNvSpPr txBox="1"/>
          <p:nvPr/>
        </p:nvSpPr>
        <p:spPr>
          <a:xfrm>
            <a:off x="6652306" y="2653377"/>
            <a:ext cx="305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研究方法与思路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5888265" y="3342910"/>
            <a:ext cx="541564" cy="782964"/>
            <a:chOff x="9239249" y="3962400"/>
            <a:chExt cx="2002839" cy="2895600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2" name="任意多边形 2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文本框 241"/>
          <p:cNvSpPr txBox="1"/>
          <p:nvPr/>
        </p:nvSpPr>
        <p:spPr>
          <a:xfrm>
            <a:off x="6652260" y="361886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关键技术与实践难点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5888265" y="4308110"/>
            <a:ext cx="541564" cy="782964"/>
            <a:chOff x="9239249" y="3962400"/>
            <a:chExt cx="2002839" cy="2895600"/>
          </a:xfrm>
        </p:grpSpPr>
        <p:grpSp>
          <p:nvGrpSpPr>
            <p:cNvPr id="244" name="组合 243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46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5" name="任意多边形 244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5" name="文本框 274"/>
          <p:cNvSpPr txBox="1"/>
          <p:nvPr/>
        </p:nvSpPr>
        <p:spPr>
          <a:xfrm>
            <a:off x="6652305" y="4583777"/>
            <a:ext cx="31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研究成果与应用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5888265" y="5273311"/>
            <a:ext cx="541564" cy="782964"/>
            <a:chOff x="9239249" y="3962400"/>
            <a:chExt cx="2002839" cy="2895600"/>
          </a:xfrm>
        </p:grpSpPr>
        <p:grpSp>
          <p:nvGrpSpPr>
            <p:cNvPr id="277" name="组合 276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79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8" name="任意多边形 277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6652306" y="5548978"/>
            <a:ext cx="195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论文总结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Tm="0">
    <p:randomBar dir="vert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4" grpId="0"/>
          <p:bldP spid="209" grpId="0"/>
          <p:bldP spid="242" grpId="0"/>
          <p:bldP spid="275" grpId="0"/>
          <p:bldP spid="30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2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4" grpId="0"/>
          <p:bldP spid="209" grpId="0"/>
          <p:bldP spid="242" grpId="0"/>
          <p:bldP spid="275" grpId="0"/>
          <p:bldP spid="30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912446" y="2960286"/>
            <a:ext cx="4313813" cy="2411814"/>
          </a:xfrm>
          <a:custGeom>
            <a:avLst/>
            <a:gdLst>
              <a:gd name="T0" fmla="*/ 709 w 928"/>
              <a:gd name="T1" fmla="*/ 183 h 518"/>
              <a:gd name="T2" fmla="*/ 622 w 928"/>
              <a:gd name="T3" fmla="*/ 0 h 518"/>
              <a:gd name="T4" fmla="*/ 521 w 928"/>
              <a:gd name="T5" fmla="*/ 17 h 518"/>
              <a:gd name="T6" fmla="*/ 610 w 928"/>
              <a:gd name="T7" fmla="*/ 35 h 518"/>
              <a:gd name="T8" fmla="*/ 329 w 928"/>
              <a:gd name="T9" fmla="*/ 81 h 518"/>
              <a:gd name="T10" fmla="*/ 384 w 928"/>
              <a:gd name="T11" fmla="*/ 47 h 518"/>
              <a:gd name="T12" fmla="*/ 384 w 928"/>
              <a:gd name="T13" fmla="*/ 21 h 518"/>
              <a:gd name="T14" fmla="*/ 253 w 928"/>
              <a:gd name="T15" fmla="*/ 34 h 518"/>
              <a:gd name="T16" fmla="*/ 276 w 928"/>
              <a:gd name="T17" fmla="*/ 59 h 518"/>
              <a:gd name="T18" fmla="*/ 241 w 928"/>
              <a:gd name="T19" fmla="*/ 192 h 518"/>
              <a:gd name="T20" fmla="*/ 0 w 928"/>
              <a:gd name="T21" fmla="*/ 347 h 518"/>
              <a:gd name="T22" fmla="*/ 340 w 928"/>
              <a:gd name="T23" fmla="*/ 365 h 518"/>
              <a:gd name="T24" fmla="*/ 448 w 928"/>
              <a:gd name="T25" fmla="*/ 427 h 518"/>
              <a:gd name="T26" fmla="*/ 417 w 928"/>
              <a:gd name="T27" fmla="*/ 436 h 518"/>
              <a:gd name="T28" fmla="*/ 457 w 928"/>
              <a:gd name="T29" fmla="*/ 445 h 518"/>
              <a:gd name="T30" fmla="*/ 466 w 928"/>
              <a:gd name="T31" fmla="*/ 363 h 518"/>
              <a:gd name="T32" fmla="*/ 467 w 928"/>
              <a:gd name="T33" fmla="*/ 362 h 518"/>
              <a:gd name="T34" fmla="*/ 471 w 928"/>
              <a:gd name="T35" fmla="*/ 358 h 518"/>
              <a:gd name="T36" fmla="*/ 471 w 928"/>
              <a:gd name="T37" fmla="*/ 358 h 518"/>
              <a:gd name="T38" fmla="*/ 649 w 928"/>
              <a:gd name="T39" fmla="*/ 132 h 518"/>
              <a:gd name="T40" fmla="*/ 586 w 928"/>
              <a:gd name="T41" fmla="*/ 347 h 518"/>
              <a:gd name="T42" fmla="*/ 928 w 928"/>
              <a:gd name="T43" fmla="*/ 347 h 518"/>
              <a:gd name="T44" fmla="*/ 317 w 928"/>
              <a:gd name="T45" fmla="*/ 132 h 518"/>
              <a:gd name="T46" fmla="*/ 340 w 928"/>
              <a:gd name="T47" fmla="*/ 329 h 518"/>
              <a:gd name="T48" fmla="*/ 317 w 928"/>
              <a:gd name="T49" fmla="*/ 132 h 518"/>
              <a:gd name="T50" fmla="*/ 202 w 928"/>
              <a:gd name="T51" fmla="*/ 329 h 518"/>
              <a:gd name="T52" fmla="*/ 304 w 928"/>
              <a:gd name="T53" fmla="*/ 329 h 518"/>
              <a:gd name="T54" fmla="*/ 35 w 928"/>
              <a:gd name="T55" fmla="*/ 347 h 518"/>
              <a:gd name="T56" fmla="*/ 223 w 928"/>
              <a:gd name="T57" fmla="*/ 223 h 518"/>
              <a:gd name="T58" fmla="*/ 155 w 928"/>
              <a:gd name="T59" fmla="*/ 356 h 518"/>
              <a:gd name="T60" fmla="*/ 304 w 928"/>
              <a:gd name="T61" fmla="*/ 365 h 518"/>
              <a:gd name="T62" fmla="*/ 466 w 928"/>
              <a:gd name="T63" fmla="*/ 308 h 518"/>
              <a:gd name="T64" fmla="*/ 488 w 928"/>
              <a:gd name="T65" fmla="*/ 267 h 518"/>
              <a:gd name="T66" fmla="*/ 488 w 928"/>
              <a:gd name="T67" fmla="*/ 249 h 518"/>
              <a:gd name="T68" fmla="*/ 448 w 928"/>
              <a:gd name="T69" fmla="*/ 258 h 518"/>
              <a:gd name="T70" fmla="*/ 349 w 928"/>
              <a:gd name="T71" fmla="*/ 117 h 518"/>
              <a:gd name="T72" fmla="*/ 466 w 928"/>
              <a:gd name="T73" fmla="*/ 308 h 518"/>
              <a:gd name="T74" fmla="*/ 622 w 928"/>
              <a:gd name="T75" fmla="*/ 347 h 518"/>
              <a:gd name="T76" fmla="*/ 740 w 928"/>
              <a:gd name="T77" fmla="*/ 354 h 518"/>
              <a:gd name="T78" fmla="*/ 773 w 928"/>
              <a:gd name="T79" fmla="*/ 340 h 518"/>
              <a:gd name="T80" fmla="*/ 757 w 928"/>
              <a:gd name="T81" fmla="*/ 212 h 518"/>
              <a:gd name="T82" fmla="*/ 757 w 928"/>
              <a:gd name="T83" fmla="*/ 482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28" h="518">
                <a:moveTo>
                  <a:pt x="757" y="176"/>
                </a:moveTo>
                <a:cubicBezTo>
                  <a:pt x="740" y="176"/>
                  <a:pt x="724" y="179"/>
                  <a:pt x="709" y="183"/>
                </a:cubicBezTo>
                <a:cubicBezTo>
                  <a:pt x="638" y="11"/>
                  <a:pt x="638" y="11"/>
                  <a:pt x="638" y="11"/>
                </a:cubicBezTo>
                <a:cubicBezTo>
                  <a:pt x="635" y="4"/>
                  <a:pt x="629" y="0"/>
                  <a:pt x="622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29" y="0"/>
                  <a:pt x="521" y="8"/>
                  <a:pt x="521" y="17"/>
                </a:cubicBezTo>
                <a:cubicBezTo>
                  <a:pt x="521" y="27"/>
                  <a:pt x="529" y="35"/>
                  <a:pt x="538" y="35"/>
                </a:cubicBezTo>
                <a:cubicBezTo>
                  <a:pt x="538" y="35"/>
                  <a:pt x="592" y="35"/>
                  <a:pt x="610" y="35"/>
                </a:cubicBezTo>
                <a:cubicBezTo>
                  <a:pt x="612" y="40"/>
                  <a:pt x="619" y="57"/>
                  <a:pt x="629" y="81"/>
                </a:cubicBezTo>
                <a:cubicBezTo>
                  <a:pt x="329" y="81"/>
                  <a:pt x="329" y="81"/>
                  <a:pt x="329" y="81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84" y="47"/>
                  <a:pt x="384" y="47"/>
                  <a:pt x="384" y="47"/>
                </a:cubicBezTo>
                <a:cubicBezTo>
                  <a:pt x="392" y="47"/>
                  <a:pt x="397" y="41"/>
                  <a:pt x="397" y="34"/>
                </a:cubicBezTo>
                <a:cubicBezTo>
                  <a:pt x="397" y="27"/>
                  <a:pt x="392" y="21"/>
                  <a:pt x="384" y="21"/>
                </a:cubicBezTo>
                <a:cubicBezTo>
                  <a:pt x="266" y="21"/>
                  <a:pt x="266" y="21"/>
                  <a:pt x="266" y="21"/>
                </a:cubicBezTo>
                <a:cubicBezTo>
                  <a:pt x="259" y="21"/>
                  <a:pt x="253" y="27"/>
                  <a:pt x="253" y="34"/>
                </a:cubicBezTo>
                <a:cubicBezTo>
                  <a:pt x="253" y="41"/>
                  <a:pt x="251" y="62"/>
                  <a:pt x="273" y="60"/>
                </a:cubicBezTo>
                <a:cubicBezTo>
                  <a:pt x="276" y="59"/>
                  <a:pt x="276" y="59"/>
                  <a:pt x="276" y="59"/>
                </a:cubicBezTo>
                <a:cubicBezTo>
                  <a:pt x="297" y="96"/>
                  <a:pt x="297" y="96"/>
                  <a:pt x="297" y="96"/>
                </a:cubicBezTo>
                <a:cubicBezTo>
                  <a:pt x="241" y="192"/>
                  <a:pt x="241" y="192"/>
                  <a:pt x="241" y="192"/>
                </a:cubicBezTo>
                <a:cubicBezTo>
                  <a:pt x="219" y="182"/>
                  <a:pt x="196" y="176"/>
                  <a:pt x="170" y="176"/>
                </a:cubicBezTo>
                <a:cubicBezTo>
                  <a:pt x="76" y="176"/>
                  <a:pt x="0" y="253"/>
                  <a:pt x="0" y="347"/>
                </a:cubicBezTo>
                <a:cubicBezTo>
                  <a:pt x="0" y="441"/>
                  <a:pt x="76" y="518"/>
                  <a:pt x="170" y="518"/>
                </a:cubicBezTo>
                <a:cubicBezTo>
                  <a:pt x="259" y="518"/>
                  <a:pt x="331" y="451"/>
                  <a:pt x="340" y="365"/>
                </a:cubicBezTo>
                <a:cubicBezTo>
                  <a:pt x="448" y="365"/>
                  <a:pt x="448" y="365"/>
                  <a:pt x="448" y="365"/>
                </a:cubicBezTo>
                <a:cubicBezTo>
                  <a:pt x="448" y="395"/>
                  <a:pt x="448" y="421"/>
                  <a:pt x="448" y="427"/>
                </a:cubicBezTo>
                <a:cubicBezTo>
                  <a:pt x="439" y="427"/>
                  <a:pt x="426" y="427"/>
                  <a:pt x="426" y="427"/>
                </a:cubicBezTo>
                <a:cubicBezTo>
                  <a:pt x="421" y="427"/>
                  <a:pt x="417" y="431"/>
                  <a:pt x="417" y="436"/>
                </a:cubicBezTo>
                <a:cubicBezTo>
                  <a:pt x="417" y="441"/>
                  <a:pt x="421" y="445"/>
                  <a:pt x="426" y="445"/>
                </a:cubicBezTo>
                <a:cubicBezTo>
                  <a:pt x="457" y="445"/>
                  <a:pt x="457" y="445"/>
                  <a:pt x="457" y="445"/>
                </a:cubicBezTo>
                <a:cubicBezTo>
                  <a:pt x="462" y="445"/>
                  <a:pt x="466" y="441"/>
                  <a:pt x="466" y="436"/>
                </a:cubicBezTo>
                <a:cubicBezTo>
                  <a:pt x="466" y="436"/>
                  <a:pt x="466" y="401"/>
                  <a:pt x="466" y="363"/>
                </a:cubicBezTo>
                <a:cubicBezTo>
                  <a:pt x="466" y="363"/>
                  <a:pt x="466" y="363"/>
                  <a:pt x="466" y="363"/>
                </a:cubicBezTo>
                <a:cubicBezTo>
                  <a:pt x="466" y="362"/>
                  <a:pt x="467" y="362"/>
                  <a:pt x="467" y="362"/>
                </a:cubicBezTo>
                <a:cubicBezTo>
                  <a:pt x="468" y="361"/>
                  <a:pt x="468" y="361"/>
                  <a:pt x="469" y="361"/>
                </a:cubicBezTo>
                <a:cubicBezTo>
                  <a:pt x="469" y="360"/>
                  <a:pt x="470" y="359"/>
                  <a:pt x="471" y="358"/>
                </a:cubicBezTo>
                <a:cubicBezTo>
                  <a:pt x="471" y="358"/>
                  <a:pt x="471" y="358"/>
                  <a:pt x="471" y="358"/>
                </a:cubicBezTo>
                <a:cubicBezTo>
                  <a:pt x="471" y="358"/>
                  <a:pt x="471" y="358"/>
                  <a:pt x="471" y="358"/>
                </a:cubicBezTo>
                <a:cubicBezTo>
                  <a:pt x="471" y="358"/>
                  <a:pt x="471" y="358"/>
                  <a:pt x="471" y="358"/>
                </a:cubicBezTo>
                <a:cubicBezTo>
                  <a:pt x="649" y="132"/>
                  <a:pt x="649" y="132"/>
                  <a:pt x="649" y="132"/>
                </a:cubicBezTo>
                <a:cubicBezTo>
                  <a:pt x="658" y="153"/>
                  <a:pt x="667" y="175"/>
                  <a:pt x="676" y="197"/>
                </a:cubicBezTo>
                <a:cubicBezTo>
                  <a:pt x="622" y="226"/>
                  <a:pt x="586" y="282"/>
                  <a:pt x="586" y="347"/>
                </a:cubicBezTo>
                <a:cubicBezTo>
                  <a:pt x="586" y="441"/>
                  <a:pt x="663" y="518"/>
                  <a:pt x="757" y="518"/>
                </a:cubicBezTo>
                <a:cubicBezTo>
                  <a:pt x="851" y="518"/>
                  <a:pt x="928" y="441"/>
                  <a:pt x="928" y="347"/>
                </a:cubicBezTo>
                <a:cubicBezTo>
                  <a:pt x="928" y="253"/>
                  <a:pt x="851" y="176"/>
                  <a:pt x="757" y="176"/>
                </a:cubicBezTo>
                <a:close/>
                <a:moveTo>
                  <a:pt x="317" y="132"/>
                </a:moveTo>
                <a:cubicBezTo>
                  <a:pt x="427" y="329"/>
                  <a:pt x="427" y="329"/>
                  <a:pt x="427" y="329"/>
                </a:cubicBezTo>
                <a:cubicBezTo>
                  <a:pt x="406" y="329"/>
                  <a:pt x="374" y="329"/>
                  <a:pt x="340" y="329"/>
                </a:cubicBezTo>
                <a:cubicBezTo>
                  <a:pt x="335" y="280"/>
                  <a:pt x="309" y="238"/>
                  <a:pt x="271" y="210"/>
                </a:cubicBezTo>
                <a:cubicBezTo>
                  <a:pt x="290" y="179"/>
                  <a:pt x="307" y="150"/>
                  <a:pt x="317" y="132"/>
                </a:cubicBezTo>
                <a:close/>
                <a:moveTo>
                  <a:pt x="304" y="329"/>
                </a:moveTo>
                <a:cubicBezTo>
                  <a:pt x="261" y="329"/>
                  <a:pt x="221" y="329"/>
                  <a:pt x="202" y="329"/>
                </a:cubicBezTo>
                <a:cubicBezTo>
                  <a:pt x="211" y="313"/>
                  <a:pt x="232" y="278"/>
                  <a:pt x="253" y="241"/>
                </a:cubicBezTo>
                <a:cubicBezTo>
                  <a:pt x="281" y="262"/>
                  <a:pt x="300" y="293"/>
                  <a:pt x="304" y="329"/>
                </a:cubicBezTo>
                <a:close/>
                <a:moveTo>
                  <a:pt x="170" y="482"/>
                </a:moveTo>
                <a:cubicBezTo>
                  <a:pt x="96" y="482"/>
                  <a:pt x="35" y="422"/>
                  <a:pt x="35" y="347"/>
                </a:cubicBezTo>
                <a:cubicBezTo>
                  <a:pt x="35" y="273"/>
                  <a:pt x="96" y="212"/>
                  <a:pt x="170" y="212"/>
                </a:cubicBezTo>
                <a:cubicBezTo>
                  <a:pt x="189" y="212"/>
                  <a:pt x="207" y="216"/>
                  <a:pt x="223" y="223"/>
                </a:cubicBezTo>
                <a:cubicBezTo>
                  <a:pt x="155" y="338"/>
                  <a:pt x="155" y="338"/>
                  <a:pt x="155" y="338"/>
                </a:cubicBezTo>
                <a:cubicBezTo>
                  <a:pt x="152" y="344"/>
                  <a:pt x="152" y="351"/>
                  <a:pt x="155" y="356"/>
                </a:cubicBezTo>
                <a:cubicBezTo>
                  <a:pt x="158" y="362"/>
                  <a:pt x="164" y="365"/>
                  <a:pt x="170" y="365"/>
                </a:cubicBezTo>
                <a:cubicBezTo>
                  <a:pt x="304" y="365"/>
                  <a:pt x="304" y="365"/>
                  <a:pt x="304" y="365"/>
                </a:cubicBezTo>
                <a:cubicBezTo>
                  <a:pt x="296" y="431"/>
                  <a:pt x="239" y="482"/>
                  <a:pt x="170" y="482"/>
                </a:cubicBezTo>
                <a:close/>
                <a:moveTo>
                  <a:pt x="466" y="308"/>
                </a:moveTo>
                <a:cubicBezTo>
                  <a:pt x="466" y="287"/>
                  <a:pt x="466" y="272"/>
                  <a:pt x="466" y="267"/>
                </a:cubicBezTo>
                <a:cubicBezTo>
                  <a:pt x="475" y="267"/>
                  <a:pt x="488" y="267"/>
                  <a:pt x="488" y="267"/>
                </a:cubicBezTo>
                <a:cubicBezTo>
                  <a:pt x="493" y="267"/>
                  <a:pt x="497" y="263"/>
                  <a:pt x="497" y="258"/>
                </a:cubicBezTo>
                <a:cubicBezTo>
                  <a:pt x="497" y="253"/>
                  <a:pt x="493" y="249"/>
                  <a:pt x="488" y="249"/>
                </a:cubicBezTo>
                <a:cubicBezTo>
                  <a:pt x="457" y="249"/>
                  <a:pt x="457" y="249"/>
                  <a:pt x="457" y="249"/>
                </a:cubicBezTo>
                <a:cubicBezTo>
                  <a:pt x="452" y="249"/>
                  <a:pt x="448" y="253"/>
                  <a:pt x="448" y="258"/>
                </a:cubicBezTo>
                <a:cubicBezTo>
                  <a:pt x="448" y="258"/>
                  <a:pt x="448" y="273"/>
                  <a:pt x="448" y="294"/>
                </a:cubicBezTo>
                <a:cubicBezTo>
                  <a:pt x="349" y="117"/>
                  <a:pt x="349" y="117"/>
                  <a:pt x="349" y="117"/>
                </a:cubicBezTo>
                <a:cubicBezTo>
                  <a:pt x="410" y="117"/>
                  <a:pt x="569" y="117"/>
                  <a:pt x="616" y="117"/>
                </a:cubicBezTo>
                <a:cubicBezTo>
                  <a:pt x="588" y="152"/>
                  <a:pt x="503" y="260"/>
                  <a:pt x="466" y="308"/>
                </a:cubicBezTo>
                <a:close/>
                <a:moveTo>
                  <a:pt x="757" y="482"/>
                </a:moveTo>
                <a:cubicBezTo>
                  <a:pt x="682" y="482"/>
                  <a:pt x="622" y="422"/>
                  <a:pt x="622" y="347"/>
                </a:cubicBezTo>
                <a:cubicBezTo>
                  <a:pt x="622" y="297"/>
                  <a:pt x="649" y="253"/>
                  <a:pt x="690" y="230"/>
                </a:cubicBezTo>
                <a:cubicBezTo>
                  <a:pt x="717" y="296"/>
                  <a:pt x="740" y="354"/>
                  <a:pt x="740" y="354"/>
                </a:cubicBezTo>
                <a:cubicBezTo>
                  <a:pt x="744" y="363"/>
                  <a:pt x="755" y="367"/>
                  <a:pt x="764" y="364"/>
                </a:cubicBezTo>
                <a:cubicBezTo>
                  <a:pt x="773" y="360"/>
                  <a:pt x="777" y="350"/>
                  <a:pt x="773" y="340"/>
                </a:cubicBezTo>
                <a:cubicBezTo>
                  <a:pt x="723" y="217"/>
                  <a:pt x="723" y="217"/>
                  <a:pt x="723" y="217"/>
                </a:cubicBezTo>
                <a:cubicBezTo>
                  <a:pt x="734" y="214"/>
                  <a:pt x="745" y="212"/>
                  <a:pt x="757" y="212"/>
                </a:cubicBezTo>
                <a:cubicBezTo>
                  <a:pt x="831" y="212"/>
                  <a:pt x="892" y="273"/>
                  <a:pt x="892" y="347"/>
                </a:cubicBezTo>
                <a:cubicBezTo>
                  <a:pt x="892" y="422"/>
                  <a:pt x="831" y="482"/>
                  <a:pt x="757" y="48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37" name="文本框 36"/>
          <p:cNvSpPr txBox="1"/>
          <p:nvPr/>
        </p:nvSpPr>
        <p:spPr>
          <a:xfrm>
            <a:off x="6662964" y="2285807"/>
            <a:ext cx="465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62965" y="3124007"/>
            <a:ext cx="3509736" cy="1110913"/>
            <a:chOff x="6662965" y="3257357"/>
            <a:chExt cx="3509736" cy="1110913"/>
          </a:xfrm>
        </p:grpSpPr>
        <p:sp>
          <p:nvSpPr>
            <p:cNvPr id="38" name="文本框 37"/>
            <p:cNvSpPr txBox="1"/>
            <p:nvPr/>
          </p:nvSpPr>
          <p:spPr>
            <a:xfrm>
              <a:off x="6662965" y="3257357"/>
              <a:ext cx="14332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 smtClean="0">
                  <a:solidFill>
                    <a:srgbClr val="00B050"/>
                  </a:solidFill>
                </a:rPr>
                <a:t>68K</a:t>
              </a:r>
              <a:endParaRPr lang="zh-CN" altLang="en-US" sz="6000" dirty="0">
                <a:solidFill>
                  <a:srgbClr val="00B050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091715" y="3352607"/>
              <a:ext cx="690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rgbClr val="00B050"/>
                  </a:solidFill>
                </a:rPr>
                <a:t>~</a:t>
              </a:r>
              <a:endParaRPr lang="zh-CN" altLang="en-US" sz="6000" dirty="0">
                <a:solidFill>
                  <a:srgbClr val="00B050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739415" y="3257357"/>
              <a:ext cx="14332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 smtClean="0">
                  <a:solidFill>
                    <a:srgbClr val="00B050"/>
                  </a:solidFill>
                </a:rPr>
                <a:t>97K</a:t>
              </a:r>
              <a:endParaRPr lang="zh-CN" altLang="en-US" sz="6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662964" y="4190807"/>
            <a:ext cx="465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662964" y="5124257"/>
            <a:ext cx="465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6" grpId="0" animBg="1"/>
      <p:bldP spid="37" grpId="0"/>
      <p:bldP spid="42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36" name="Freeform 7"/>
          <p:cNvSpPr>
            <a:spLocks noEditPoints="1"/>
          </p:cNvSpPr>
          <p:nvPr/>
        </p:nvSpPr>
        <p:spPr bwMode="auto">
          <a:xfrm rot="13659102">
            <a:off x="1586246" y="1920611"/>
            <a:ext cx="1375561" cy="1389126"/>
          </a:xfrm>
          <a:custGeom>
            <a:avLst/>
            <a:gdLst>
              <a:gd name="T0" fmla="*/ 167 w 1103"/>
              <a:gd name="T1" fmla="*/ 344 h 1112"/>
              <a:gd name="T2" fmla="*/ 56 w 1103"/>
              <a:gd name="T3" fmla="*/ 455 h 1112"/>
              <a:gd name="T4" fmla="*/ 2 w 1103"/>
              <a:gd name="T5" fmla="*/ 507 h 1112"/>
              <a:gd name="T6" fmla="*/ 53 w 1103"/>
              <a:gd name="T7" fmla="*/ 643 h 1112"/>
              <a:gd name="T8" fmla="*/ 159 w 1103"/>
              <a:gd name="T9" fmla="*/ 758 h 1112"/>
              <a:gd name="T10" fmla="*/ 99 w 1103"/>
              <a:gd name="T11" fmla="*/ 875 h 1112"/>
              <a:gd name="T12" fmla="*/ 200 w 1103"/>
              <a:gd name="T13" fmla="*/ 958 h 1112"/>
              <a:gd name="T14" fmla="*/ 278 w 1103"/>
              <a:gd name="T15" fmla="*/ 904 h 1112"/>
              <a:gd name="T16" fmla="*/ 367 w 1103"/>
              <a:gd name="T17" fmla="*/ 1032 h 1112"/>
              <a:gd name="T18" fmla="*/ 490 w 1103"/>
              <a:gd name="T19" fmla="*/ 1110 h 1112"/>
              <a:gd name="T20" fmla="*/ 552 w 1103"/>
              <a:gd name="T21" fmla="*/ 1069 h 1112"/>
              <a:gd name="T22" fmla="*/ 625 w 1103"/>
              <a:gd name="T23" fmla="*/ 997 h 1112"/>
              <a:gd name="T24" fmla="*/ 716 w 1103"/>
              <a:gd name="T25" fmla="*/ 1043 h 1112"/>
              <a:gd name="T26" fmla="*/ 788 w 1103"/>
              <a:gd name="T27" fmla="*/ 1064 h 1112"/>
              <a:gd name="T28" fmla="*/ 881 w 1103"/>
              <a:gd name="T29" fmla="*/ 952 h 1112"/>
              <a:gd name="T30" fmla="*/ 927 w 1103"/>
              <a:gd name="T31" fmla="*/ 802 h 1112"/>
              <a:gd name="T32" fmla="*/ 1017 w 1103"/>
              <a:gd name="T33" fmla="*/ 829 h 1112"/>
              <a:gd name="T34" fmla="*/ 1088 w 1103"/>
              <a:gd name="T35" fmla="*/ 720 h 1112"/>
              <a:gd name="T36" fmla="*/ 994 w 1103"/>
              <a:gd name="T37" fmla="*/ 627 h 1112"/>
              <a:gd name="T38" fmla="*/ 1061 w 1103"/>
              <a:gd name="T39" fmla="*/ 485 h 1112"/>
              <a:gd name="T40" fmla="*/ 1067 w 1103"/>
              <a:gd name="T41" fmla="*/ 340 h 1112"/>
              <a:gd name="T42" fmla="*/ 1000 w 1103"/>
              <a:gd name="T43" fmla="*/ 307 h 1112"/>
              <a:gd name="T44" fmla="*/ 860 w 1103"/>
              <a:gd name="T45" fmla="*/ 236 h 1112"/>
              <a:gd name="T46" fmla="*/ 877 w 1103"/>
              <a:gd name="T47" fmla="*/ 105 h 1112"/>
              <a:gd name="T48" fmla="*/ 771 w 1103"/>
              <a:gd name="T49" fmla="*/ 55 h 1112"/>
              <a:gd name="T50" fmla="*/ 699 w 1103"/>
              <a:gd name="T51" fmla="*/ 138 h 1112"/>
              <a:gd name="T52" fmla="*/ 571 w 1103"/>
              <a:gd name="T53" fmla="*/ 48 h 1112"/>
              <a:gd name="T54" fmla="*/ 429 w 1103"/>
              <a:gd name="T55" fmla="*/ 17 h 1112"/>
              <a:gd name="T56" fmla="*/ 396 w 1103"/>
              <a:gd name="T57" fmla="*/ 145 h 1112"/>
              <a:gd name="T58" fmla="*/ 240 w 1103"/>
              <a:gd name="T59" fmla="*/ 158 h 1112"/>
              <a:gd name="T60" fmla="*/ 165 w 1103"/>
              <a:gd name="T61" fmla="*/ 163 h 1112"/>
              <a:gd name="T62" fmla="*/ 116 w 1103"/>
              <a:gd name="T63" fmla="*/ 300 h 1112"/>
              <a:gd name="T64" fmla="*/ 879 w 1103"/>
              <a:gd name="T65" fmla="*/ 508 h 1112"/>
              <a:gd name="T66" fmla="*/ 233 w 1103"/>
              <a:gd name="T67" fmla="*/ 609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3" h="1112">
                <a:moveTo>
                  <a:pt x="116" y="300"/>
                </a:moveTo>
                <a:cubicBezTo>
                  <a:pt x="167" y="344"/>
                  <a:pt x="167" y="344"/>
                  <a:pt x="167" y="344"/>
                </a:cubicBezTo>
                <a:cubicBezTo>
                  <a:pt x="148" y="379"/>
                  <a:pt x="133" y="417"/>
                  <a:pt x="124" y="456"/>
                </a:cubicBezTo>
                <a:cubicBezTo>
                  <a:pt x="56" y="455"/>
                  <a:pt x="56" y="455"/>
                  <a:pt x="56" y="455"/>
                </a:cubicBezTo>
                <a:cubicBezTo>
                  <a:pt x="53" y="455"/>
                  <a:pt x="50" y="455"/>
                  <a:pt x="47" y="456"/>
                </a:cubicBezTo>
                <a:cubicBezTo>
                  <a:pt x="22" y="459"/>
                  <a:pt x="3" y="481"/>
                  <a:pt x="2" y="507"/>
                </a:cubicBezTo>
                <a:cubicBezTo>
                  <a:pt x="1" y="589"/>
                  <a:pt x="1" y="589"/>
                  <a:pt x="1" y="589"/>
                </a:cubicBezTo>
                <a:cubicBezTo>
                  <a:pt x="0" y="618"/>
                  <a:pt x="23" y="642"/>
                  <a:pt x="53" y="643"/>
                </a:cubicBezTo>
                <a:cubicBezTo>
                  <a:pt x="121" y="644"/>
                  <a:pt x="121" y="644"/>
                  <a:pt x="121" y="644"/>
                </a:cubicBezTo>
                <a:cubicBezTo>
                  <a:pt x="129" y="685"/>
                  <a:pt x="142" y="723"/>
                  <a:pt x="159" y="758"/>
                </a:cubicBezTo>
                <a:cubicBezTo>
                  <a:pt x="107" y="800"/>
                  <a:pt x="107" y="800"/>
                  <a:pt x="107" y="800"/>
                </a:cubicBezTo>
                <a:cubicBezTo>
                  <a:pt x="84" y="819"/>
                  <a:pt x="80" y="852"/>
                  <a:pt x="99" y="875"/>
                </a:cubicBezTo>
                <a:cubicBezTo>
                  <a:pt x="150" y="939"/>
                  <a:pt x="150" y="939"/>
                  <a:pt x="150" y="939"/>
                </a:cubicBezTo>
                <a:cubicBezTo>
                  <a:pt x="163" y="954"/>
                  <a:pt x="182" y="961"/>
                  <a:pt x="200" y="958"/>
                </a:cubicBezTo>
                <a:cubicBezTo>
                  <a:pt x="209" y="956"/>
                  <a:pt x="217" y="953"/>
                  <a:pt x="225" y="947"/>
                </a:cubicBezTo>
                <a:cubicBezTo>
                  <a:pt x="278" y="904"/>
                  <a:pt x="278" y="904"/>
                  <a:pt x="278" y="904"/>
                </a:cubicBezTo>
                <a:cubicBezTo>
                  <a:pt x="309" y="929"/>
                  <a:pt x="343" y="950"/>
                  <a:pt x="380" y="966"/>
                </a:cubicBezTo>
                <a:cubicBezTo>
                  <a:pt x="367" y="1032"/>
                  <a:pt x="367" y="1032"/>
                  <a:pt x="367" y="1032"/>
                </a:cubicBezTo>
                <a:cubicBezTo>
                  <a:pt x="362" y="1061"/>
                  <a:pt x="380" y="1089"/>
                  <a:pt x="409" y="1095"/>
                </a:cubicBezTo>
                <a:cubicBezTo>
                  <a:pt x="490" y="1110"/>
                  <a:pt x="490" y="1110"/>
                  <a:pt x="490" y="1110"/>
                </a:cubicBezTo>
                <a:cubicBezTo>
                  <a:pt x="496" y="1112"/>
                  <a:pt x="502" y="1112"/>
                  <a:pt x="508" y="1111"/>
                </a:cubicBezTo>
                <a:cubicBezTo>
                  <a:pt x="529" y="1107"/>
                  <a:pt x="547" y="1091"/>
                  <a:pt x="552" y="1069"/>
                </a:cubicBezTo>
                <a:cubicBezTo>
                  <a:pt x="565" y="1002"/>
                  <a:pt x="565" y="1002"/>
                  <a:pt x="565" y="1002"/>
                </a:cubicBezTo>
                <a:cubicBezTo>
                  <a:pt x="585" y="1001"/>
                  <a:pt x="605" y="1000"/>
                  <a:pt x="625" y="997"/>
                </a:cubicBezTo>
                <a:cubicBezTo>
                  <a:pt x="645" y="993"/>
                  <a:pt x="664" y="989"/>
                  <a:pt x="683" y="983"/>
                </a:cubicBezTo>
                <a:cubicBezTo>
                  <a:pt x="716" y="1043"/>
                  <a:pt x="716" y="1043"/>
                  <a:pt x="716" y="1043"/>
                </a:cubicBezTo>
                <a:cubicBezTo>
                  <a:pt x="727" y="1063"/>
                  <a:pt x="749" y="1073"/>
                  <a:pt x="771" y="1070"/>
                </a:cubicBezTo>
                <a:cubicBezTo>
                  <a:pt x="777" y="1069"/>
                  <a:pt x="783" y="1067"/>
                  <a:pt x="788" y="1064"/>
                </a:cubicBezTo>
                <a:cubicBezTo>
                  <a:pt x="860" y="1024"/>
                  <a:pt x="860" y="1024"/>
                  <a:pt x="860" y="1024"/>
                </a:cubicBezTo>
                <a:cubicBezTo>
                  <a:pt x="886" y="1010"/>
                  <a:pt x="895" y="977"/>
                  <a:pt x="881" y="952"/>
                </a:cubicBezTo>
                <a:cubicBezTo>
                  <a:pt x="848" y="892"/>
                  <a:pt x="848" y="892"/>
                  <a:pt x="848" y="892"/>
                </a:cubicBezTo>
                <a:cubicBezTo>
                  <a:pt x="878" y="866"/>
                  <a:pt x="905" y="835"/>
                  <a:pt x="927" y="802"/>
                </a:cubicBezTo>
                <a:cubicBezTo>
                  <a:pt x="990" y="826"/>
                  <a:pt x="990" y="826"/>
                  <a:pt x="990" y="826"/>
                </a:cubicBezTo>
                <a:cubicBezTo>
                  <a:pt x="999" y="830"/>
                  <a:pt x="1008" y="831"/>
                  <a:pt x="1017" y="829"/>
                </a:cubicBezTo>
                <a:cubicBezTo>
                  <a:pt x="1035" y="827"/>
                  <a:pt x="1052" y="814"/>
                  <a:pt x="1059" y="796"/>
                </a:cubicBezTo>
                <a:cubicBezTo>
                  <a:pt x="1088" y="720"/>
                  <a:pt x="1088" y="720"/>
                  <a:pt x="1088" y="720"/>
                </a:cubicBezTo>
                <a:cubicBezTo>
                  <a:pt x="1099" y="692"/>
                  <a:pt x="1085" y="661"/>
                  <a:pt x="1058" y="651"/>
                </a:cubicBezTo>
                <a:cubicBezTo>
                  <a:pt x="994" y="627"/>
                  <a:pt x="994" y="627"/>
                  <a:pt x="994" y="627"/>
                </a:cubicBezTo>
                <a:cubicBezTo>
                  <a:pt x="1000" y="588"/>
                  <a:pt x="1001" y="547"/>
                  <a:pt x="996" y="507"/>
                </a:cubicBezTo>
                <a:cubicBezTo>
                  <a:pt x="1061" y="485"/>
                  <a:pt x="1061" y="485"/>
                  <a:pt x="1061" y="485"/>
                </a:cubicBezTo>
                <a:cubicBezTo>
                  <a:pt x="1088" y="475"/>
                  <a:pt x="1103" y="445"/>
                  <a:pt x="1094" y="417"/>
                </a:cubicBezTo>
                <a:cubicBezTo>
                  <a:pt x="1067" y="340"/>
                  <a:pt x="1067" y="340"/>
                  <a:pt x="1067" y="340"/>
                </a:cubicBezTo>
                <a:cubicBezTo>
                  <a:pt x="1059" y="315"/>
                  <a:pt x="1034" y="301"/>
                  <a:pt x="1009" y="305"/>
                </a:cubicBezTo>
                <a:cubicBezTo>
                  <a:pt x="1006" y="305"/>
                  <a:pt x="1003" y="306"/>
                  <a:pt x="1000" y="307"/>
                </a:cubicBezTo>
                <a:cubicBezTo>
                  <a:pt x="936" y="329"/>
                  <a:pt x="936" y="329"/>
                  <a:pt x="936" y="329"/>
                </a:cubicBezTo>
                <a:cubicBezTo>
                  <a:pt x="915" y="294"/>
                  <a:pt x="889" y="263"/>
                  <a:pt x="860" y="236"/>
                </a:cubicBezTo>
                <a:cubicBezTo>
                  <a:pt x="895" y="177"/>
                  <a:pt x="895" y="177"/>
                  <a:pt x="895" y="177"/>
                </a:cubicBezTo>
                <a:cubicBezTo>
                  <a:pt x="910" y="152"/>
                  <a:pt x="902" y="120"/>
                  <a:pt x="877" y="105"/>
                </a:cubicBezTo>
                <a:cubicBezTo>
                  <a:pt x="807" y="62"/>
                  <a:pt x="807" y="62"/>
                  <a:pt x="807" y="62"/>
                </a:cubicBezTo>
                <a:cubicBezTo>
                  <a:pt x="796" y="56"/>
                  <a:pt x="783" y="53"/>
                  <a:pt x="771" y="55"/>
                </a:cubicBezTo>
                <a:cubicBezTo>
                  <a:pt x="756" y="58"/>
                  <a:pt x="743" y="66"/>
                  <a:pt x="734" y="80"/>
                </a:cubicBezTo>
                <a:cubicBezTo>
                  <a:pt x="699" y="138"/>
                  <a:pt x="699" y="138"/>
                  <a:pt x="699" y="138"/>
                </a:cubicBezTo>
                <a:cubicBezTo>
                  <a:pt x="662" y="126"/>
                  <a:pt x="622" y="118"/>
                  <a:pt x="582" y="115"/>
                </a:cubicBezTo>
                <a:cubicBezTo>
                  <a:pt x="571" y="48"/>
                  <a:pt x="571" y="48"/>
                  <a:pt x="571" y="48"/>
                </a:cubicBezTo>
                <a:cubicBezTo>
                  <a:pt x="566" y="19"/>
                  <a:pt x="539" y="0"/>
                  <a:pt x="510" y="4"/>
                </a:cubicBezTo>
                <a:cubicBezTo>
                  <a:pt x="429" y="17"/>
                  <a:pt x="429" y="17"/>
                  <a:pt x="429" y="17"/>
                </a:cubicBezTo>
                <a:cubicBezTo>
                  <a:pt x="400" y="21"/>
                  <a:pt x="381" y="49"/>
                  <a:pt x="385" y="78"/>
                </a:cubicBezTo>
                <a:cubicBezTo>
                  <a:pt x="396" y="145"/>
                  <a:pt x="396" y="145"/>
                  <a:pt x="396" y="145"/>
                </a:cubicBezTo>
                <a:cubicBezTo>
                  <a:pt x="358" y="159"/>
                  <a:pt x="323" y="179"/>
                  <a:pt x="291" y="203"/>
                </a:cubicBezTo>
                <a:cubicBezTo>
                  <a:pt x="240" y="158"/>
                  <a:pt x="240" y="158"/>
                  <a:pt x="240" y="158"/>
                </a:cubicBezTo>
                <a:cubicBezTo>
                  <a:pt x="227" y="147"/>
                  <a:pt x="211" y="143"/>
                  <a:pt x="197" y="146"/>
                </a:cubicBezTo>
                <a:cubicBezTo>
                  <a:pt x="185" y="147"/>
                  <a:pt x="173" y="153"/>
                  <a:pt x="165" y="163"/>
                </a:cubicBezTo>
                <a:cubicBezTo>
                  <a:pt x="111" y="225"/>
                  <a:pt x="111" y="225"/>
                  <a:pt x="111" y="225"/>
                </a:cubicBezTo>
                <a:cubicBezTo>
                  <a:pt x="92" y="247"/>
                  <a:pt x="94" y="281"/>
                  <a:pt x="116" y="300"/>
                </a:cubicBezTo>
                <a:close/>
                <a:moveTo>
                  <a:pt x="505" y="235"/>
                </a:moveTo>
                <a:cubicBezTo>
                  <a:pt x="683" y="207"/>
                  <a:pt x="851" y="329"/>
                  <a:pt x="879" y="508"/>
                </a:cubicBezTo>
                <a:cubicBezTo>
                  <a:pt x="907" y="686"/>
                  <a:pt x="785" y="854"/>
                  <a:pt x="607" y="882"/>
                </a:cubicBezTo>
                <a:cubicBezTo>
                  <a:pt x="428" y="910"/>
                  <a:pt x="261" y="787"/>
                  <a:pt x="233" y="609"/>
                </a:cubicBezTo>
                <a:cubicBezTo>
                  <a:pt x="205" y="431"/>
                  <a:pt x="327" y="263"/>
                  <a:pt x="505" y="23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37" name="Freeform 7"/>
          <p:cNvSpPr>
            <a:spLocks noEditPoints="1"/>
          </p:cNvSpPr>
          <p:nvPr/>
        </p:nvSpPr>
        <p:spPr bwMode="auto">
          <a:xfrm rot="13659102">
            <a:off x="2311067" y="2817641"/>
            <a:ext cx="1999625" cy="2019344"/>
          </a:xfrm>
          <a:custGeom>
            <a:avLst/>
            <a:gdLst>
              <a:gd name="T0" fmla="*/ 167 w 1103"/>
              <a:gd name="T1" fmla="*/ 344 h 1112"/>
              <a:gd name="T2" fmla="*/ 56 w 1103"/>
              <a:gd name="T3" fmla="*/ 455 h 1112"/>
              <a:gd name="T4" fmla="*/ 2 w 1103"/>
              <a:gd name="T5" fmla="*/ 507 h 1112"/>
              <a:gd name="T6" fmla="*/ 53 w 1103"/>
              <a:gd name="T7" fmla="*/ 643 h 1112"/>
              <a:gd name="T8" fmla="*/ 159 w 1103"/>
              <a:gd name="T9" fmla="*/ 758 h 1112"/>
              <a:gd name="T10" fmla="*/ 99 w 1103"/>
              <a:gd name="T11" fmla="*/ 875 h 1112"/>
              <a:gd name="T12" fmla="*/ 200 w 1103"/>
              <a:gd name="T13" fmla="*/ 958 h 1112"/>
              <a:gd name="T14" fmla="*/ 278 w 1103"/>
              <a:gd name="T15" fmla="*/ 904 h 1112"/>
              <a:gd name="T16" fmla="*/ 367 w 1103"/>
              <a:gd name="T17" fmla="*/ 1032 h 1112"/>
              <a:gd name="T18" fmla="*/ 490 w 1103"/>
              <a:gd name="T19" fmla="*/ 1110 h 1112"/>
              <a:gd name="T20" fmla="*/ 552 w 1103"/>
              <a:gd name="T21" fmla="*/ 1069 h 1112"/>
              <a:gd name="T22" fmla="*/ 625 w 1103"/>
              <a:gd name="T23" fmla="*/ 997 h 1112"/>
              <a:gd name="T24" fmla="*/ 716 w 1103"/>
              <a:gd name="T25" fmla="*/ 1043 h 1112"/>
              <a:gd name="T26" fmla="*/ 788 w 1103"/>
              <a:gd name="T27" fmla="*/ 1064 h 1112"/>
              <a:gd name="T28" fmla="*/ 881 w 1103"/>
              <a:gd name="T29" fmla="*/ 952 h 1112"/>
              <a:gd name="T30" fmla="*/ 927 w 1103"/>
              <a:gd name="T31" fmla="*/ 802 h 1112"/>
              <a:gd name="T32" fmla="*/ 1017 w 1103"/>
              <a:gd name="T33" fmla="*/ 829 h 1112"/>
              <a:gd name="T34" fmla="*/ 1088 w 1103"/>
              <a:gd name="T35" fmla="*/ 720 h 1112"/>
              <a:gd name="T36" fmla="*/ 994 w 1103"/>
              <a:gd name="T37" fmla="*/ 627 h 1112"/>
              <a:gd name="T38" fmla="*/ 1061 w 1103"/>
              <a:gd name="T39" fmla="*/ 485 h 1112"/>
              <a:gd name="T40" fmla="*/ 1067 w 1103"/>
              <a:gd name="T41" fmla="*/ 340 h 1112"/>
              <a:gd name="T42" fmla="*/ 1000 w 1103"/>
              <a:gd name="T43" fmla="*/ 307 h 1112"/>
              <a:gd name="T44" fmla="*/ 860 w 1103"/>
              <a:gd name="T45" fmla="*/ 236 h 1112"/>
              <a:gd name="T46" fmla="*/ 877 w 1103"/>
              <a:gd name="T47" fmla="*/ 105 h 1112"/>
              <a:gd name="T48" fmla="*/ 771 w 1103"/>
              <a:gd name="T49" fmla="*/ 55 h 1112"/>
              <a:gd name="T50" fmla="*/ 699 w 1103"/>
              <a:gd name="T51" fmla="*/ 138 h 1112"/>
              <a:gd name="T52" fmla="*/ 571 w 1103"/>
              <a:gd name="T53" fmla="*/ 48 h 1112"/>
              <a:gd name="T54" fmla="*/ 429 w 1103"/>
              <a:gd name="T55" fmla="*/ 17 h 1112"/>
              <a:gd name="T56" fmla="*/ 396 w 1103"/>
              <a:gd name="T57" fmla="*/ 145 h 1112"/>
              <a:gd name="T58" fmla="*/ 240 w 1103"/>
              <a:gd name="T59" fmla="*/ 158 h 1112"/>
              <a:gd name="T60" fmla="*/ 165 w 1103"/>
              <a:gd name="T61" fmla="*/ 163 h 1112"/>
              <a:gd name="T62" fmla="*/ 116 w 1103"/>
              <a:gd name="T63" fmla="*/ 300 h 1112"/>
              <a:gd name="T64" fmla="*/ 879 w 1103"/>
              <a:gd name="T65" fmla="*/ 508 h 1112"/>
              <a:gd name="T66" fmla="*/ 233 w 1103"/>
              <a:gd name="T67" fmla="*/ 609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3" h="1112">
                <a:moveTo>
                  <a:pt x="116" y="300"/>
                </a:moveTo>
                <a:cubicBezTo>
                  <a:pt x="167" y="344"/>
                  <a:pt x="167" y="344"/>
                  <a:pt x="167" y="344"/>
                </a:cubicBezTo>
                <a:cubicBezTo>
                  <a:pt x="148" y="379"/>
                  <a:pt x="133" y="417"/>
                  <a:pt x="124" y="456"/>
                </a:cubicBezTo>
                <a:cubicBezTo>
                  <a:pt x="56" y="455"/>
                  <a:pt x="56" y="455"/>
                  <a:pt x="56" y="455"/>
                </a:cubicBezTo>
                <a:cubicBezTo>
                  <a:pt x="53" y="455"/>
                  <a:pt x="50" y="455"/>
                  <a:pt x="47" y="456"/>
                </a:cubicBezTo>
                <a:cubicBezTo>
                  <a:pt x="22" y="459"/>
                  <a:pt x="3" y="481"/>
                  <a:pt x="2" y="507"/>
                </a:cubicBezTo>
                <a:cubicBezTo>
                  <a:pt x="1" y="589"/>
                  <a:pt x="1" y="589"/>
                  <a:pt x="1" y="589"/>
                </a:cubicBezTo>
                <a:cubicBezTo>
                  <a:pt x="0" y="618"/>
                  <a:pt x="23" y="642"/>
                  <a:pt x="53" y="643"/>
                </a:cubicBezTo>
                <a:cubicBezTo>
                  <a:pt x="121" y="644"/>
                  <a:pt x="121" y="644"/>
                  <a:pt x="121" y="644"/>
                </a:cubicBezTo>
                <a:cubicBezTo>
                  <a:pt x="129" y="685"/>
                  <a:pt x="142" y="723"/>
                  <a:pt x="159" y="758"/>
                </a:cubicBezTo>
                <a:cubicBezTo>
                  <a:pt x="107" y="800"/>
                  <a:pt x="107" y="800"/>
                  <a:pt x="107" y="800"/>
                </a:cubicBezTo>
                <a:cubicBezTo>
                  <a:pt x="84" y="819"/>
                  <a:pt x="80" y="852"/>
                  <a:pt x="99" y="875"/>
                </a:cubicBezTo>
                <a:cubicBezTo>
                  <a:pt x="150" y="939"/>
                  <a:pt x="150" y="939"/>
                  <a:pt x="150" y="939"/>
                </a:cubicBezTo>
                <a:cubicBezTo>
                  <a:pt x="163" y="954"/>
                  <a:pt x="182" y="961"/>
                  <a:pt x="200" y="958"/>
                </a:cubicBezTo>
                <a:cubicBezTo>
                  <a:pt x="209" y="956"/>
                  <a:pt x="217" y="953"/>
                  <a:pt x="225" y="947"/>
                </a:cubicBezTo>
                <a:cubicBezTo>
                  <a:pt x="278" y="904"/>
                  <a:pt x="278" y="904"/>
                  <a:pt x="278" y="904"/>
                </a:cubicBezTo>
                <a:cubicBezTo>
                  <a:pt x="309" y="929"/>
                  <a:pt x="343" y="950"/>
                  <a:pt x="380" y="966"/>
                </a:cubicBezTo>
                <a:cubicBezTo>
                  <a:pt x="367" y="1032"/>
                  <a:pt x="367" y="1032"/>
                  <a:pt x="367" y="1032"/>
                </a:cubicBezTo>
                <a:cubicBezTo>
                  <a:pt x="362" y="1061"/>
                  <a:pt x="380" y="1089"/>
                  <a:pt x="409" y="1095"/>
                </a:cubicBezTo>
                <a:cubicBezTo>
                  <a:pt x="490" y="1110"/>
                  <a:pt x="490" y="1110"/>
                  <a:pt x="490" y="1110"/>
                </a:cubicBezTo>
                <a:cubicBezTo>
                  <a:pt x="496" y="1112"/>
                  <a:pt x="502" y="1112"/>
                  <a:pt x="508" y="1111"/>
                </a:cubicBezTo>
                <a:cubicBezTo>
                  <a:pt x="529" y="1107"/>
                  <a:pt x="547" y="1091"/>
                  <a:pt x="552" y="1069"/>
                </a:cubicBezTo>
                <a:cubicBezTo>
                  <a:pt x="565" y="1002"/>
                  <a:pt x="565" y="1002"/>
                  <a:pt x="565" y="1002"/>
                </a:cubicBezTo>
                <a:cubicBezTo>
                  <a:pt x="585" y="1001"/>
                  <a:pt x="605" y="1000"/>
                  <a:pt x="625" y="997"/>
                </a:cubicBezTo>
                <a:cubicBezTo>
                  <a:pt x="645" y="993"/>
                  <a:pt x="664" y="989"/>
                  <a:pt x="683" y="983"/>
                </a:cubicBezTo>
                <a:cubicBezTo>
                  <a:pt x="716" y="1043"/>
                  <a:pt x="716" y="1043"/>
                  <a:pt x="716" y="1043"/>
                </a:cubicBezTo>
                <a:cubicBezTo>
                  <a:pt x="727" y="1063"/>
                  <a:pt x="749" y="1073"/>
                  <a:pt x="771" y="1070"/>
                </a:cubicBezTo>
                <a:cubicBezTo>
                  <a:pt x="777" y="1069"/>
                  <a:pt x="783" y="1067"/>
                  <a:pt x="788" y="1064"/>
                </a:cubicBezTo>
                <a:cubicBezTo>
                  <a:pt x="860" y="1024"/>
                  <a:pt x="860" y="1024"/>
                  <a:pt x="860" y="1024"/>
                </a:cubicBezTo>
                <a:cubicBezTo>
                  <a:pt x="886" y="1010"/>
                  <a:pt x="895" y="977"/>
                  <a:pt x="881" y="952"/>
                </a:cubicBezTo>
                <a:cubicBezTo>
                  <a:pt x="848" y="892"/>
                  <a:pt x="848" y="892"/>
                  <a:pt x="848" y="892"/>
                </a:cubicBezTo>
                <a:cubicBezTo>
                  <a:pt x="878" y="866"/>
                  <a:pt x="905" y="835"/>
                  <a:pt x="927" y="802"/>
                </a:cubicBezTo>
                <a:cubicBezTo>
                  <a:pt x="990" y="826"/>
                  <a:pt x="990" y="826"/>
                  <a:pt x="990" y="826"/>
                </a:cubicBezTo>
                <a:cubicBezTo>
                  <a:pt x="999" y="830"/>
                  <a:pt x="1008" y="831"/>
                  <a:pt x="1017" y="829"/>
                </a:cubicBezTo>
                <a:cubicBezTo>
                  <a:pt x="1035" y="827"/>
                  <a:pt x="1052" y="814"/>
                  <a:pt x="1059" y="796"/>
                </a:cubicBezTo>
                <a:cubicBezTo>
                  <a:pt x="1088" y="720"/>
                  <a:pt x="1088" y="720"/>
                  <a:pt x="1088" y="720"/>
                </a:cubicBezTo>
                <a:cubicBezTo>
                  <a:pt x="1099" y="692"/>
                  <a:pt x="1085" y="661"/>
                  <a:pt x="1058" y="651"/>
                </a:cubicBezTo>
                <a:cubicBezTo>
                  <a:pt x="994" y="627"/>
                  <a:pt x="994" y="627"/>
                  <a:pt x="994" y="627"/>
                </a:cubicBezTo>
                <a:cubicBezTo>
                  <a:pt x="1000" y="588"/>
                  <a:pt x="1001" y="547"/>
                  <a:pt x="996" y="507"/>
                </a:cubicBezTo>
                <a:cubicBezTo>
                  <a:pt x="1061" y="485"/>
                  <a:pt x="1061" y="485"/>
                  <a:pt x="1061" y="485"/>
                </a:cubicBezTo>
                <a:cubicBezTo>
                  <a:pt x="1088" y="475"/>
                  <a:pt x="1103" y="445"/>
                  <a:pt x="1094" y="417"/>
                </a:cubicBezTo>
                <a:cubicBezTo>
                  <a:pt x="1067" y="340"/>
                  <a:pt x="1067" y="340"/>
                  <a:pt x="1067" y="340"/>
                </a:cubicBezTo>
                <a:cubicBezTo>
                  <a:pt x="1059" y="315"/>
                  <a:pt x="1034" y="301"/>
                  <a:pt x="1009" y="305"/>
                </a:cubicBezTo>
                <a:cubicBezTo>
                  <a:pt x="1006" y="305"/>
                  <a:pt x="1003" y="306"/>
                  <a:pt x="1000" y="307"/>
                </a:cubicBezTo>
                <a:cubicBezTo>
                  <a:pt x="936" y="329"/>
                  <a:pt x="936" y="329"/>
                  <a:pt x="936" y="329"/>
                </a:cubicBezTo>
                <a:cubicBezTo>
                  <a:pt x="915" y="294"/>
                  <a:pt x="889" y="263"/>
                  <a:pt x="860" y="236"/>
                </a:cubicBezTo>
                <a:cubicBezTo>
                  <a:pt x="895" y="177"/>
                  <a:pt x="895" y="177"/>
                  <a:pt x="895" y="177"/>
                </a:cubicBezTo>
                <a:cubicBezTo>
                  <a:pt x="910" y="152"/>
                  <a:pt x="902" y="120"/>
                  <a:pt x="877" y="105"/>
                </a:cubicBezTo>
                <a:cubicBezTo>
                  <a:pt x="807" y="62"/>
                  <a:pt x="807" y="62"/>
                  <a:pt x="807" y="62"/>
                </a:cubicBezTo>
                <a:cubicBezTo>
                  <a:pt x="796" y="56"/>
                  <a:pt x="783" y="53"/>
                  <a:pt x="771" y="55"/>
                </a:cubicBezTo>
                <a:cubicBezTo>
                  <a:pt x="756" y="58"/>
                  <a:pt x="743" y="66"/>
                  <a:pt x="734" y="80"/>
                </a:cubicBezTo>
                <a:cubicBezTo>
                  <a:pt x="699" y="138"/>
                  <a:pt x="699" y="138"/>
                  <a:pt x="699" y="138"/>
                </a:cubicBezTo>
                <a:cubicBezTo>
                  <a:pt x="662" y="126"/>
                  <a:pt x="622" y="118"/>
                  <a:pt x="582" y="115"/>
                </a:cubicBezTo>
                <a:cubicBezTo>
                  <a:pt x="571" y="48"/>
                  <a:pt x="571" y="48"/>
                  <a:pt x="571" y="48"/>
                </a:cubicBezTo>
                <a:cubicBezTo>
                  <a:pt x="566" y="19"/>
                  <a:pt x="539" y="0"/>
                  <a:pt x="510" y="4"/>
                </a:cubicBezTo>
                <a:cubicBezTo>
                  <a:pt x="429" y="17"/>
                  <a:pt x="429" y="17"/>
                  <a:pt x="429" y="17"/>
                </a:cubicBezTo>
                <a:cubicBezTo>
                  <a:pt x="400" y="21"/>
                  <a:pt x="381" y="49"/>
                  <a:pt x="385" y="78"/>
                </a:cubicBezTo>
                <a:cubicBezTo>
                  <a:pt x="396" y="145"/>
                  <a:pt x="396" y="145"/>
                  <a:pt x="396" y="145"/>
                </a:cubicBezTo>
                <a:cubicBezTo>
                  <a:pt x="358" y="159"/>
                  <a:pt x="323" y="179"/>
                  <a:pt x="291" y="203"/>
                </a:cubicBezTo>
                <a:cubicBezTo>
                  <a:pt x="240" y="158"/>
                  <a:pt x="240" y="158"/>
                  <a:pt x="240" y="158"/>
                </a:cubicBezTo>
                <a:cubicBezTo>
                  <a:pt x="227" y="147"/>
                  <a:pt x="211" y="143"/>
                  <a:pt x="197" y="146"/>
                </a:cubicBezTo>
                <a:cubicBezTo>
                  <a:pt x="185" y="147"/>
                  <a:pt x="173" y="153"/>
                  <a:pt x="165" y="163"/>
                </a:cubicBezTo>
                <a:cubicBezTo>
                  <a:pt x="111" y="225"/>
                  <a:pt x="111" y="225"/>
                  <a:pt x="111" y="225"/>
                </a:cubicBezTo>
                <a:cubicBezTo>
                  <a:pt x="92" y="247"/>
                  <a:pt x="94" y="281"/>
                  <a:pt x="116" y="300"/>
                </a:cubicBezTo>
                <a:close/>
                <a:moveTo>
                  <a:pt x="505" y="235"/>
                </a:moveTo>
                <a:cubicBezTo>
                  <a:pt x="683" y="207"/>
                  <a:pt x="851" y="329"/>
                  <a:pt x="879" y="508"/>
                </a:cubicBezTo>
                <a:cubicBezTo>
                  <a:pt x="907" y="686"/>
                  <a:pt x="785" y="854"/>
                  <a:pt x="607" y="882"/>
                </a:cubicBezTo>
                <a:cubicBezTo>
                  <a:pt x="428" y="910"/>
                  <a:pt x="261" y="787"/>
                  <a:pt x="233" y="609"/>
                </a:cubicBezTo>
                <a:cubicBezTo>
                  <a:pt x="205" y="431"/>
                  <a:pt x="327" y="263"/>
                  <a:pt x="505" y="23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 rot="13659102">
            <a:off x="2123273" y="4591240"/>
            <a:ext cx="1375561" cy="1389126"/>
          </a:xfrm>
          <a:custGeom>
            <a:avLst/>
            <a:gdLst>
              <a:gd name="T0" fmla="*/ 167 w 1103"/>
              <a:gd name="T1" fmla="*/ 344 h 1112"/>
              <a:gd name="T2" fmla="*/ 56 w 1103"/>
              <a:gd name="T3" fmla="*/ 455 h 1112"/>
              <a:gd name="T4" fmla="*/ 2 w 1103"/>
              <a:gd name="T5" fmla="*/ 507 h 1112"/>
              <a:gd name="T6" fmla="*/ 53 w 1103"/>
              <a:gd name="T7" fmla="*/ 643 h 1112"/>
              <a:gd name="T8" fmla="*/ 159 w 1103"/>
              <a:gd name="T9" fmla="*/ 758 h 1112"/>
              <a:gd name="T10" fmla="*/ 99 w 1103"/>
              <a:gd name="T11" fmla="*/ 875 h 1112"/>
              <a:gd name="T12" fmla="*/ 200 w 1103"/>
              <a:gd name="T13" fmla="*/ 958 h 1112"/>
              <a:gd name="T14" fmla="*/ 278 w 1103"/>
              <a:gd name="T15" fmla="*/ 904 h 1112"/>
              <a:gd name="T16" fmla="*/ 367 w 1103"/>
              <a:gd name="T17" fmla="*/ 1032 h 1112"/>
              <a:gd name="T18" fmla="*/ 490 w 1103"/>
              <a:gd name="T19" fmla="*/ 1110 h 1112"/>
              <a:gd name="T20" fmla="*/ 552 w 1103"/>
              <a:gd name="T21" fmla="*/ 1069 h 1112"/>
              <a:gd name="T22" fmla="*/ 625 w 1103"/>
              <a:gd name="T23" fmla="*/ 997 h 1112"/>
              <a:gd name="T24" fmla="*/ 716 w 1103"/>
              <a:gd name="T25" fmla="*/ 1043 h 1112"/>
              <a:gd name="T26" fmla="*/ 788 w 1103"/>
              <a:gd name="T27" fmla="*/ 1064 h 1112"/>
              <a:gd name="T28" fmla="*/ 881 w 1103"/>
              <a:gd name="T29" fmla="*/ 952 h 1112"/>
              <a:gd name="T30" fmla="*/ 927 w 1103"/>
              <a:gd name="T31" fmla="*/ 802 h 1112"/>
              <a:gd name="T32" fmla="*/ 1017 w 1103"/>
              <a:gd name="T33" fmla="*/ 829 h 1112"/>
              <a:gd name="T34" fmla="*/ 1088 w 1103"/>
              <a:gd name="T35" fmla="*/ 720 h 1112"/>
              <a:gd name="T36" fmla="*/ 994 w 1103"/>
              <a:gd name="T37" fmla="*/ 627 h 1112"/>
              <a:gd name="T38" fmla="*/ 1061 w 1103"/>
              <a:gd name="T39" fmla="*/ 485 h 1112"/>
              <a:gd name="T40" fmla="*/ 1067 w 1103"/>
              <a:gd name="T41" fmla="*/ 340 h 1112"/>
              <a:gd name="T42" fmla="*/ 1000 w 1103"/>
              <a:gd name="T43" fmla="*/ 307 h 1112"/>
              <a:gd name="T44" fmla="*/ 860 w 1103"/>
              <a:gd name="T45" fmla="*/ 236 h 1112"/>
              <a:gd name="T46" fmla="*/ 877 w 1103"/>
              <a:gd name="T47" fmla="*/ 105 h 1112"/>
              <a:gd name="T48" fmla="*/ 771 w 1103"/>
              <a:gd name="T49" fmla="*/ 55 h 1112"/>
              <a:gd name="T50" fmla="*/ 699 w 1103"/>
              <a:gd name="T51" fmla="*/ 138 h 1112"/>
              <a:gd name="T52" fmla="*/ 571 w 1103"/>
              <a:gd name="T53" fmla="*/ 48 h 1112"/>
              <a:gd name="T54" fmla="*/ 429 w 1103"/>
              <a:gd name="T55" fmla="*/ 17 h 1112"/>
              <a:gd name="T56" fmla="*/ 396 w 1103"/>
              <a:gd name="T57" fmla="*/ 145 h 1112"/>
              <a:gd name="T58" fmla="*/ 240 w 1103"/>
              <a:gd name="T59" fmla="*/ 158 h 1112"/>
              <a:gd name="T60" fmla="*/ 165 w 1103"/>
              <a:gd name="T61" fmla="*/ 163 h 1112"/>
              <a:gd name="T62" fmla="*/ 116 w 1103"/>
              <a:gd name="T63" fmla="*/ 300 h 1112"/>
              <a:gd name="T64" fmla="*/ 879 w 1103"/>
              <a:gd name="T65" fmla="*/ 508 h 1112"/>
              <a:gd name="T66" fmla="*/ 233 w 1103"/>
              <a:gd name="T67" fmla="*/ 609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3" h="1112">
                <a:moveTo>
                  <a:pt x="116" y="300"/>
                </a:moveTo>
                <a:cubicBezTo>
                  <a:pt x="167" y="344"/>
                  <a:pt x="167" y="344"/>
                  <a:pt x="167" y="344"/>
                </a:cubicBezTo>
                <a:cubicBezTo>
                  <a:pt x="148" y="379"/>
                  <a:pt x="133" y="417"/>
                  <a:pt x="124" y="456"/>
                </a:cubicBezTo>
                <a:cubicBezTo>
                  <a:pt x="56" y="455"/>
                  <a:pt x="56" y="455"/>
                  <a:pt x="56" y="455"/>
                </a:cubicBezTo>
                <a:cubicBezTo>
                  <a:pt x="53" y="455"/>
                  <a:pt x="50" y="455"/>
                  <a:pt x="47" y="456"/>
                </a:cubicBezTo>
                <a:cubicBezTo>
                  <a:pt x="22" y="459"/>
                  <a:pt x="3" y="481"/>
                  <a:pt x="2" y="507"/>
                </a:cubicBezTo>
                <a:cubicBezTo>
                  <a:pt x="1" y="589"/>
                  <a:pt x="1" y="589"/>
                  <a:pt x="1" y="589"/>
                </a:cubicBezTo>
                <a:cubicBezTo>
                  <a:pt x="0" y="618"/>
                  <a:pt x="23" y="642"/>
                  <a:pt x="53" y="643"/>
                </a:cubicBezTo>
                <a:cubicBezTo>
                  <a:pt x="121" y="644"/>
                  <a:pt x="121" y="644"/>
                  <a:pt x="121" y="644"/>
                </a:cubicBezTo>
                <a:cubicBezTo>
                  <a:pt x="129" y="685"/>
                  <a:pt x="142" y="723"/>
                  <a:pt x="159" y="758"/>
                </a:cubicBezTo>
                <a:cubicBezTo>
                  <a:pt x="107" y="800"/>
                  <a:pt x="107" y="800"/>
                  <a:pt x="107" y="800"/>
                </a:cubicBezTo>
                <a:cubicBezTo>
                  <a:pt x="84" y="819"/>
                  <a:pt x="80" y="852"/>
                  <a:pt x="99" y="875"/>
                </a:cubicBezTo>
                <a:cubicBezTo>
                  <a:pt x="150" y="939"/>
                  <a:pt x="150" y="939"/>
                  <a:pt x="150" y="939"/>
                </a:cubicBezTo>
                <a:cubicBezTo>
                  <a:pt x="163" y="954"/>
                  <a:pt x="182" y="961"/>
                  <a:pt x="200" y="958"/>
                </a:cubicBezTo>
                <a:cubicBezTo>
                  <a:pt x="209" y="956"/>
                  <a:pt x="217" y="953"/>
                  <a:pt x="225" y="947"/>
                </a:cubicBezTo>
                <a:cubicBezTo>
                  <a:pt x="278" y="904"/>
                  <a:pt x="278" y="904"/>
                  <a:pt x="278" y="904"/>
                </a:cubicBezTo>
                <a:cubicBezTo>
                  <a:pt x="309" y="929"/>
                  <a:pt x="343" y="950"/>
                  <a:pt x="380" y="966"/>
                </a:cubicBezTo>
                <a:cubicBezTo>
                  <a:pt x="367" y="1032"/>
                  <a:pt x="367" y="1032"/>
                  <a:pt x="367" y="1032"/>
                </a:cubicBezTo>
                <a:cubicBezTo>
                  <a:pt x="362" y="1061"/>
                  <a:pt x="380" y="1089"/>
                  <a:pt x="409" y="1095"/>
                </a:cubicBezTo>
                <a:cubicBezTo>
                  <a:pt x="490" y="1110"/>
                  <a:pt x="490" y="1110"/>
                  <a:pt x="490" y="1110"/>
                </a:cubicBezTo>
                <a:cubicBezTo>
                  <a:pt x="496" y="1112"/>
                  <a:pt x="502" y="1112"/>
                  <a:pt x="508" y="1111"/>
                </a:cubicBezTo>
                <a:cubicBezTo>
                  <a:pt x="529" y="1107"/>
                  <a:pt x="547" y="1091"/>
                  <a:pt x="552" y="1069"/>
                </a:cubicBezTo>
                <a:cubicBezTo>
                  <a:pt x="565" y="1002"/>
                  <a:pt x="565" y="1002"/>
                  <a:pt x="565" y="1002"/>
                </a:cubicBezTo>
                <a:cubicBezTo>
                  <a:pt x="585" y="1001"/>
                  <a:pt x="605" y="1000"/>
                  <a:pt x="625" y="997"/>
                </a:cubicBezTo>
                <a:cubicBezTo>
                  <a:pt x="645" y="993"/>
                  <a:pt x="664" y="989"/>
                  <a:pt x="683" y="983"/>
                </a:cubicBezTo>
                <a:cubicBezTo>
                  <a:pt x="716" y="1043"/>
                  <a:pt x="716" y="1043"/>
                  <a:pt x="716" y="1043"/>
                </a:cubicBezTo>
                <a:cubicBezTo>
                  <a:pt x="727" y="1063"/>
                  <a:pt x="749" y="1073"/>
                  <a:pt x="771" y="1070"/>
                </a:cubicBezTo>
                <a:cubicBezTo>
                  <a:pt x="777" y="1069"/>
                  <a:pt x="783" y="1067"/>
                  <a:pt x="788" y="1064"/>
                </a:cubicBezTo>
                <a:cubicBezTo>
                  <a:pt x="860" y="1024"/>
                  <a:pt x="860" y="1024"/>
                  <a:pt x="860" y="1024"/>
                </a:cubicBezTo>
                <a:cubicBezTo>
                  <a:pt x="886" y="1010"/>
                  <a:pt x="895" y="977"/>
                  <a:pt x="881" y="952"/>
                </a:cubicBezTo>
                <a:cubicBezTo>
                  <a:pt x="848" y="892"/>
                  <a:pt x="848" y="892"/>
                  <a:pt x="848" y="892"/>
                </a:cubicBezTo>
                <a:cubicBezTo>
                  <a:pt x="878" y="866"/>
                  <a:pt x="905" y="835"/>
                  <a:pt x="927" y="802"/>
                </a:cubicBezTo>
                <a:cubicBezTo>
                  <a:pt x="990" y="826"/>
                  <a:pt x="990" y="826"/>
                  <a:pt x="990" y="826"/>
                </a:cubicBezTo>
                <a:cubicBezTo>
                  <a:pt x="999" y="830"/>
                  <a:pt x="1008" y="831"/>
                  <a:pt x="1017" y="829"/>
                </a:cubicBezTo>
                <a:cubicBezTo>
                  <a:pt x="1035" y="827"/>
                  <a:pt x="1052" y="814"/>
                  <a:pt x="1059" y="796"/>
                </a:cubicBezTo>
                <a:cubicBezTo>
                  <a:pt x="1088" y="720"/>
                  <a:pt x="1088" y="720"/>
                  <a:pt x="1088" y="720"/>
                </a:cubicBezTo>
                <a:cubicBezTo>
                  <a:pt x="1099" y="692"/>
                  <a:pt x="1085" y="661"/>
                  <a:pt x="1058" y="651"/>
                </a:cubicBezTo>
                <a:cubicBezTo>
                  <a:pt x="994" y="627"/>
                  <a:pt x="994" y="627"/>
                  <a:pt x="994" y="627"/>
                </a:cubicBezTo>
                <a:cubicBezTo>
                  <a:pt x="1000" y="588"/>
                  <a:pt x="1001" y="547"/>
                  <a:pt x="996" y="507"/>
                </a:cubicBezTo>
                <a:cubicBezTo>
                  <a:pt x="1061" y="485"/>
                  <a:pt x="1061" y="485"/>
                  <a:pt x="1061" y="485"/>
                </a:cubicBezTo>
                <a:cubicBezTo>
                  <a:pt x="1088" y="475"/>
                  <a:pt x="1103" y="445"/>
                  <a:pt x="1094" y="417"/>
                </a:cubicBezTo>
                <a:cubicBezTo>
                  <a:pt x="1067" y="340"/>
                  <a:pt x="1067" y="340"/>
                  <a:pt x="1067" y="340"/>
                </a:cubicBezTo>
                <a:cubicBezTo>
                  <a:pt x="1059" y="315"/>
                  <a:pt x="1034" y="301"/>
                  <a:pt x="1009" y="305"/>
                </a:cubicBezTo>
                <a:cubicBezTo>
                  <a:pt x="1006" y="305"/>
                  <a:pt x="1003" y="306"/>
                  <a:pt x="1000" y="307"/>
                </a:cubicBezTo>
                <a:cubicBezTo>
                  <a:pt x="936" y="329"/>
                  <a:pt x="936" y="329"/>
                  <a:pt x="936" y="329"/>
                </a:cubicBezTo>
                <a:cubicBezTo>
                  <a:pt x="915" y="294"/>
                  <a:pt x="889" y="263"/>
                  <a:pt x="860" y="236"/>
                </a:cubicBezTo>
                <a:cubicBezTo>
                  <a:pt x="895" y="177"/>
                  <a:pt x="895" y="177"/>
                  <a:pt x="895" y="177"/>
                </a:cubicBezTo>
                <a:cubicBezTo>
                  <a:pt x="910" y="152"/>
                  <a:pt x="902" y="120"/>
                  <a:pt x="877" y="105"/>
                </a:cubicBezTo>
                <a:cubicBezTo>
                  <a:pt x="807" y="62"/>
                  <a:pt x="807" y="62"/>
                  <a:pt x="807" y="62"/>
                </a:cubicBezTo>
                <a:cubicBezTo>
                  <a:pt x="796" y="56"/>
                  <a:pt x="783" y="53"/>
                  <a:pt x="771" y="55"/>
                </a:cubicBezTo>
                <a:cubicBezTo>
                  <a:pt x="756" y="58"/>
                  <a:pt x="743" y="66"/>
                  <a:pt x="734" y="80"/>
                </a:cubicBezTo>
                <a:cubicBezTo>
                  <a:pt x="699" y="138"/>
                  <a:pt x="699" y="138"/>
                  <a:pt x="699" y="138"/>
                </a:cubicBezTo>
                <a:cubicBezTo>
                  <a:pt x="662" y="126"/>
                  <a:pt x="622" y="118"/>
                  <a:pt x="582" y="115"/>
                </a:cubicBezTo>
                <a:cubicBezTo>
                  <a:pt x="571" y="48"/>
                  <a:pt x="571" y="48"/>
                  <a:pt x="571" y="48"/>
                </a:cubicBezTo>
                <a:cubicBezTo>
                  <a:pt x="566" y="19"/>
                  <a:pt x="539" y="0"/>
                  <a:pt x="510" y="4"/>
                </a:cubicBezTo>
                <a:cubicBezTo>
                  <a:pt x="429" y="17"/>
                  <a:pt x="429" y="17"/>
                  <a:pt x="429" y="17"/>
                </a:cubicBezTo>
                <a:cubicBezTo>
                  <a:pt x="400" y="21"/>
                  <a:pt x="381" y="49"/>
                  <a:pt x="385" y="78"/>
                </a:cubicBezTo>
                <a:cubicBezTo>
                  <a:pt x="396" y="145"/>
                  <a:pt x="396" y="145"/>
                  <a:pt x="396" y="145"/>
                </a:cubicBezTo>
                <a:cubicBezTo>
                  <a:pt x="358" y="159"/>
                  <a:pt x="323" y="179"/>
                  <a:pt x="291" y="203"/>
                </a:cubicBezTo>
                <a:cubicBezTo>
                  <a:pt x="240" y="158"/>
                  <a:pt x="240" y="158"/>
                  <a:pt x="240" y="158"/>
                </a:cubicBezTo>
                <a:cubicBezTo>
                  <a:pt x="227" y="147"/>
                  <a:pt x="211" y="143"/>
                  <a:pt x="197" y="146"/>
                </a:cubicBezTo>
                <a:cubicBezTo>
                  <a:pt x="185" y="147"/>
                  <a:pt x="173" y="153"/>
                  <a:pt x="165" y="163"/>
                </a:cubicBezTo>
                <a:cubicBezTo>
                  <a:pt x="111" y="225"/>
                  <a:pt x="111" y="225"/>
                  <a:pt x="111" y="225"/>
                </a:cubicBezTo>
                <a:cubicBezTo>
                  <a:pt x="92" y="247"/>
                  <a:pt x="94" y="281"/>
                  <a:pt x="116" y="300"/>
                </a:cubicBezTo>
                <a:close/>
                <a:moveTo>
                  <a:pt x="505" y="235"/>
                </a:moveTo>
                <a:cubicBezTo>
                  <a:pt x="683" y="207"/>
                  <a:pt x="851" y="329"/>
                  <a:pt x="879" y="508"/>
                </a:cubicBezTo>
                <a:cubicBezTo>
                  <a:pt x="907" y="686"/>
                  <a:pt x="785" y="854"/>
                  <a:pt x="607" y="882"/>
                </a:cubicBezTo>
                <a:cubicBezTo>
                  <a:pt x="428" y="910"/>
                  <a:pt x="261" y="787"/>
                  <a:pt x="233" y="609"/>
                </a:cubicBezTo>
                <a:cubicBezTo>
                  <a:pt x="205" y="431"/>
                  <a:pt x="327" y="263"/>
                  <a:pt x="505" y="23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076527" y="2377878"/>
            <a:ext cx="424024" cy="437892"/>
            <a:chOff x="6522529" y="1013536"/>
            <a:chExt cx="485342" cy="501216"/>
          </a:xfrm>
          <a:solidFill>
            <a:srgbClr val="92D050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6765200" y="1236928"/>
              <a:ext cx="242671" cy="244938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6522529" y="1013536"/>
              <a:ext cx="403695" cy="501216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6536137" y="1029412"/>
              <a:ext cx="100924" cy="103192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78926" y="3455477"/>
            <a:ext cx="663906" cy="743673"/>
            <a:chOff x="7464788" y="910955"/>
            <a:chExt cx="630611" cy="706378"/>
          </a:xfrm>
          <a:solidFill>
            <a:srgbClr val="00B050"/>
          </a:solidFill>
        </p:grpSpPr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7584849" y="1003041"/>
              <a:ext cx="390489" cy="524538"/>
            </a:xfrm>
            <a:custGeom>
              <a:avLst/>
              <a:gdLst>
                <a:gd name="T0" fmla="*/ 1129 w 1467"/>
                <a:gd name="T1" fmla="*/ 1975 h 1975"/>
                <a:gd name="T2" fmla="*/ 339 w 1467"/>
                <a:gd name="T3" fmla="*/ 1975 h 1975"/>
                <a:gd name="T4" fmla="*/ 282 w 1467"/>
                <a:gd name="T5" fmla="*/ 1919 h 1975"/>
                <a:gd name="T6" fmla="*/ 282 w 1467"/>
                <a:gd name="T7" fmla="*/ 1311 h 1975"/>
                <a:gd name="T8" fmla="*/ 0 w 1467"/>
                <a:gd name="T9" fmla="*/ 733 h 1975"/>
                <a:gd name="T10" fmla="*/ 734 w 1467"/>
                <a:gd name="T11" fmla="*/ 0 h 1975"/>
                <a:gd name="T12" fmla="*/ 1467 w 1467"/>
                <a:gd name="T13" fmla="*/ 733 h 1975"/>
                <a:gd name="T14" fmla="*/ 1185 w 1467"/>
                <a:gd name="T15" fmla="*/ 1311 h 1975"/>
                <a:gd name="T16" fmla="*/ 1185 w 1467"/>
                <a:gd name="T17" fmla="*/ 1919 h 1975"/>
                <a:gd name="T18" fmla="*/ 1129 w 1467"/>
                <a:gd name="T19" fmla="*/ 1975 h 1975"/>
                <a:gd name="T20" fmla="*/ 395 w 1467"/>
                <a:gd name="T21" fmla="*/ 1862 h 1975"/>
                <a:gd name="T22" fmla="*/ 1072 w 1467"/>
                <a:gd name="T23" fmla="*/ 1862 h 1975"/>
                <a:gd name="T24" fmla="*/ 1072 w 1467"/>
                <a:gd name="T25" fmla="*/ 1283 h 1975"/>
                <a:gd name="T26" fmla="*/ 1096 w 1467"/>
                <a:gd name="T27" fmla="*/ 1237 h 1975"/>
                <a:gd name="T28" fmla="*/ 1355 w 1467"/>
                <a:gd name="T29" fmla="*/ 733 h 1975"/>
                <a:gd name="T30" fmla="*/ 734 w 1467"/>
                <a:gd name="T31" fmla="*/ 113 h 1975"/>
                <a:gd name="T32" fmla="*/ 113 w 1467"/>
                <a:gd name="T33" fmla="*/ 733 h 1975"/>
                <a:gd name="T34" fmla="*/ 372 w 1467"/>
                <a:gd name="T35" fmla="*/ 1237 h 1975"/>
                <a:gd name="T36" fmla="*/ 395 w 1467"/>
                <a:gd name="T37" fmla="*/ 1283 h 1975"/>
                <a:gd name="T38" fmla="*/ 395 w 1467"/>
                <a:gd name="T39" fmla="*/ 1862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7" h="1975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46" name="Freeform 17"/>
            <p:cNvSpPr>
              <a:spLocks noEditPoints="1"/>
            </p:cNvSpPr>
            <p:nvPr/>
          </p:nvSpPr>
          <p:spPr bwMode="auto">
            <a:xfrm>
              <a:off x="7674603" y="1497272"/>
              <a:ext cx="209815" cy="120061"/>
            </a:xfrm>
            <a:custGeom>
              <a:avLst/>
              <a:gdLst>
                <a:gd name="T0" fmla="*/ 395 w 790"/>
                <a:gd name="T1" fmla="*/ 452 h 452"/>
                <a:gd name="T2" fmla="*/ 0 w 790"/>
                <a:gd name="T3" fmla="*/ 57 h 452"/>
                <a:gd name="T4" fmla="*/ 56 w 790"/>
                <a:gd name="T5" fmla="*/ 0 h 452"/>
                <a:gd name="T6" fmla="*/ 733 w 790"/>
                <a:gd name="T7" fmla="*/ 0 h 452"/>
                <a:gd name="T8" fmla="*/ 790 w 790"/>
                <a:gd name="T9" fmla="*/ 57 h 452"/>
                <a:gd name="T10" fmla="*/ 395 w 790"/>
                <a:gd name="T11" fmla="*/ 452 h 452"/>
                <a:gd name="T12" fmla="*/ 125 w 790"/>
                <a:gd name="T13" fmla="*/ 113 h 452"/>
                <a:gd name="T14" fmla="*/ 395 w 790"/>
                <a:gd name="T15" fmla="*/ 339 h 452"/>
                <a:gd name="T16" fmla="*/ 664 w 790"/>
                <a:gd name="T17" fmla="*/ 113 h 452"/>
                <a:gd name="T18" fmla="*/ 125 w 790"/>
                <a:gd name="T19" fmla="*/ 1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452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7674603" y="1348070"/>
              <a:ext cx="209815" cy="29141"/>
            </a:xfrm>
            <a:custGeom>
              <a:avLst/>
              <a:gdLst>
                <a:gd name="T0" fmla="*/ 733 w 790"/>
                <a:gd name="T1" fmla="*/ 113 h 113"/>
                <a:gd name="T2" fmla="*/ 56 w 790"/>
                <a:gd name="T3" fmla="*/ 113 h 113"/>
                <a:gd name="T4" fmla="*/ 0 w 790"/>
                <a:gd name="T5" fmla="*/ 56 h 113"/>
                <a:gd name="T6" fmla="*/ 56 w 790"/>
                <a:gd name="T7" fmla="*/ 0 h 113"/>
                <a:gd name="T8" fmla="*/ 733 w 790"/>
                <a:gd name="T9" fmla="*/ 0 h 113"/>
                <a:gd name="T10" fmla="*/ 790 w 790"/>
                <a:gd name="T11" fmla="*/ 56 h 113"/>
                <a:gd name="T12" fmla="*/ 733 w 790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13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7673437" y="1360892"/>
              <a:ext cx="212146" cy="61779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7673437" y="1421505"/>
              <a:ext cx="212146" cy="60613"/>
            </a:xfrm>
            <a:custGeom>
              <a:avLst/>
              <a:gdLst>
                <a:gd name="T0" fmla="*/ 738 w 799"/>
                <a:gd name="T1" fmla="*/ 230 h 230"/>
                <a:gd name="T2" fmla="*/ 729 w 799"/>
                <a:gd name="T3" fmla="*/ 229 h 230"/>
                <a:gd name="T4" fmla="*/ 52 w 799"/>
                <a:gd name="T5" fmla="*/ 116 h 230"/>
                <a:gd name="T6" fmla="*/ 5 w 799"/>
                <a:gd name="T7" fmla="*/ 51 h 230"/>
                <a:gd name="T8" fmla="*/ 70 w 799"/>
                <a:gd name="T9" fmla="*/ 5 h 230"/>
                <a:gd name="T10" fmla="*/ 748 w 799"/>
                <a:gd name="T11" fmla="*/ 118 h 230"/>
                <a:gd name="T12" fmla="*/ 794 w 799"/>
                <a:gd name="T13" fmla="*/ 183 h 230"/>
                <a:gd name="T14" fmla="*/ 738 w 799"/>
                <a:gd name="T15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9" h="230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50" name="Freeform 21"/>
            <p:cNvSpPr/>
            <p:nvPr/>
          </p:nvSpPr>
          <p:spPr bwMode="auto">
            <a:xfrm>
              <a:off x="7464788" y="1197703"/>
              <a:ext cx="89754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51" name="Freeform 22"/>
            <p:cNvSpPr/>
            <p:nvPr/>
          </p:nvSpPr>
          <p:spPr bwMode="auto">
            <a:xfrm>
              <a:off x="8004479" y="1197703"/>
              <a:ext cx="90920" cy="30307"/>
            </a:xfrm>
            <a:custGeom>
              <a:avLst/>
              <a:gdLst>
                <a:gd name="T0" fmla="*/ 283 w 339"/>
                <a:gd name="T1" fmla="*/ 113 h 113"/>
                <a:gd name="T2" fmla="*/ 57 w 339"/>
                <a:gd name="T3" fmla="*/ 113 h 113"/>
                <a:gd name="T4" fmla="*/ 0 w 339"/>
                <a:gd name="T5" fmla="*/ 57 h 113"/>
                <a:gd name="T6" fmla="*/ 57 w 339"/>
                <a:gd name="T7" fmla="*/ 0 h 113"/>
                <a:gd name="T8" fmla="*/ 283 w 339"/>
                <a:gd name="T9" fmla="*/ 0 h 113"/>
                <a:gd name="T10" fmla="*/ 339 w 339"/>
                <a:gd name="T11" fmla="*/ 57 h 113"/>
                <a:gd name="T12" fmla="*/ 283 w 339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9" h="113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7643131" y="910955"/>
              <a:ext cx="64110" cy="92086"/>
            </a:xfrm>
            <a:custGeom>
              <a:avLst/>
              <a:gdLst>
                <a:gd name="T0" fmla="*/ 177 w 241"/>
                <a:gd name="T1" fmla="*/ 347 h 347"/>
                <a:gd name="T2" fmla="*/ 127 w 241"/>
                <a:gd name="T3" fmla="*/ 316 h 347"/>
                <a:gd name="T4" fmla="*/ 14 w 241"/>
                <a:gd name="T5" fmla="*/ 90 h 347"/>
                <a:gd name="T6" fmla="*/ 39 w 241"/>
                <a:gd name="T7" fmla="*/ 14 h 347"/>
                <a:gd name="T8" fmla="*/ 115 w 241"/>
                <a:gd name="T9" fmla="*/ 39 h 347"/>
                <a:gd name="T10" fmla="*/ 228 w 241"/>
                <a:gd name="T11" fmla="*/ 265 h 347"/>
                <a:gd name="T12" fmla="*/ 202 w 241"/>
                <a:gd name="T13" fmla="*/ 341 h 347"/>
                <a:gd name="T14" fmla="*/ 177 w 241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347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53" name="Freeform 24"/>
            <p:cNvSpPr/>
            <p:nvPr/>
          </p:nvSpPr>
          <p:spPr bwMode="auto">
            <a:xfrm>
              <a:off x="7852946" y="910955"/>
              <a:ext cx="64110" cy="92086"/>
            </a:xfrm>
            <a:custGeom>
              <a:avLst/>
              <a:gdLst>
                <a:gd name="T0" fmla="*/ 64 w 242"/>
                <a:gd name="T1" fmla="*/ 347 h 347"/>
                <a:gd name="T2" fmla="*/ 39 w 242"/>
                <a:gd name="T3" fmla="*/ 341 h 347"/>
                <a:gd name="T4" fmla="*/ 14 w 242"/>
                <a:gd name="T5" fmla="*/ 265 h 347"/>
                <a:gd name="T6" fmla="*/ 126 w 242"/>
                <a:gd name="T7" fmla="*/ 39 h 347"/>
                <a:gd name="T8" fmla="*/ 202 w 242"/>
                <a:gd name="T9" fmla="*/ 14 h 347"/>
                <a:gd name="T10" fmla="*/ 228 w 242"/>
                <a:gd name="T11" fmla="*/ 89 h 347"/>
                <a:gd name="T12" fmla="*/ 115 w 242"/>
                <a:gd name="T13" fmla="*/ 315 h 347"/>
                <a:gd name="T14" fmla="*/ 64 w 242"/>
                <a:gd name="T1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347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54" name="Freeform 25"/>
            <p:cNvSpPr/>
            <p:nvPr/>
          </p:nvSpPr>
          <p:spPr bwMode="auto">
            <a:xfrm>
              <a:off x="7492763" y="1031016"/>
              <a:ext cx="94417" cy="61779"/>
            </a:xfrm>
            <a:custGeom>
              <a:avLst/>
              <a:gdLst>
                <a:gd name="T0" fmla="*/ 290 w 355"/>
                <a:gd name="T1" fmla="*/ 233 h 233"/>
                <a:gd name="T2" fmla="*/ 265 w 355"/>
                <a:gd name="T3" fmla="*/ 227 h 233"/>
                <a:gd name="T4" fmla="*/ 39 w 355"/>
                <a:gd name="T5" fmla="*/ 114 h 233"/>
                <a:gd name="T6" fmla="*/ 14 w 355"/>
                <a:gd name="T7" fmla="*/ 39 h 233"/>
                <a:gd name="T8" fmla="*/ 90 w 355"/>
                <a:gd name="T9" fmla="*/ 13 h 233"/>
                <a:gd name="T10" fmla="*/ 316 w 355"/>
                <a:gd name="T11" fmla="*/ 126 h 233"/>
                <a:gd name="T12" fmla="*/ 341 w 355"/>
                <a:gd name="T13" fmla="*/ 202 h 233"/>
                <a:gd name="T14" fmla="*/ 290 w 355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33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7973007" y="1031016"/>
              <a:ext cx="94417" cy="61779"/>
            </a:xfrm>
            <a:custGeom>
              <a:avLst/>
              <a:gdLst>
                <a:gd name="T0" fmla="*/ 64 w 354"/>
                <a:gd name="T1" fmla="*/ 233 h 233"/>
                <a:gd name="T2" fmla="*/ 13 w 354"/>
                <a:gd name="T3" fmla="*/ 202 h 233"/>
                <a:gd name="T4" fmla="*/ 39 w 354"/>
                <a:gd name="T5" fmla="*/ 126 h 233"/>
                <a:gd name="T6" fmla="*/ 265 w 354"/>
                <a:gd name="T7" fmla="*/ 13 h 233"/>
                <a:gd name="T8" fmla="*/ 340 w 354"/>
                <a:gd name="T9" fmla="*/ 39 h 233"/>
                <a:gd name="T10" fmla="*/ 315 w 354"/>
                <a:gd name="T11" fmla="*/ 115 h 233"/>
                <a:gd name="T12" fmla="*/ 89 w 354"/>
                <a:gd name="T13" fmla="*/ 228 h 233"/>
                <a:gd name="T14" fmla="*/ 64 w 354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33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sp>
        <p:nvSpPr>
          <p:cNvPr id="56" name="Freeform 34"/>
          <p:cNvSpPr>
            <a:spLocks noEditPoints="1"/>
          </p:cNvSpPr>
          <p:nvPr/>
        </p:nvSpPr>
        <p:spPr bwMode="auto">
          <a:xfrm rot="5400000">
            <a:off x="2600589" y="5119860"/>
            <a:ext cx="420928" cy="331886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圆角矩形 56"/>
          <p:cNvSpPr/>
          <p:nvPr/>
        </p:nvSpPr>
        <p:spPr>
          <a:xfrm>
            <a:off x="5890983" y="2731407"/>
            <a:ext cx="776515" cy="6096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01</a:t>
            </a:r>
            <a:endParaRPr lang="zh-CN" altLang="en-US" sz="2800" b="1" dirty="0"/>
          </a:p>
        </p:txBody>
      </p:sp>
      <p:sp>
        <p:nvSpPr>
          <p:cNvPr id="58" name="文本框 57"/>
          <p:cNvSpPr txBox="1"/>
          <p:nvPr/>
        </p:nvSpPr>
        <p:spPr>
          <a:xfrm>
            <a:off x="7151911" y="2666808"/>
            <a:ext cx="375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</a:t>
            </a:r>
            <a:r>
              <a:rPr lang="zh-CN" altLang="en-US" sz="1600" dirty="0" smtClean="0">
                <a:solidFill>
                  <a:schemeClr val="bg1"/>
                </a:solidFill>
              </a:rPr>
              <a:t>分项内容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5890983" y="3907064"/>
            <a:ext cx="776515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02</a:t>
            </a:r>
            <a:endParaRPr lang="zh-CN" altLang="en-US" sz="2800" b="1" dirty="0"/>
          </a:p>
        </p:txBody>
      </p:sp>
      <p:sp>
        <p:nvSpPr>
          <p:cNvPr id="60" name="文本框 59"/>
          <p:cNvSpPr txBox="1"/>
          <p:nvPr/>
        </p:nvSpPr>
        <p:spPr>
          <a:xfrm>
            <a:off x="7151911" y="3842465"/>
            <a:ext cx="375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</a:t>
            </a:r>
            <a:r>
              <a:rPr lang="zh-CN" altLang="en-US" sz="1600" dirty="0" smtClean="0">
                <a:solidFill>
                  <a:schemeClr val="bg1"/>
                </a:solidFill>
              </a:rPr>
              <a:t>项内容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5890983" y="5082721"/>
            <a:ext cx="776515" cy="6096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03</a:t>
            </a:r>
            <a:endParaRPr lang="zh-CN" altLang="en-US" sz="2800" b="1" dirty="0"/>
          </a:p>
        </p:txBody>
      </p:sp>
      <p:sp>
        <p:nvSpPr>
          <p:cNvPr id="62" name="文本框 61"/>
          <p:cNvSpPr txBox="1"/>
          <p:nvPr/>
        </p:nvSpPr>
        <p:spPr>
          <a:xfrm>
            <a:off x="7151911" y="5018122"/>
            <a:ext cx="375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</a:t>
            </a:r>
            <a:r>
              <a:rPr lang="zh-CN" altLang="en-US" sz="1600" dirty="0" smtClean="0">
                <a:solidFill>
                  <a:schemeClr val="bg1"/>
                </a:solidFill>
              </a:rPr>
              <a:t>分项内容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6" grpId="0" animBg="1"/>
      <p:bldP spid="57" grpId="0" animBg="1"/>
      <p:bldP spid="58" grpId="0"/>
      <p:bldP spid="59" grpId="0" animBg="1"/>
      <p:bldP spid="60" grpId="0"/>
      <p:bldP spid="61" grpId="0" animBg="1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0698" y="1886665"/>
            <a:ext cx="502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0698" y="3067765"/>
            <a:ext cx="502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20698" y="4248865"/>
            <a:ext cx="502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20698" y="5429965"/>
            <a:ext cx="5022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057900" y="1669312"/>
            <a:ext cx="6134100" cy="1111988"/>
            <a:chOff x="6057900" y="1669312"/>
            <a:chExt cx="6134100" cy="1111988"/>
          </a:xfrm>
        </p:grpSpPr>
        <p:grpSp>
          <p:nvGrpSpPr>
            <p:cNvPr id="41" name="组合 40"/>
            <p:cNvGrpSpPr/>
            <p:nvPr/>
          </p:nvGrpSpPr>
          <p:grpSpPr>
            <a:xfrm flipH="1">
              <a:off x="6057900" y="1669312"/>
              <a:ext cx="6134100" cy="1111988"/>
              <a:chOff x="0" y="1669312"/>
              <a:chExt cx="6134100" cy="1111988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0" y="1669312"/>
                <a:ext cx="6134100" cy="1111988"/>
                <a:chOff x="3177" y="1590748"/>
                <a:chExt cx="4357864" cy="1103211"/>
              </a:xfrm>
            </p:grpSpPr>
            <p:sp>
              <p:nvSpPr>
                <p:cNvPr id="48" name="Freeform 38"/>
                <p:cNvSpPr/>
                <p:nvPr/>
              </p:nvSpPr>
              <p:spPr bwMode="auto">
                <a:xfrm>
                  <a:off x="1972429" y="1591567"/>
                  <a:ext cx="392132" cy="1101573"/>
                </a:xfrm>
                <a:custGeom>
                  <a:avLst/>
                  <a:gdLst>
                    <a:gd name="connsiteX0" fmla="*/ 0 w 392132"/>
                    <a:gd name="connsiteY0" fmla="*/ 0 h 1101573"/>
                    <a:gd name="connsiteX1" fmla="*/ 4305 w 392132"/>
                    <a:gd name="connsiteY1" fmla="*/ 1856 h 1101573"/>
                    <a:gd name="connsiteX2" fmla="*/ 325443 w 392132"/>
                    <a:gd name="connsiteY2" fmla="*/ 140235 h 1101573"/>
                    <a:gd name="connsiteX3" fmla="*/ 392132 w 392132"/>
                    <a:gd name="connsiteY3" fmla="*/ 168972 h 1101573"/>
                    <a:gd name="connsiteX4" fmla="*/ 392132 w 392132"/>
                    <a:gd name="connsiteY4" fmla="*/ 932602 h 1101573"/>
                    <a:gd name="connsiteX5" fmla="*/ 389166 w 392132"/>
                    <a:gd name="connsiteY5" fmla="*/ 933880 h 1101573"/>
                    <a:gd name="connsiteX6" fmla="*/ 68028 w 392132"/>
                    <a:gd name="connsiteY6" fmla="*/ 1072259 h 1101573"/>
                    <a:gd name="connsiteX7" fmla="*/ 0 w 392132"/>
                    <a:gd name="connsiteY7" fmla="*/ 1101573 h 1101573"/>
                    <a:gd name="connsiteX8" fmla="*/ 0 w 392132"/>
                    <a:gd name="connsiteY8" fmla="*/ 0 h 1101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132" h="1101573">
                      <a:moveTo>
                        <a:pt x="0" y="0"/>
                      </a:moveTo>
                      <a:lnTo>
                        <a:pt x="4305" y="1856"/>
                      </a:lnTo>
                      <a:cubicBezTo>
                        <a:pt x="21376" y="9212"/>
                        <a:pt x="85390" y="36795"/>
                        <a:pt x="325443" y="140235"/>
                      </a:cubicBezTo>
                      <a:lnTo>
                        <a:pt x="392132" y="168972"/>
                      </a:lnTo>
                      <a:lnTo>
                        <a:pt x="392132" y="932602"/>
                      </a:lnTo>
                      <a:lnTo>
                        <a:pt x="389166" y="933880"/>
                      </a:lnTo>
                      <a:cubicBezTo>
                        <a:pt x="372095" y="941236"/>
                        <a:pt x="308081" y="968819"/>
                        <a:pt x="68028" y="1072259"/>
                      </a:cubicBezTo>
                      <a:lnTo>
                        <a:pt x="0" y="11015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33"/>
                <p:cNvSpPr/>
                <p:nvPr/>
              </p:nvSpPr>
              <p:spPr bwMode="auto">
                <a:xfrm>
                  <a:off x="3177" y="1590748"/>
                  <a:ext cx="1969253" cy="1103211"/>
                </a:xfrm>
                <a:custGeom>
                  <a:avLst/>
                  <a:gdLst>
                    <a:gd name="connsiteX0" fmla="*/ 162713 w 1969253"/>
                    <a:gd name="connsiteY0" fmla="*/ 0 h 1103211"/>
                    <a:gd name="connsiteX1" fmla="*/ 1967351 w 1969253"/>
                    <a:gd name="connsiteY1" fmla="*/ 0 h 1103211"/>
                    <a:gd name="connsiteX2" fmla="*/ 1968127 w 1969253"/>
                    <a:gd name="connsiteY2" fmla="*/ 334 h 1103211"/>
                    <a:gd name="connsiteX3" fmla="*/ 1969253 w 1969253"/>
                    <a:gd name="connsiteY3" fmla="*/ 819 h 1103211"/>
                    <a:gd name="connsiteX4" fmla="*/ 1969253 w 1969253"/>
                    <a:gd name="connsiteY4" fmla="*/ 1102392 h 1103211"/>
                    <a:gd name="connsiteX5" fmla="*/ 1967351 w 1969253"/>
                    <a:gd name="connsiteY5" fmla="*/ 1103211 h 1103211"/>
                    <a:gd name="connsiteX6" fmla="*/ 162713 w 1969253"/>
                    <a:gd name="connsiteY6" fmla="*/ 1103211 h 1103211"/>
                    <a:gd name="connsiteX7" fmla="*/ 0 w 1969253"/>
                    <a:gd name="connsiteY7" fmla="*/ 936250 h 1103211"/>
                    <a:gd name="connsiteX8" fmla="*/ 0 w 1969253"/>
                    <a:gd name="connsiteY8" fmla="*/ 166961 h 1103211"/>
                    <a:gd name="connsiteX9" fmla="*/ 162713 w 1969253"/>
                    <a:gd name="connsiteY9" fmla="*/ 0 h 110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9253" h="1103211">
                      <a:moveTo>
                        <a:pt x="162713" y="0"/>
                      </a:moveTo>
                      <a:cubicBezTo>
                        <a:pt x="162713" y="0"/>
                        <a:pt x="162713" y="0"/>
                        <a:pt x="1967351" y="0"/>
                      </a:cubicBezTo>
                      <a:cubicBezTo>
                        <a:pt x="1967351" y="0"/>
                        <a:pt x="1967351" y="0"/>
                        <a:pt x="1968127" y="334"/>
                      </a:cubicBezTo>
                      <a:lnTo>
                        <a:pt x="1969253" y="819"/>
                      </a:lnTo>
                      <a:lnTo>
                        <a:pt x="1969253" y="1102392"/>
                      </a:lnTo>
                      <a:lnTo>
                        <a:pt x="1967351" y="1103211"/>
                      </a:lnTo>
                      <a:cubicBezTo>
                        <a:pt x="1967351" y="1103211"/>
                        <a:pt x="1967351" y="1103211"/>
                        <a:pt x="162713" y="1103211"/>
                      </a:cubicBezTo>
                      <a:cubicBezTo>
                        <a:pt x="71847" y="1103211"/>
                        <a:pt x="0" y="1029241"/>
                        <a:pt x="0" y="936250"/>
                      </a:cubicBezTo>
                      <a:cubicBezTo>
                        <a:pt x="0" y="936250"/>
                        <a:pt x="0" y="936250"/>
                        <a:pt x="0" y="166961"/>
                      </a:cubicBezTo>
                      <a:cubicBezTo>
                        <a:pt x="0" y="73970"/>
                        <a:pt x="71847" y="0"/>
                        <a:pt x="162713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32"/>
                <p:cNvSpPr/>
                <p:nvPr/>
              </p:nvSpPr>
              <p:spPr bwMode="auto">
                <a:xfrm>
                  <a:off x="2364562" y="1760539"/>
                  <a:ext cx="1996479" cy="763630"/>
                </a:xfrm>
                <a:custGeom>
                  <a:avLst/>
                  <a:gdLst>
                    <a:gd name="connsiteX0" fmla="*/ 0 w 1996479"/>
                    <a:gd name="connsiteY0" fmla="*/ 0 h 763630"/>
                    <a:gd name="connsiteX1" fmla="*/ 3241 w 1996479"/>
                    <a:gd name="connsiteY1" fmla="*/ 1396 h 763630"/>
                    <a:gd name="connsiteX2" fmla="*/ 1685316 w 1996479"/>
                    <a:gd name="connsiteY2" fmla="*/ 1396 h 763630"/>
                    <a:gd name="connsiteX3" fmla="*/ 1685316 w 1996479"/>
                    <a:gd name="connsiteY3" fmla="*/ 2751 h 763630"/>
                    <a:gd name="connsiteX4" fmla="*/ 1685316 w 1996479"/>
                    <a:gd name="connsiteY4" fmla="*/ 4527 h 763630"/>
                    <a:gd name="connsiteX5" fmla="*/ 1691451 w 1996479"/>
                    <a:gd name="connsiteY5" fmla="*/ 7732 h 763630"/>
                    <a:gd name="connsiteX6" fmla="*/ 1799688 w 1996479"/>
                    <a:gd name="connsiteY6" fmla="*/ 686644 h 763630"/>
                    <a:gd name="connsiteX7" fmla="*/ 1685316 w 1996479"/>
                    <a:gd name="connsiteY7" fmla="*/ 761338 h 763630"/>
                    <a:gd name="connsiteX8" fmla="*/ 1685316 w 1996479"/>
                    <a:gd name="connsiteY8" fmla="*/ 762233 h 763630"/>
                    <a:gd name="connsiteX9" fmla="*/ 1683945 w 1996479"/>
                    <a:gd name="connsiteY9" fmla="*/ 762233 h 763630"/>
                    <a:gd name="connsiteX10" fmla="*/ 1683720 w 1996479"/>
                    <a:gd name="connsiteY10" fmla="*/ 762380 h 763630"/>
                    <a:gd name="connsiteX11" fmla="*/ 1683720 w 1996479"/>
                    <a:gd name="connsiteY11" fmla="*/ 762233 h 763630"/>
                    <a:gd name="connsiteX12" fmla="*/ 1682030 w 1996479"/>
                    <a:gd name="connsiteY12" fmla="*/ 762233 h 763630"/>
                    <a:gd name="connsiteX13" fmla="*/ 3241 w 1996479"/>
                    <a:gd name="connsiteY13" fmla="*/ 762233 h 763630"/>
                    <a:gd name="connsiteX14" fmla="*/ 2465 w 1996479"/>
                    <a:gd name="connsiteY14" fmla="*/ 762567 h 763630"/>
                    <a:gd name="connsiteX15" fmla="*/ 0 w 1996479"/>
                    <a:gd name="connsiteY15" fmla="*/ 763630 h 763630"/>
                    <a:gd name="connsiteX16" fmla="*/ 0 w 1996479"/>
                    <a:gd name="connsiteY16" fmla="*/ 0 h 76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96479" h="763630">
                      <a:moveTo>
                        <a:pt x="0" y="0"/>
                      </a:moveTo>
                      <a:lnTo>
                        <a:pt x="3241" y="1396"/>
                      </a:lnTo>
                      <a:cubicBezTo>
                        <a:pt x="3241" y="1396"/>
                        <a:pt x="3241" y="1396"/>
                        <a:pt x="1685316" y="1396"/>
                      </a:cubicBezTo>
                      <a:cubicBezTo>
                        <a:pt x="1685316" y="1396"/>
                        <a:pt x="1685316" y="1396"/>
                        <a:pt x="1685316" y="2751"/>
                      </a:cubicBezTo>
                      <a:lnTo>
                        <a:pt x="1685316" y="4527"/>
                      </a:lnTo>
                      <a:lnTo>
                        <a:pt x="1691451" y="7732"/>
                      </a:lnTo>
                      <a:cubicBezTo>
                        <a:pt x="1761203" y="45099"/>
                        <a:pt x="2268712" y="337000"/>
                        <a:pt x="1799688" y="686644"/>
                      </a:cubicBezTo>
                      <a:lnTo>
                        <a:pt x="1685316" y="761338"/>
                      </a:lnTo>
                      <a:lnTo>
                        <a:pt x="1685316" y="762233"/>
                      </a:lnTo>
                      <a:lnTo>
                        <a:pt x="1683945" y="762233"/>
                      </a:lnTo>
                      <a:lnTo>
                        <a:pt x="1683720" y="762380"/>
                      </a:lnTo>
                      <a:lnTo>
                        <a:pt x="1683720" y="762233"/>
                      </a:lnTo>
                      <a:lnTo>
                        <a:pt x="1682030" y="762233"/>
                      </a:lnTo>
                      <a:cubicBezTo>
                        <a:pt x="1659033" y="762233"/>
                        <a:pt x="1475056" y="762233"/>
                        <a:pt x="3241" y="762233"/>
                      </a:cubicBezTo>
                      <a:cubicBezTo>
                        <a:pt x="3241" y="762233"/>
                        <a:pt x="3241" y="762233"/>
                        <a:pt x="2465" y="762567"/>
                      </a:cubicBezTo>
                      <a:lnTo>
                        <a:pt x="0" y="7636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7" name="文本框 46"/>
              <p:cNvSpPr txBox="1"/>
              <p:nvPr/>
            </p:nvSpPr>
            <p:spPr>
              <a:xfrm>
                <a:off x="835479" y="1994474"/>
                <a:ext cx="12273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小标题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492308" y="2004332"/>
              <a:ext cx="409575" cy="482600"/>
            </a:xfrm>
            <a:custGeom>
              <a:avLst/>
              <a:gdLst>
                <a:gd name="T0" fmla="*/ 6 w 106"/>
                <a:gd name="T1" fmla="*/ 110 h 126"/>
                <a:gd name="T2" fmla="*/ 10 w 106"/>
                <a:gd name="T3" fmla="*/ 124 h 126"/>
                <a:gd name="T4" fmla="*/ 22 w 106"/>
                <a:gd name="T5" fmla="*/ 122 h 126"/>
                <a:gd name="T6" fmla="*/ 6 w 106"/>
                <a:gd name="T7" fmla="*/ 110 h 126"/>
                <a:gd name="T8" fmla="*/ 33 w 106"/>
                <a:gd name="T9" fmla="*/ 116 h 126"/>
                <a:gd name="T10" fmla="*/ 34 w 106"/>
                <a:gd name="T11" fmla="*/ 123 h 126"/>
                <a:gd name="T12" fmla="*/ 34 w 106"/>
                <a:gd name="T13" fmla="*/ 123 h 126"/>
                <a:gd name="T14" fmla="*/ 29 w 106"/>
                <a:gd name="T15" fmla="*/ 124 h 126"/>
                <a:gd name="T16" fmla="*/ 3 w 106"/>
                <a:gd name="T17" fmla="*/ 104 h 126"/>
                <a:gd name="T18" fmla="*/ 2 w 106"/>
                <a:gd name="T19" fmla="*/ 98 h 126"/>
                <a:gd name="T20" fmla="*/ 2 w 106"/>
                <a:gd name="T21" fmla="*/ 98 h 126"/>
                <a:gd name="T22" fmla="*/ 7 w 106"/>
                <a:gd name="T23" fmla="*/ 97 h 126"/>
                <a:gd name="T24" fmla="*/ 33 w 106"/>
                <a:gd name="T25" fmla="*/ 116 h 126"/>
                <a:gd name="T26" fmla="*/ 90 w 106"/>
                <a:gd name="T27" fmla="*/ 62 h 126"/>
                <a:gd name="T28" fmla="*/ 106 w 106"/>
                <a:gd name="T29" fmla="*/ 62 h 126"/>
                <a:gd name="T30" fmla="*/ 106 w 106"/>
                <a:gd name="T31" fmla="*/ 54 h 126"/>
                <a:gd name="T32" fmla="*/ 90 w 106"/>
                <a:gd name="T33" fmla="*/ 54 h 126"/>
                <a:gd name="T34" fmla="*/ 90 w 106"/>
                <a:gd name="T35" fmla="*/ 62 h 126"/>
                <a:gd name="T36" fmla="*/ 31 w 106"/>
                <a:gd name="T37" fmla="*/ 19 h 126"/>
                <a:gd name="T38" fmla="*/ 23 w 106"/>
                <a:gd name="T39" fmla="*/ 5 h 126"/>
                <a:gd name="T40" fmla="*/ 16 w 106"/>
                <a:gd name="T41" fmla="*/ 9 h 126"/>
                <a:gd name="T42" fmla="*/ 24 w 106"/>
                <a:gd name="T43" fmla="*/ 23 h 126"/>
                <a:gd name="T44" fmla="*/ 31 w 106"/>
                <a:gd name="T45" fmla="*/ 19 h 126"/>
                <a:gd name="T46" fmla="*/ 52 w 106"/>
                <a:gd name="T47" fmla="*/ 16 h 126"/>
                <a:gd name="T48" fmla="*/ 52 w 106"/>
                <a:gd name="T49" fmla="*/ 0 h 126"/>
                <a:gd name="T50" fmla="*/ 45 w 106"/>
                <a:gd name="T51" fmla="*/ 0 h 126"/>
                <a:gd name="T52" fmla="*/ 45 w 106"/>
                <a:gd name="T53" fmla="*/ 16 h 126"/>
                <a:gd name="T54" fmla="*/ 52 w 106"/>
                <a:gd name="T55" fmla="*/ 16 h 126"/>
                <a:gd name="T56" fmla="*/ 86 w 106"/>
                <a:gd name="T57" fmla="*/ 40 h 126"/>
                <a:gd name="T58" fmla="*/ 100 w 106"/>
                <a:gd name="T59" fmla="*/ 32 h 126"/>
                <a:gd name="T60" fmla="*/ 96 w 106"/>
                <a:gd name="T61" fmla="*/ 26 h 126"/>
                <a:gd name="T62" fmla="*/ 83 w 106"/>
                <a:gd name="T63" fmla="*/ 34 h 126"/>
                <a:gd name="T64" fmla="*/ 86 w 106"/>
                <a:gd name="T65" fmla="*/ 40 h 126"/>
                <a:gd name="T66" fmla="*/ 72 w 106"/>
                <a:gd name="T67" fmla="*/ 24 h 126"/>
                <a:gd name="T68" fmla="*/ 81 w 106"/>
                <a:gd name="T69" fmla="*/ 10 h 126"/>
                <a:gd name="T70" fmla="*/ 74 w 106"/>
                <a:gd name="T71" fmla="*/ 6 h 126"/>
                <a:gd name="T72" fmla="*/ 66 w 106"/>
                <a:gd name="T73" fmla="*/ 20 h 126"/>
                <a:gd name="T74" fmla="*/ 72 w 106"/>
                <a:gd name="T75" fmla="*/ 24 h 126"/>
                <a:gd name="T76" fmla="*/ 39 w 106"/>
                <a:gd name="T77" fmla="*/ 105 h 126"/>
                <a:gd name="T78" fmla="*/ 41 w 106"/>
                <a:gd name="T79" fmla="*/ 112 h 126"/>
                <a:gd name="T80" fmla="*/ 41 w 106"/>
                <a:gd name="T81" fmla="*/ 112 h 126"/>
                <a:gd name="T82" fmla="*/ 35 w 106"/>
                <a:gd name="T83" fmla="*/ 113 h 126"/>
                <a:gd name="T84" fmla="*/ 9 w 106"/>
                <a:gd name="T85" fmla="*/ 93 h 126"/>
                <a:gd name="T86" fmla="*/ 8 w 106"/>
                <a:gd name="T87" fmla="*/ 87 h 126"/>
                <a:gd name="T88" fmla="*/ 8 w 106"/>
                <a:gd name="T89" fmla="*/ 87 h 126"/>
                <a:gd name="T90" fmla="*/ 14 w 106"/>
                <a:gd name="T91" fmla="*/ 86 h 126"/>
                <a:gd name="T92" fmla="*/ 39 w 106"/>
                <a:gd name="T93" fmla="*/ 105 h 126"/>
                <a:gd name="T94" fmla="*/ 59 w 106"/>
                <a:gd name="T95" fmla="*/ 84 h 126"/>
                <a:gd name="T96" fmla="*/ 78 w 106"/>
                <a:gd name="T97" fmla="*/ 70 h 126"/>
                <a:gd name="T98" fmla="*/ 65 w 106"/>
                <a:gd name="T99" fmla="*/ 29 h 126"/>
                <a:gd name="T100" fmla="*/ 65 w 106"/>
                <a:gd name="T101" fmla="*/ 29 h 126"/>
                <a:gd name="T102" fmla="*/ 23 w 106"/>
                <a:gd name="T103" fmla="*/ 38 h 126"/>
                <a:gd name="T104" fmla="*/ 18 w 106"/>
                <a:gd name="T105" fmla="*/ 83 h 126"/>
                <a:gd name="T106" fmla="*/ 42 w 106"/>
                <a:gd name="T107" fmla="*/ 96 h 126"/>
                <a:gd name="T108" fmla="*/ 59 w 106"/>
                <a:gd name="T109" fmla="*/ 84 h 126"/>
                <a:gd name="T110" fmla="*/ 29 w 106"/>
                <a:gd name="T111" fmla="*/ 68 h 126"/>
                <a:gd name="T112" fmla="*/ 58 w 106"/>
                <a:gd name="T113" fmla="*/ 34 h 126"/>
                <a:gd name="T114" fmla="*/ 29 w 106"/>
                <a:gd name="T115" fmla="*/ 6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126">
                  <a:moveTo>
                    <a:pt x="6" y="110"/>
                  </a:moveTo>
                  <a:cubicBezTo>
                    <a:pt x="3" y="115"/>
                    <a:pt x="5" y="121"/>
                    <a:pt x="10" y="124"/>
                  </a:cubicBezTo>
                  <a:cubicBezTo>
                    <a:pt x="14" y="126"/>
                    <a:pt x="19" y="125"/>
                    <a:pt x="22" y="122"/>
                  </a:cubicBezTo>
                  <a:cubicBezTo>
                    <a:pt x="6" y="110"/>
                    <a:pt x="6" y="110"/>
                    <a:pt x="6" y="110"/>
                  </a:cubicBezTo>
                  <a:close/>
                  <a:moveTo>
                    <a:pt x="33" y="116"/>
                  </a:moveTo>
                  <a:cubicBezTo>
                    <a:pt x="35" y="118"/>
                    <a:pt x="36" y="120"/>
                    <a:pt x="34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3" y="125"/>
                    <a:pt x="31" y="125"/>
                    <a:pt x="29" y="12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3"/>
                    <a:pt x="0" y="100"/>
                    <a:pt x="2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96"/>
                    <a:pt x="5" y="95"/>
                    <a:pt x="7" y="97"/>
                  </a:cubicBezTo>
                  <a:cubicBezTo>
                    <a:pt x="33" y="116"/>
                    <a:pt x="33" y="116"/>
                    <a:pt x="33" y="116"/>
                  </a:cubicBezTo>
                  <a:close/>
                  <a:moveTo>
                    <a:pt x="90" y="62"/>
                  </a:moveTo>
                  <a:cubicBezTo>
                    <a:pt x="106" y="62"/>
                    <a:pt x="106" y="62"/>
                    <a:pt x="106" y="62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62"/>
                    <a:pt x="90" y="62"/>
                    <a:pt x="90" y="62"/>
                  </a:cubicBezTo>
                  <a:close/>
                  <a:moveTo>
                    <a:pt x="31" y="19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52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16"/>
                    <a:pt x="52" y="16"/>
                    <a:pt x="52" y="16"/>
                  </a:cubicBezTo>
                  <a:close/>
                  <a:moveTo>
                    <a:pt x="86" y="40"/>
                  </a:moveTo>
                  <a:cubicBezTo>
                    <a:pt x="100" y="32"/>
                    <a:pt x="100" y="32"/>
                    <a:pt x="100" y="3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6" y="40"/>
                    <a:pt x="86" y="40"/>
                    <a:pt x="86" y="40"/>
                  </a:cubicBezTo>
                  <a:close/>
                  <a:moveTo>
                    <a:pt x="72" y="24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72" y="24"/>
                    <a:pt x="72" y="24"/>
                    <a:pt x="72" y="24"/>
                  </a:cubicBezTo>
                  <a:close/>
                  <a:moveTo>
                    <a:pt x="39" y="105"/>
                  </a:moveTo>
                  <a:cubicBezTo>
                    <a:pt x="41" y="107"/>
                    <a:pt x="42" y="109"/>
                    <a:pt x="41" y="112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9" y="114"/>
                    <a:pt x="37" y="114"/>
                    <a:pt x="35" y="11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7" y="92"/>
                    <a:pt x="7" y="89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9" y="85"/>
                    <a:pt x="12" y="84"/>
                    <a:pt x="14" y="86"/>
                  </a:cubicBezTo>
                  <a:cubicBezTo>
                    <a:pt x="39" y="105"/>
                    <a:pt x="39" y="105"/>
                    <a:pt x="39" y="105"/>
                  </a:cubicBezTo>
                  <a:close/>
                  <a:moveTo>
                    <a:pt x="59" y="84"/>
                  </a:moveTo>
                  <a:cubicBezTo>
                    <a:pt x="66" y="80"/>
                    <a:pt x="74" y="77"/>
                    <a:pt x="78" y="70"/>
                  </a:cubicBezTo>
                  <a:cubicBezTo>
                    <a:pt x="86" y="56"/>
                    <a:pt x="80" y="38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0" y="20"/>
                    <a:pt x="31" y="25"/>
                    <a:pt x="23" y="38"/>
                  </a:cubicBezTo>
                  <a:cubicBezTo>
                    <a:pt x="15" y="52"/>
                    <a:pt x="26" y="68"/>
                    <a:pt x="18" y="8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6" y="90"/>
                    <a:pt x="53" y="87"/>
                    <a:pt x="59" y="84"/>
                  </a:cubicBezTo>
                  <a:moveTo>
                    <a:pt x="29" y="68"/>
                  </a:moveTo>
                  <a:cubicBezTo>
                    <a:pt x="27" y="43"/>
                    <a:pt x="31" y="27"/>
                    <a:pt x="58" y="34"/>
                  </a:cubicBezTo>
                  <a:cubicBezTo>
                    <a:pt x="39" y="45"/>
                    <a:pt x="35" y="46"/>
                    <a:pt x="29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57900" y="2869462"/>
            <a:ext cx="6134100" cy="1111988"/>
            <a:chOff x="6057900" y="2869462"/>
            <a:chExt cx="6134100" cy="1111988"/>
          </a:xfrm>
        </p:grpSpPr>
        <p:grpSp>
          <p:nvGrpSpPr>
            <p:cNvPr id="60" name="组合 59"/>
            <p:cNvGrpSpPr/>
            <p:nvPr/>
          </p:nvGrpSpPr>
          <p:grpSpPr>
            <a:xfrm flipH="1">
              <a:off x="6057900" y="2869462"/>
              <a:ext cx="6134100" cy="1111988"/>
              <a:chOff x="0" y="2869462"/>
              <a:chExt cx="6134100" cy="1111988"/>
            </a:xfrm>
          </p:grpSpPr>
          <p:grpSp>
            <p:nvGrpSpPr>
              <p:cNvPr id="62" name="Group 2"/>
              <p:cNvGrpSpPr/>
              <p:nvPr/>
            </p:nvGrpSpPr>
            <p:grpSpPr>
              <a:xfrm>
                <a:off x="0" y="2869462"/>
                <a:ext cx="6134100" cy="1111988"/>
                <a:chOff x="3177" y="1590748"/>
                <a:chExt cx="4357864" cy="1103211"/>
              </a:xfrm>
            </p:grpSpPr>
            <p:sp>
              <p:nvSpPr>
                <p:cNvPr id="64" name="Freeform 38"/>
                <p:cNvSpPr/>
                <p:nvPr/>
              </p:nvSpPr>
              <p:spPr bwMode="auto">
                <a:xfrm>
                  <a:off x="1972429" y="1591567"/>
                  <a:ext cx="392132" cy="1101573"/>
                </a:xfrm>
                <a:custGeom>
                  <a:avLst/>
                  <a:gdLst>
                    <a:gd name="connsiteX0" fmla="*/ 0 w 392132"/>
                    <a:gd name="connsiteY0" fmla="*/ 0 h 1101573"/>
                    <a:gd name="connsiteX1" fmla="*/ 4305 w 392132"/>
                    <a:gd name="connsiteY1" fmla="*/ 1856 h 1101573"/>
                    <a:gd name="connsiteX2" fmla="*/ 325443 w 392132"/>
                    <a:gd name="connsiteY2" fmla="*/ 140235 h 1101573"/>
                    <a:gd name="connsiteX3" fmla="*/ 392132 w 392132"/>
                    <a:gd name="connsiteY3" fmla="*/ 168972 h 1101573"/>
                    <a:gd name="connsiteX4" fmla="*/ 392132 w 392132"/>
                    <a:gd name="connsiteY4" fmla="*/ 932602 h 1101573"/>
                    <a:gd name="connsiteX5" fmla="*/ 389166 w 392132"/>
                    <a:gd name="connsiteY5" fmla="*/ 933880 h 1101573"/>
                    <a:gd name="connsiteX6" fmla="*/ 68028 w 392132"/>
                    <a:gd name="connsiteY6" fmla="*/ 1072259 h 1101573"/>
                    <a:gd name="connsiteX7" fmla="*/ 0 w 392132"/>
                    <a:gd name="connsiteY7" fmla="*/ 1101573 h 1101573"/>
                    <a:gd name="connsiteX8" fmla="*/ 0 w 392132"/>
                    <a:gd name="connsiteY8" fmla="*/ 0 h 1101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132" h="1101573">
                      <a:moveTo>
                        <a:pt x="0" y="0"/>
                      </a:moveTo>
                      <a:lnTo>
                        <a:pt x="4305" y="1856"/>
                      </a:lnTo>
                      <a:cubicBezTo>
                        <a:pt x="21376" y="9212"/>
                        <a:pt x="85390" y="36795"/>
                        <a:pt x="325443" y="140235"/>
                      </a:cubicBezTo>
                      <a:lnTo>
                        <a:pt x="392132" y="168972"/>
                      </a:lnTo>
                      <a:lnTo>
                        <a:pt x="392132" y="932602"/>
                      </a:lnTo>
                      <a:lnTo>
                        <a:pt x="389166" y="933880"/>
                      </a:lnTo>
                      <a:cubicBezTo>
                        <a:pt x="372095" y="941236"/>
                        <a:pt x="308081" y="968819"/>
                        <a:pt x="68028" y="1072259"/>
                      </a:cubicBezTo>
                      <a:lnTo>
                        <a:pt x="0" y="11015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3"/>
                <p:cNvSpPr/>
                <p:nvPr/>
              </p:nvSpPr>
              <p:spPr bwMode="auto">
                <a:xfrm>
                  <a:off x="3177" y="1590748"/>
                  <a:ext cx="1969253" cy="1103211"/>
                </a:xfrm>
                <a:custGeom>
                  <a:avLst/>
                  <a:gdLst>
                    <a:gd name="connsiteX0" fmla="*/ 162713 w 1969253"/>
                    <a:gd name="connsiteY0" fmla="*/ 0 h 1103211"/>
                    <a:gd name="connsiteX1" fmla="*/ 1967351 w 1969253"/>
                    <a:gd name="connsiteY1" fmla="*/ 0 h 1103211"/>
                    <a:gd name="connsiteX2" fmla="*/ 1968127 w 1969253"/>
                    <a:gd name="connsiteY2" fmla="*/ 334 h 1103211"/>
                    <a:gd name="connsiteX3" fmla="*/ 1969253 w 1969253"/>
                    <a:gd name="connsiteY3" fmla="*/ 819 h 1103211"/>
                    <a:gd name="connsiteX4" fmla="*/ 1969253 w 1969253"/>
                    <a:gd name="connsiteY4" fmla="*/ 1102392 h 1103211"/>
                    <a:gd name="connsiteX5" fmla="*/ 1967351 w 1969253"/>
                    <a:gd name="connsiteY5" fmla="*/ 1103211 h 1103211"/>
                    <a:gd name="connsiteX6" fmla="*/ 162713 w 1969253"/>
                    <a:gd name="connsiteY6" fmla="*/ 1103211 h 1103211"/>
                    <a:gd name="connsiteX7" fmla="*/ 0 w 1969253"/>
                    <a:gd name="connsiteY7" fmla="*/ 936250 h 1103211"/>
                    <a:gd name="connsiteX8" fmla="*/ 0 w 1969253"/>
                    <a:gd name="connsiteY8" fmla="*/ 166961 h 1103211"/>
                    <a:gd name="connsiteX9" fmla="*/ 162713 w 1969253"/>
                    <a:gd name="connsiteY9" fmla="*/ 0 h 110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9253" h="1103211">
                      <a:moveTo>
                        <a:pt x="162713" y="0"/>
                      </a:moveTo>
                      <a:cubicBezTo>
                        <a:pt x="162713" y="0"/>
                        <a:pt x="162713" y="0"/>
                        <a:pt x="1967351" y="0"/>
                      </a:cubicBezTo>
                      <a:cubicBezTo>
                        <a:pt x="1967351" y="0"/>
                        <a:pt x="1967351" y="0"/>
                        <a:pt x="1968127" y="334"/>
                      </a:cubicBezTo>
                      <a:lnTo>
                        <a:pt x="1969253" y="819"/>
                      </a:lnTo>
                      <a:lnTo>
                        <a:pt x="1969253" y="1102392"/>
                      </a:lnTo>
                      <a:lnTo>
                        <a:pt x="1967351" y="1103211"/>
                      </a:lnTo>
                      <a:cubicBezTo>
                        <a:pt x="1967351" y="1103211"/>
                        <a:pt x="1967351" y="1103211"/>
                        <a:pt x="162713" y="1103211"/>
                      </a:cubicBezTo>
                      <a:cubicBezTo>
                        <a:pt x="71847" y="1103211"/>
                        <a:pt x="0" y="1029241"/>
                        <a:pt x="0" y="936250"/>
                      </a:cubicBezTo>
                      <a:cubicBezTo>
                        <a:pt x="0" y="936250"/>
                        <a:pt x="0" y="936250"/>
                        <a:pt x="0" y="166961"/>
                      </a:cubicBezTo>
                      <a:cubicBezTo>
                        <a:pt x="0" y="73970"/>
                        <a:pt x="71847" y="0"/>
                        <a:pt x="162713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/>
                <p:nvPr/>
              </p:nvSpPr>
              <p:spPr bwMode="auto">
                <a:xfrm>
                  <a:off x="2364562" y="1760539"/>
                  <a:ext cx="1996479" cy="763630"/>
                </a:xfrm>
                <a:custGeom>
                  <a:avLst/>
                  <a:gdLst>
                    <a:gd name="connsiteX0" fmla="*/ 0 w 1996479"/>
                    <a:gd name="connsiteY0" fmla="*/ 0 h 763630"/>
                    <a:gd name="connsiteX1" fmla="*/ 3241 w 1996479"/>
                    <a:gd name="connsiteY1" fmla="*/ 1396 h 763630"/>
                    <a:gd name="connsiteX2" fmla="*/ 1685316 w 1996479"/>
                    <a:gd name="connsiteY2" fmla="*/ 1396 h 763630"/>
                    <a:gd name="connsiteX3" fmla="*/ 1685316 w 1996479"/>
                    <a:gd name="connsiteY3" fmla="*/ 2751 h 763630"/>
                    <a:gd name="connsiteX4" fmla="*/ 1685316 w 1996479"/>
                    <a:gd name="connsiteY4" fmla="*/ 4527 h 763630"/>
                    <a:gd name="connsiteX5" fmla="*/ 1691451 w 1996479"/>
                    <a:gd name="connsiteY5" fmla="*/ 7732 h 763630"/>
                    <a:gd name="connsiteX6" fmla="*/ 1799688 w 1996479"/>
                    <a:gd name="connsiteY6" fmla="*/ 686644 h 763630"/>
                    <a:gd name="connsiteX7" fmla="*/ 1685316 w 1996479"/>
                    <a:gd name="connsiteY7" fmla="*/ 761338 h 763630"/>
                    <a:gd name="connsiteX8" fmla="*/ 1685316 w 1996479"/>
                    <a:gd name="connsiteY8" fmla="*/ 762233 h 763630"/>
                    <a:gd name="connsiteX9" fmla="*/ 1683945 w 1996479"/>
                    <a:gd name="connsiteY9" fmla="*/ 762233 h 763630"/>
                    <a:gd name="connsiteX10" fmla="*/ 1683720 w 1996479"/>
                    <a:gd name="connsiteY10" fmla="*/ 762380 h 763630"/>
                    <a:gd name="connsiteX11" fmla="*/ 1683720 w 1996479"/>
                    <a:gd name="connsiteY11" fmla="*/ 762233 h 763630"/>
                    <a:gd name="connsiteX12" fmla="*/ 1682030 w 1996479"/>
                    <a:gd name="connsiteY12" fmla="*/ 762233 h 763630"/>
                    <a:gd name="connsiteX13" fmla="*/ 3241 w 1996479"/>
                    <a:gd name="connsiteY13" fmla="*/ 762233 h 763630"/>
                    <a:gd name="connsiteX14" fmla="*/ 2465 w 1996479"/>
                    <a:gd name="connsiteY14" fmla="*/ 762567 h 763630"/>
                    <a:gd name="connsiteX15" fmla="*/ 0 w 1996479"/>
                    <a:gd name="connsiteY15" fmla="*/ 763630 h 763630"/>
                    <a:gd name="connsiteX16" fmla="*/ 0 w 1996479"/>
                    <a:gd name="connsiteY16" fmla="*/ 0 h 76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96479" h="763630">
                      <a:moveTo>
                        <a:pt x="0" y="0"/>
                      </a:moveTo>
                      <a:lnTo>
                        <a:pt x="3241" y="1396"/>
                      </a:lnTo>
                      <a:cubicBezTo>
                        <a:pt x="3241" y="1396"/>
                        <a:pt x="3241" y="1396"/>
                        <a:pt x="1685316" y="1396"/>
                      </a:cubicBezTo>
                      <a:cubicBezTo>
                        <a:pt x="1685316" y="1396"/>
                        <a:pt x="1685316" y="1396"/>
                        <a:pt x="1685316" y="2751"/>
                      </a:cubicBezTo>
                      <a:lnTo>
                        <a:pt x="1685316" y="4527"/>
                      </a:lnTo>
                      <a:lnTo>
                        <a:pt x="1691451" y="7732"/>
                      </a:lnTo>
                      <a:cubicBezTo>
                        <a:pt x="1761203" y="45099"/>
                        <a:pt x="2268712" y="337000"/>
                        <a:pt x="1799688" y="686644"/>
                      </a:cubicBezTo>
                      <a:lnTo>
                        <a:pt x="1685316" y="761338"/>
                      </a:lnTo>
                      <a:lnTo>
                        <a:pt x="1685316" y="762233"/>
                      </a:lnTo>
                      <a:lnTo>
                        <a:pt x="1683945" y="762233"/>
                      </a:lnTo>
                      <a:lnTo>
                        <a:pt x="1683720" y="762380"/>
                      </a:lnTo>
                      <a:lnTo>
                        <a:pt x="1683720" y="762233"/>
                      </a:lnTo>
                      <a:lnTo>
                        <a:pt x="1682030" y="762233"/>
                      </a:lnTo>
                      <a:cubicBezTo>
                        <a:pt x="1659033" y="762233"/>
                        <a:pt x="1475056" y="762233"/>
                        <a:pt x="3241" y="762233"/>
                      </a:cubicBezTo>
                      <a:cubicBezTo>
                        <a:pt x="3241" y="762233"/>
                        <a:pt x="3241" y="762233"/>
                        <a:pt x="2465" y="762567"/>
                      </a:cubicBezTo>
                      <a:lnTo>
                        <a:pt x="0" y="7636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3" name="文本框 62"/>
              <p:cNvSpPr txBox="1"/>
              <p:nvPr/>
            </p:nvSpPr>
            <p:spPr>
              <a:xfrm>
                <a:off x="835479" y="3194624"/>
                <a:ext cx="12273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小标题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471670" y="3268210"/>
              <a:ext cx="450851" cy="409575"/>
            </a:xfrm>
            <a:custGeom>
              <a:avLst/>
              <a:gdLst>
                <a:gd name="T0" fmla="*/ 218 w 284"/>
                <a:gd name="T1" fmla="*/ 0 h 258"/>
                <a:gd name="T2" fmla="*/ 230 w 284"/>
                <a:gd name="T3" fmla="*/ 13 h 258"/>
                <a:gd name="T4" fmla="*/ 209 w 284"/>
                <a:gd name="T5" fmla="*/ 76 h 258"/>
                <a:gd name="T6" fmla="*/ 49 w 284"/>
                <a:gd name="T7" fmla="*/ 22 h 258"/>
                <a:gd name="T8" fmla="*/ 61 w 284"/>
                <a:gd name="T9" fmla="*/ 32 h 258"/>
                <a:gd name="T10" fmla="*/ 80 w 284"/>
                <a:gd name="T11" fmla="*/ 49 h 258"/>
                <a:gd name="T12" fmla="*/ 49 w 284"/>
                <a:gd name="T13" fmla="*/ 61 h 258"/>
                <a:gd name="T14" fmla="*/ 61 w 284"/>
                <a:gd name="T15" fmla="*/ 68 h 258"/>
                <a:gd name="T16" fmla="*/ 80 w 284"/>
                <a:gd name="T17" fmla="*/ 85 h 258"/>
                <a:gd name="T18" fmla="*/ 49 w 284"/>
                <a:gd name="T19" fmla="*/ 97 h 258"/>
                <a:gd name="T20" fmla="*/ 61 w 284"/>
                <a:gd name="T21" fmla="*/ 107 h 258"/>
                <a:gd name="T22" fmla="*/ 80 w 284"/>
                <a:gd name="T23" fmla="*/ 122 h 258"/>
                <a:gd name="T24" fmla="*/ 49 w 284"/>
                <a:gd name="T25" fmla="*/ 136 h 258"/>
                <a:gd name="T26" fmla="*/ 61 w 284"/>
                <a:gd name="T27" fmla="*/ 144 h 258"/>
                <a:gd name="T28" fmla="*/ 80 w 284"/>
                <a:gd name="T29" fmla="*/ 158 h 258"/>
                <a:gd name="T30" fmla="*/ 49 w 284"/>
                <a:gd name="T31" fmla="*/ 173 h 258"/>
                <a:gd name="T32" fmla="*/ 61 w 284"/>
                <a:gd name="T33" fmla="*/ 182 h 258"/>
                <a:gd name="T34" fmla="*/ 80 w 284"/>
                <a:gd name="T35" fmla="*/ 197 h 258"/>
                <a:gd name="T36" fmla="*/ 49 w 284"/>
                <a:gd name="T37" fmla="*/ 211 h 258"/>
                <a:gd name="T38" fmla="*/ 49 w 284"/>
                <a:gd name="T39" fmla="*/ 236 h 258"/>
                <a:gd name="T40" fmla="*/ 209 w 284"/>
                <a:gd name="T41" fmla="*/ 187 h 258"/>
                <a:gd name="T42" fmla="*/ 230 w 284"/>
                <a:gd name="T43" fmla="*/ 248 h 258"/>
                <a:gd name="T44" fmla="*/ 218 w 284"/>
                <a:gd name="T45" fmla="*/ 258 h 258"/>
                <a:gd name="T46" fmla="*/ 27 w 284"/>
                <a:gd name="T47" fmla="*/ 258 h 258"/>
                <a:gd name="T48" fmla="*/ 27 w 284"/>
                <a:gd name="T49" fmla="*/ 228 h 258"/>
                <a:gd name="T50" fmla="*/ 0 w 284"/>
                <a:gd name="T51" fmla="*/ 209 h 258"/>
                <a:gd name="T52" fmla="*/ 27 w 284"/>
                <a:gd name="T53" fmla="*/ 190 h 258"/>
                <a:gd name="T54" fmla="*/ 0 w 284"/>
                <a:gd name="T55" fmla="*/ 170 h 258"/>
                <a:gd name="T56" fmla="*/ 27 w 284"/>
                <a:gd name="T57" fmla="*/ 153 h 258"/>
                <a:gd name="T58" fmla="*/ 0 w 284"/>
                <a:gd name="T59" fmla="*/ 134 h 258"/>
                <a:gd name="T60" fmla="*/ 27 w 284"/>
                <a:gd name="T61" fmla="*/ 117 h 258"/>
                <a:gd name="T62" fmla="*/ 0 w 284"/>
                <a:gd name="T63" fmla="*/ 95 h 258"/>
                <a:gd name="T64" fmla="*/ 27 w 284"/>
                <a:gd name="T65" fmla="*/ 80 h 258"/>
                <a:gd name="T66" fmla="*/ 0 w 284"/>
                <a:gd name="T67" fmla="*/ 59 h 258"/>
                <a:gd name="T68" fmla="*/ 27 w 284"/>
                <a:gd name="T69" fmla="*/ 13 h 258"/>
                <a:gd name="T70" fmla="*/ 39 w 284"/>
                <a:gd name="T71" fmla="*/ 0 h 258"/>
                <a:gd name="T72" fmla="*/ 131 w 284"/>
                <a:gd name="T73" fmla="*/ 207 h 258"/>
                <a:gd name="T74" fmla="*/ 165 w 284"/>
                <a:gd name="T75" fmla="*/ 204 h 258"/>
                <a:gd name="T76" fmla="*/ 134 w 284"/>
                <a:gd name="T77" fmla="*/ 170 h 258"/>
                <a:gd name="T78" fmla="*/ 131 w 284"/>
                <a:gd name="T79" fmla="*/ 207 h 258"/>
                <a:gd name="T80" fmla="*/ 252 w 284"/>
                <a:gd name="T81" fmla="*/ 56 h 258"/>
                <a:gd name="T82" fmla="*/ 180 w 284"/>
                <a:gd name="T83" fmla="*/ 190 h 258"/>
                <a:gd name="T84" fmla="*/ 252 w 284"/>
                <a:gd name="T85" fmla="*/ 5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4" h="258">
                  <a:moveTo>
                    <a:pt x="39" y="0"/>
                  </a:moveTo>
                  <a:lnTo>
                    <a:pt x="218" y="0"/>
                  </a:lnTo>
                  <a:lnTo>
                    <a:pt x="230" y="0"/>
                  </a:lnTo>
                  <a:lnTo>
                    <a:pt x="230" y="13"/>
                  </a:lnTo>
                  <a:lnTo>
                    <a:pt x="230" y="54"/>
                  </a:lnTo>
                  <a:lnTo>
                    <a:pt x="209" y="76"/>
                  </a:lnTo>
                  <a:lnTo>
                    <a:pt x="209" y="22"/>
                  </a:lnTo>
                  <a:lnTo>
                    <a:pt x="49" y="22"/>
                  </a:lnTo>
                  <a:lnTo>
                    <a:pt x="49" y="37"/>
                  </a:lnTo>
                  <a:lnTo>
                    <a:pt x="61" y="32"/>
                  </a:lnTo>
                  <a:lnTo>
                    <a:pt x="71" y="30"/>
                  </a:lnTo>
                  <a:lnTo>
                    <a:pt x="80" y="49"/>
                  </a:lnTo>
                  <a:lnTo>
                    <a:pt x="71" y="54"/>
                  </a:lnTo>
                  <a:lnTo>
                    <a:pt x="49" y="61"/>
                  </a:lnTo>
                  <a:lnTo>
                    <a:pt x="49" y="73"/>
                  </a:lnTo>
                  <a:lnTo>
                    <a:pt x="61" y="68"/>
                  </a:lnTo>
                  <a:lnTo>
                    <a:pt x="71" y="66"/>
                  </a:lnTo>
                  <a:lnTo>
                    <a:pt x="80" y="85"/>
                  </a:lnTo>
                  <a:lnTo>
                    <a:pt x="71" y="90"/>
                  </a:lnTo>
                  <a:lnTo>
                    <a:pt x="49" y="97"/>
                  </a:lnTo>
                  <a:lnTo>
                    <a:pt x="49" y="112"/>
                  </a:lnTo>
                  <a:lnTo>
                    <a:pt x="61" y="107"/>
                  </a:lnTo>
                  <a:lnTo>
                    <a:pt x="71" y="102"/>
                  </a:lnTo>
                  <a:lnTo>
                    <a:pt x="80" y="122"/>
                  </a:lnTo>
                  <a:lnTo>
                    <a:pt x="71" y="127"/>
                  </a:lnTo>
                  <a:lnTo>
                    <a:pt x="49" y="136"/>
                  </a:lnTo>
                  <a:lnTo>
                    <a:pt x="49" y="148"/>
                  </a:lnTo>
                  <a:lnTo>
                    <a:pt x="61" y="144"/>
                  </a:lnTo>
                  <a:lnTo>
                    <a:pt x="71" y="139"/>
                  </a:lnTo>
                  <a:lnTo>
                    <a:pt x="80" y="158"/>
                  </a:lnTo>
                  <a:lnTo>
                    <a:pt x="71" y="163"/>
                  </a:lnTo>
                  <a:lnTo>
                    <a:pt x="49" y="173"/>
                  </a:lnTo>
                  <a:lnTo>
                    <a:pt x="49" y="187"/>
                  </a:lnTo>
                  <a:lnTo>
                    <a:pt x="61" y="182"/>
                  </a:lnTo>
                  <a:lnTo>
                    <a:pt x="71" y="177"/>
                  </a:lnTo>
                  <a:lnTo>
                    <a:pt x="80" y="197"/>
                  </a:lnTo>
                  <a:lnTo>
                    <a:pt x="71" y="202"/>
                  </a:lnTo>
                  <a:lnTo>
                    <a:pt x="49" y="211"/>
                  </a:lnTo>
                  <a:lnTo>
                    <a:pt x="49" y="228"/>
                  </a:lnTo>
                  <a:lnTo>
                    <a:pt x="49" y="236"/>
                  </a:lnTo>
                  <a:lnTo>
                    <a:pt x="209" y="236"/>
                  </a:lnTo>
                  <a:lnTo>
                    <a:pt x="209" y="187"/>
                  </a:lnTo>
                  <a:lnTo>
                    <a:pt x="230" y="165"/>
                  </a:lnTo>
                  <a:lnTo>
                    <a:pt x="230" y="248"/>
                  </a:lnTo>
                  <a:lnTo>
                    <a:pt x="230" y="258"/>
                  </a:lnTo>
                  <a:lnTo>
                    <a:pt x="218" y="258"/>
                  </a:lnTo>
                  <a:lnTo>
                    <a:pt x="39" y="258"/>
                  </a:lnTo>
                  <a:lnTo>
                    <a:pt x="27" y="258"/>
                  </a:lnTo>
                  <a:lnTo>
                    <a:pt x="27" y="248"/>
                  </a:lnTo>
                  <a:lnTo>
                    <a:pt x="27" y="228"/>
                  </a:lnTo>
                  <a:lnTo>
                    <a:pt x="5" y="228"/>
                  </a:lnTo>
                  <a:lnTo>
                    <a:pt x="0" y="209"/>
                  </a:lnTo>
                  <a:lnTo>
                    <a:pt x="27" y="197"/>
                  </a:lnTo>
                  <a:lnTo>
                    <a:pt x="27" y="190"/>
                  </a:lnTo>
                  <a:lnTo>
                    <a:pt x="5" y="190"/>
                  </a:lnTo>
                  <a:lnTo>
                    <a:pt x="0" y="170"/>
                  </a:lnTo>
                  <a:lnTo>
                    <a:pt x="27" y="158"/>
                  </a:lnTo>
                  <a:lnTo>
                    <a:pt x="27" y="153"/>
                  </a:lnTo>
                  <a:lnTo>
                    <a:pt x="5" y="153"/>
                  </a:lnTo>
                  <a:lnTo>
                    <a:pt x="0" y="134"/>
                  </a:lnTo>
                  <a:lnTo>
                    <a:pt x="27" y="122"/>
                  </a:lnTo>
                  <a:lnTo>
                    <a:pt x="27" y="117"/>
                  </a:lnTo>
                  <a:lnTo>
                    <a:pt x="5" y="117"/>
                  </a:lnTo>
                  <a:lnTo>
                    <a:pt x="0" y="95"/>
                  </a:lnTo>
                  <a:lnTo>
                    <a:pt x="27" y="83"/>
                  </a:lnTo>
                  <a:lnTo>
                    <a:pt x="27" y="80"/>
                  </a:lnTo>
                  <a:lnTo>
                    <a:pt x="5" y="80"/>
                  </a:lnTo>
                  <a:lnTo>
                    <a:pt x="0" y="59"/>
                  </a:lnTo>
                  <a:lnTo>
                    <a:pt x="27" y="46"/>
                  </a:lnTo>
                  <a:lnTo>
                    <a:pt x="27" y="13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39" y="0"/>
                  </a:lnTo>
                  <a:close/>
                  <a:moveTo>
                    <a:pt x="131" y="207"/>
                  </a:moveTo>
                  <a:lnTo>
                    <a:pt x="148" y="204"/>
                  </a:lnTo>
                  <a:lnTo>
                    <a:pt x="165" y="204"/>
                  </a:lnTo>
                  <a:lnTo>
                    <a:pt x="150" y="187"/>
                  </a:lnTo>
                  <a:lnTo>
                    <a:pt x="134" y="170"/>
                  </a:lnTo>
                  <a:lnTo>
                    <a:pt x="131" y="187"/>
                  </a:lnTo>
                  <a:lnTo>
                    <a:pt x="131" y="207"/>
                  </a:lnTo>
                  <a:lnTo>
                    <a:pt x="131" y="207"/>
                  </a:lnTo>
                  <a:close/>
                  <a:moveTo>
                    <a:pt x="252" y="56"/>
                  </a:moveTo>
                  <a:lnTo>
                    <a:pt x="148" y="158"/>
                  </a:lnTo>
                  <a:lnTo>
                    <a:pt x="180" y="190"/>
                  </a:lnTo>
                  <a:lnTo>
                    <a:pt x="284" y="90"/>
                  </a:lnTo>
                  <a:lnTo>
                    <a:pt x="252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57900" y="4069612"/>
            <a:ext cx="6134100" cy="1111988"/>
            <a:chOff x="6057900" y="4069612"/>
            <a:chExt cx="6134100" cy="1111988"/>
          </a:xfrm>
        </p:grpSpPr>
        <p:grpSp>
          <p:nvGrpSpPr>
            <p:cNvPr id="52" name="组合 51"/>
            <p:cNvGrpSpPr/>
            <p:nvPr/>
          </p:nvGrpSpPr>
          <p:grpSpPr>
            <a:xfrm flipH="1">
              <a:off x="6057900" y="4069612"/>
              <a:ext cx="6134100" cy="1111988"/>
              <a:chOff x="0" y="4069612"/>
              <a:chExt cx="6134100" cy="1111988"/>
            </a:xfrm>
          </p:grpSpPr>
          <p:grpSp>
            <p:nvGrpSpPr>
              <p:cNvPr id="54" name="Group 2"/>
              <p:cNvGrpSpPr/>
              <p:nvPr/>
            </p:nvGrpSpPr>
            <p:grpSpPr>
              <a:xfrm>
                <a:off x="0" y="4069612"/>
                <a:ext cx="6134100" cy="1111988"/>
                <a:chOff x="3177" y="1590748"/>
                <a:chExt cx="4357864" cy="1103211"/>
              </a:xfrm>
            </p:grpSpPr>
            <p:sp>
              <p:nvSpPr>
                <p:cNvPr id="56" name="Freeform 38"/>
                <p:cNvSpPr/>
                <p:nvPr/>
              </p:nvSpPr>
              <p:spPr bwMode="auto">
                <a:xfrm>
                  <a:off x="1972429" y="1591567"/>
                  <a:ext cx="392132" cy="1101573"/>
                </a:xfrm>
                <a:custGeom>
                  <a:avLst/>
                  <a:gdLst>
                    <a:gd name="connsiteX0" fmla="*/ 0 w 392132"/>
                    <a:gd name="connsiteY0" fmla="*/ 0 h 1101573"/>
                    <a:gd name="connsiteX1" fmla="*/ 4305 w 392132"/>
                    <a:gd name="connsiteY1" fmla="*/ 1856 h 1101573"/>
                    <a:gd name="connsiteX2" fmla="*/ 325443 w 392132"/>
                    <a:gd name="connsiteY2" fmla="*/ 140235 h 1101573"/>
                    <a:gd name="connsiteX3" fmla="*/ 392132 w 392132"/>
                    <a:gd name="connsiteY3" fmla="*/ 168972 h 1101573"/>
                    <a:gd name="connsiteX4" fmla="*/ 392132 w 392132"/>
                    <a:gd name="connsiteY4" fmla="*/ 932602 h 1101573"/>
                    <a:gd name="connsiteX5" fmla="*/ 389166 w 392132"/>
                    <a:gd name="connsiteY5" fmla="*/ 933880 h 1101573"/>
                    <a:gd name="connsiteX6" fmla="*/ 68028 w 392132"/>
                    <a:gd name="connsiteY6" fmla="*/ 1072259 h 1101573"/>
                    <a:gd name="connsiteX7" fmla="*/ 0 w 392132"/>
                    <a:gd name="connsiteY7" fmla="*/ 1101573 h 1101573"/>
                    <a:gd name="connsiteX8" fmla="*/ 0 w 392132"/>
                    <a:gd name="connsiteY8" fmla="*/ 0 h 1101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132" h="1101573">
                      <a:moveTo>
                        <a:pt x="0" y="0"/>
                      </a:moveTo>
                      <a:lnTo>
                        <a:pt x="4305" y="1856"/>
                      </a:lnTo>
                      <a:cubicBezTo>
                        <a:pt x="21376" y="9212"/>
                        <a:pt x="85390" y="36795"/>
                        <a:pt x="325443" y="140235"/>
                      </a:cubicBezTo>
                      <a:lnTo>
                        <a:pt x="392132" y="168972"/>
                      </a:lnTo>
                      <a:lnTo>
                        <a:pt x="392132" y="932602"/>
                      </a:lnTo>
                      <a:lnTo>
                        <a:pt x="389166" y="933880"/>
                      </a:lnTo>
                      <a:cubicBezTo>
                        <a:pt x="372095" y="941236"/>
                        <a:pt x="308081" y="968819"/>
                        <a:pt x="68028" y="1072259"/>
                      </a:cubicBezTo>
                      <a:lnTo>
                        <a:pt x="0" y="11015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/>
                <p:nvPr/>
              </p:nvSpPr>
              <p:spPr bwMode="auto">
                <a:xfrm>
                  <a:off x="3177" y="1590748"/>
                  <a:ext cx="1969253" cy="1103211"/>
                </a:xfrm>
                <a:custGeom>
                  <a:avLst/>
                  <a:gdLst>
                    <a:gd name="connsiteX0" fmla="*/ 162713 w 1969253"/>
                    <a:gd name="connsiteY0" fmla="*/ 0 h 1103211"/>
                    <a:gd name="connsiteX1" fmla="*/ 1967351 w 1969253"/>
                    <a:gd name="connsiteY1" fmla="*/ 0 h 1103211"/>
                    <a:gd name="connsiteX2" fmla="*/ 1968127 w 1969253"/>
                    <a:gd name="connsiteY2" fmla="*/ 334 h 1103211"/>
                    <a:gd name="connsiteX3" fmla="*/ 1969253 w 1969253"/>
                    <a:gd name="connsiteY3" fmla="*/ 819 h 1103211"/>
                    <a:gd name="connsiteX4" fmla="*/ 1969253 w 1969253"/>
                    <a:gd name="connsiteY4" fmla="*/ 1102392 h 1103211"/>
                    <a:gd name="connsiteX5" fmla="*/ 1967351 w 1969253"/>
                    <a:gd name="connsiteY5" fmla="*/ 1103211 h 1103211"/>
                    <a:gd name="connsiteX6" fmla="*/ 162713 w 1969253"/>
                    <a:gd name="connsiteY6" fmla="*/ 1103211 h 1103211"/>
                    <a:gd name="connsiteX7" fmla="*/ 0 w 1969253"/>
                    <a:gd name="connsiteY7" fmla="*/ 936250 h 1103211"/>
                    <a:gd name="connsiteX8" fmla="*/ 0 w 1969253"/>
                    <a:gd name="connsiteY8" fmla="*/ 166961 h 1103211"/>
                    <a:gd name="connsiteX9" fmla="*/ 162713 w 1969253"/>
                    <a:gd name="connsiteY9" fmla="*/ 0 h 110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9253" h="1103211">
                      <a:moveTo>
                        <a:pt x="162713" y="0"/>
                      </a:moveTo>
                      <a:cubicBezTo>
                        <a:pt x="162713" y="0"/>
                        <a:pt x="162713" y="0"/>
                        <a:pt x="1967351" y="0"/>
                      </a:cubicBezTo>
                      <a:cubicBezTo>
                        <a:pt x="1967351" y="0"/>
                        <a:pt x="1967351" y="0"/>
                        <a:pt x="1968127" y="334"/>
                      </a:cubicBezTo>
                      <a:lnTo>
                        <a:pt x="1969253" y="819"/>
                      </a:lnTo>
                      <a:lnTo>
                        <a:pt x="1969253" y="1102392"/>
                      </a:lnTo>
                      <a:lnTo>
                        <a:pt x="1967351" y="1103211"/>
                      </a:lnTo>
                      <a:cubicBezTo>
                        <a:pt x="1967351" y="1103211"/>
                        <a:pt x="1967351" y="1103211"/>
                        <a:pt x="162713" y="1103211"/>
                      </a:cubicBezTo>
                      <a:cubicBezTo>
                        <a:pt x="71847" y="1103211"/>
                        <a:pt x="0" y="1029241"/>
                        <a:pt x="0" y="936250"/>
                      </a:cubicBezTo>
                      <a:cubicBezTo>
                        <a:pt x="0" y="936250"/>
                        <a:pt x="0" y="936250"/>
                        <a:pt x="0" y="166961"/>
                      </a:cubicBezTo>
                      <a:cubicBezTo>
                        <a:pt x="0" y="73970"/>
                        <a:pt x="71847" y="0"/>
                        <a:pt x="162713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2"/>
                <p:cNvSpPr/>
                <p:nvPr/>
              </p:nvSpPr>
              <p:spPr bwMode="auto">
                <a:xfrm>
                  <a:off x="2364562" y="1760539"/>
                  <a:ext cx="1996479" cy="763630"/>
                </a:xfrm>
                <a:custGeom>
                  <a:avLst/>
                  <a:gdLst>
                    <a:gd name="connsiteX0" fmla="*/ 0 w 1996479"/>
                    <a:gd name="connsiteY0" fmla="*/ 0 h 763630"/>
                    <a:gd name="connsiteX1" fmla="*/ 3241 w 1996479"/>
                    <a:gd name="connsiteY1" fmla="*/ 1396 h 763630"/>
                    <a:gd name="connsiteX2" fmla="*/ 1685316 w 1996479"/>
                    <a:gd name="connsiteY2" fmla="*/ 1396 h 763630"/>
                    <a:gd name="connsiteX3" fmla="*/ 1685316 w 1996479"/>
                    <a:gd name="connsiteY3" fmla="*/ 2751 h 763630"/>
                    <a:gd name="connsiteX4" fmla="*/ 1685316 w 1996479"/>
                    <a:gd name="connsiteY4" fmla="*/ 4527 h 763630"/>
                    <a:gd name="connsiteX5" fmla="*/ 1691451 w 1996479"/>
                    <a:gd name="connsiteY5" fmla="*/ 7732 h 763630"/>
                    <a:gd name="connsiteX6" fmla="*/ 1799688 w 1996479"/>
                    <a:gd name="connsiteY6" fmla="*/ 686644 h 763630"/>
                    <a:gd name="connsiteX7" fmla="*/ 1685316 w 1996479"/>
                    <a:gd name="connsiteY7" fmla="*/ 761338 h 763630"/>
                    <a:gd name="connsiteX8" fmla="*/ 1685316 w 1996479"/>
                    <a:gd name="connsiteY8" fmla="*/ 762233 h 763630"/>
                    <a:gd name="connsiteX9" fmla="*/ 1683945 w 1996479"/>
                    <a:gd name="connsiteY9" fmla="*/ 762233 h 763630"/>
                    <a:gd name="connsiteX10" fmla="*/ 1683720 w 1996479"/>
                    <a:gd name="connsiteY10" fmla="*/ 762380 h 763630"/>
                    <a:gd name="connsiteX11" fmla="*/ 1683720 w 1996479"/>
                    <a:gd name="connsiteY11" fmla="*/ 762233 h 763630"/>
                    <a:gd name="connsiteX12" fmla="*/ 1682030 w 1996479"/>
                    <a:gd name="connsiteY12" fmla="*/ 762233 h 763630"/>
                    <a:gd name="connsiteX13" fmla="*/ 3241 w 1996479"/>
                    <a:gd name="connsiteY13" fmla="*/ 762233 h 763630"/>
                    <a:gd name="connsiteX14" fmla="*/ 2465 w 1996479"/>
                    <a:gd name="connsiteY14" fmla="*/ 762567 h 763630"/>
                    <a:gd name="connsiteX15" fmla="*/ 0 w 1996479"/>
                    <a:gd name="connsiteY15" fmla="*/ 763630 h 763630"/>
                    <a:gd name="connsiteX16" fmla="*/ 0 w 1996479"/>
                    <a:gd name="connsiteY16" fmla="*/ 0 h 76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96479" h="763630">
                      <a:moveTo>
                        <a:pt x="0" y="0"/>
                      </a:moveTo>
                      <a:lnTo>
                        <a:pt x="3241" y="1396"/>
                      </a:lnTo>
                      <a:cubicBezTo>
                        <a:pt x="3241" y="1396"/>
                        <a:pt x="3241" y="1396"/>
                        <a:pt x="1685316" y="1396"/>
                      </a:cubicBezTo>
                      <a:cubicBezTo>
                        <a:pt x="1685316" y="1396"/>
                        <a:pt x="1685316" y="1396"/>
                        <a:pt x="1685316" y="2751"/>
                      </a:cubicBezTo>
                      <a:lnTo>
                        <a:pt x="1685316" y="4527"/>
                      </a:lnTo>
                      <a:lnTo>
                        <a:pt x="1691451" y="7732"/>
                      </a:lnTo>
                      <a:cubicBezTo>
                        <a:pt x="1761203" y="45099"/>
                        <a:pt x="2268712" y="337000"/>
                        <a:pt x="1799688" y="686644"/>
                      </a:cubicBezTo>
                      <a:lnTo>
                        <a:pt x="1685316" y="761338"/>
                      </a:lnTo>
                      <a:lnTo>
                        <a:pt x="1685316" y="762233"/>
                      </a:lnTo>
                      <a:lnTo>
                        <a:pt x="1683945" y="762233"/>
                      </a:lnTo>
                      <a:lnTo>
                        <a:pt x="1683720" y="762380"/>
                      </a:lnTo>
                      <a:lnTo>
                        <a:pt x="1683720" y="762233"/>
                      </a:lnTo>
                      <a:lnTo>
                        <a:pt x="1682030" y="762233"/>
                      </a:lnTo>
                      <a:cubicBezTo>
                        <a:pt x="1659033" y="762233"/>
                        <a:pt x="1475056" y="762233"/>
                        <a:pt x="3241" y="762233"/>
                      </a:cubicBezTo>
                      <a:cubicBezTo>
                        <a:pt x="3241" y="762233"/>
                        <a:pt x="3241" y="762233"/>
                        <a:pt x="2465" y="762567"/>
                      </a:cubicBezTo>
                      <a:lnTo>
                        <a:pt x="0" y="7636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" name="文本框 54"/>
              <p:cNvSpPr txBox="1"/>
              <p:nvPr/>
            </p:nvSpPr>
            <p:spPr>
              <a:xfrm>
                <a:off x="835479" y="4394774"/>
                <a:ext cx="12273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小标题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6482783" y="4433888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497070" y="4404859"/>
              <a:ext cx="400050" cy="409074"/>
            </a:xfrm>
            <a:custGeom>
              <a:avLst/>
              <a:gdLst>
                <a:gd name="T0" fmla="*/ 88 w 109"/>
                <a:gd name="T1" fmla="*/ 75 h 112"/>
                <a:gd name="T2" fmla="*/ 63 w 109"/>
                <a:gd name="T3" fmla="*/ 84 h 112"/>
                <a:gd name="T4" fmla="*/ 74 w 109"/>
                <a:gd name="T5" fmla="*/ 71 h 112"/>
                <a:gd name="T6" fmla="*/ 76 w 109"/>
                <a:gd name="T7" fmla="*/ 21 h 112"/>
                <a:gd name="T8" fmla="*/ 62 w 109"/>
                <a:gd name="T9" fmla="*/ 72 h 112"/>
                <a:gd name="T10" fmla="*/ 68 w 109"/>
                <a:gd name="T11" fmla="*/ 13 h 112"/>
                <a:gd name="T12" fmla="*/ 62 w 109"/>
                <a:gd name="T13" fmla="*/ 22 h 112"/>
                <a:gd name="T14" fmla="*/ 62 w 109"/>
                <a:gd name="T15" fmla="*/ 33 h 112"/>
                <a:gd name="T16" fmla="*/ 53 w 109"/>
                <a:gd name="T17" fmla="*/ 27 h 112"/>
                <a:gd name="T18" fmla="*/ 6 w 109"/>
                <a:gd name="T19" fmla="*/ 28 h 112"/>
                <a:gd name="T20" fmla="*/ 4 w 109"/>
                <a:gd name="T21" fmla="*/ 31 h 112"/>
                <a:gd name="T22" fmla="*/ 0 w 109"/>
                <a:gd name="T23" fmla="*/ 42 h 112"/>
                <a:gd name="T24" fmla="*/ 5 w 109"/>
                <a:gd name="T25" fmla="*/ 109 h 112"/>
                <a:gd name="T26" fmla="*/ 44 w 109"/>
                <a:gd name="T27" fmla="*/ 112 h 112"/>
                <a:gd name="T28" fmla="*/ 68 w 109"/>
                <a:gd name="T29" fmla="*/ 109 h 112"/>
                <a:gd name="T30" fmla="*/ 109 w 109"/>
                <a:gd name="T31" fmla="*/ 104 h 112"/>
                <a:gd name="T32" fmla="*/ 105 w 109"/>
                <a:gd name="T33" fmla="*/ 37 h 112"/>
                <a:gd name="T34" fmla="*/ 103 w 109"/>
                <a:gd name="T35" fmla="*/ 28 h 112"/>
                <a:gd name="T36" fmla="*/ 96 w 109"/>
                <a:gd name="T37" fmla="*/ 15 h 112"/>
                <a:gd name="T38" fmla="*/ 96 w 109"/>
                <a:gd name="T39" fmla="*/ 15 h 112"/>
                <a:gd name="T40" fmla="*/ 76 w 109"/>
                <a:gd name="T41" fmla="*/ 13 h 112"/>
                <a:gd name="T42" fmla="*/ 76 w 109"/>
                <a:gd name="T43" fmla="*/ 5 h 112"/>
                <a:gd name="T44" fmla="*/ 70 w 109"/>
                <a:gd name="T45" fmla="*/ 1 h 112"/>
                <a:gd name="T46" fmla="*/ 53 w 109"/>
                <a:gd name="T47" fmla="*/ 27 h 112"/>
                <a:gd name="T48" fmla="*/ 48 w 109"/>
                <a:gd name="T49" fmla="*/ 106 h 112"/>
                <a:gd name="T50" fmla="*/ 51 w 109"/>
                <a:gd name="T51" fmla="*/ 98 h 112"/>
                <a:gd name="T52" fmla="*/ 61 w 109"/>
                <a:gd name="T53" fmla="*/ 98 h 112"/>
                <a:gd name="T54" fmla="*/ 64 w 109"/>
                <a:gd name="T55" fmla="*/ 105 h 112"/>
                <a:gd name="T56" fmla="*/ 59 w 109"/>
                <a:gd name="T57" fmla="*/ 101 h 112"/>
                <a:gd name="T58" fmla="*/ 53 w 109"/>
                <a:gd name="T59" fmla="*/ 101 h 112"/>
                <a:gd name="T60" fmla="*/ 45 w 109"/>
                <a:gd name="T61" fmla="*/ 69 h 112"/>
                <a:gd name="T62" fmla="*/ 17 w 109"/>
                <a:gd name="T63" fmla="*/ 69 h 112"/>
                <a:gd name="T64" fmla="*/ 15 w 109"/>
                <a:gd name="T65" fmla="*/ 65 h 112"/>
                <a:gd name="T66" fmla="*/ 46 w 109"/>
                <a:gd name="T67" fmla="*/ 65 h 112"/>
                <a:gd name="T68" fmla="*/ 45 w 109"/>
                <a:gd name="T69" fmla="*/ 69 h 112"/>
                <a:gd name="T70" fmla="*/ 31 w 109"/>
                <a:gd name="T71" fmla="*/ 57 h 112"/>
                <a:gd name="T72" fmla="*/ 14 w 109"/>
                <a:gd name="T73" fmla="*/ 58 h 112"/>
                <a:gd name="T74" fmla="*/ 31 w 109"/>
                <a:gd name="T75" fmla="*/ 53 h 112"/>
                <a:gd name="T76" fmla="*/ 47 w 109"/>
                <a:gd name="T77" fmla="*/ 58 h 112"/>
                <a:gd name="T78" fmla="*/ 45 w 109"/>
                <a:gd name="T79" fmla="*/ 50 h 112"/>
                <a:gd name="T80" fmla="*/ 17 w 109"/>
                <a:gd name="T81" fmla="*/ 50 h 112"/>
                <a:gd name="T82" fmla="*/ 15 w 109"/>
                <a:gd name="T83" fmla="*/ 46 h 112"/>
                <a:gd name="T84" fmla="*/ 46 w 109"/>
                <a:gd name="T85" fmla="*/ 46 h 112"/>
                <a:gd name="T86" fmla="*/ 45 w 109"/>
                <a:gd name="T87" fmla="*/ 50 h 112"/>
                <a:gd name="T88" fmla="*/ 31 w 109"/>
                <a:gd name="T89" fmla="*/ 37 h 112"/>
                <a:gd name="T90" fmla="*/ 14 w 109"/>
                <a:gd name="T91" fmla="*/ 39 h 112"/>
                <a:gd name="T92" fmla="*/ 31 w 109"/>
                <a:gd name="T93" fmla="*/ 34 h 112"/>
                <a:gd name="T94" fmla="*/ 47 w 109"/>
                <a:gd name="T95" fmla="*/ 39 h 112"/>
                <a:gd name="T96" fmla="*/ 96 w 109"/>
                <a:gd name="T97" fmla="*/ 32 h 112"/>
                <a:gd name="T98" fmla="*/ 92 w 109"/>
                <a:gd name="T99" fmla="*/ 83 h 112"/>
                <a:gd name="T100" fmla="*/ 74 w 109"/>
                <a:gd name="T101" fmla="*/ 87 h 112"/>
                <a:gd name="T102" fmla="*/ 78 w 109"/>
                <a:gd name="T103" fmla="*/ 89 h 112"/>
                <a:gd name="T104" fmla="*/ 99 w 109"/>
                <a:gd name="T105" fmla="*/ 33 h 112"/>
                <a:gd name="T106" fmla="*/ 31 w 109"/>
                <a:gd name="T107" fmla="*/ 28 h 112"/>
                <a:gd name="T108" fmla="*/ 51 w 109"/>
                <a:gd name="T109" fmla="*/ 93 h 112"/>
                <a:gd name="T110" fmla="*/ 11 w 109"/>
                <a:gd name="T111" fmla="*/ 93 h 112"/>
                <a:gd name="T112" fmla="*/ 31 w 109"/>
                <a:gd name="T113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9" h="112">
                  <a:moveTo>
                    <a:pt x="88" y="20"/>
                  </a:moveTo>
                  <a:cubicBezTo>
                    <a:pt x="88" y="75"/>
                    <a:pt x="88" y="75"/>
                    <a:pt x="88" y="75"/>
                  </a:cubicBezTo>
                  <a:cubicBezTo>
                    <a:pt x="81" y="76"/>
                    <a:pt x="75" y="78"/>
                    <a:pt x="70" y="80"/>
                  </a:cubicBezTo>
                  <a:cubicBezTo>
                    <a:pt x="68" y="81"/>
                    <a:pt x="66" y="82"/>
                    <a:pt x="63" y="84"/>
                  </a:cubicBezTo>
                  <a:cubicBezTo>
                    <a:pt x="64" y="82"/>
                    <a:pt x="65" y="81"/>
                    <a:pt x="66" y="80"/>
                  </a:cubicBezTo>
                  <a:cubicBezTo>
                    <a:pt x="68" y="76"/>
                    <a:pt x="71" y="74"/>
                    <a:pt x="74" y="71"/>
                  </a:cubicBezTo>
                  <a:cubicBezTo>
                    <a:pt x="75" y="71"/>
                    <a:pt x="76" y="70"/>
                    <a:pt x="76" y="6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20"/>
                    <a:pt x="84" y="20"/>
                    <a:pt x="88" y="20"/>
                  </a:cubicBezTo>
                  <a:close/>
                  <a:moveTo>
                    <a:pt x="62" y="72"/>
                  </a:moveTo>
                  <a:cubicBezTo>
                    <a:pt x="64" y="70"/>
                    <a:pt x="66" y="68"/>
                    <a:pt x="68" y="66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6" y="15"/>
                    <a:pt x="65" y="17"/>
                  </a:cubicBezTo>
                  <a:cubicBezTo>
                    <a:pt x="64" y="19"/>
                    <a:pt x="63" y="20"/>
                    <a:pt x="62" y="2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72"/>
                    <a:pt x="62" y="72"/>
                    <a:pt x="62" y="72"/>
                  </a:cubicBezTo>
                  <a:close/>
                  <a:moveTo>
                    <a:pt x="53" y="27"/>
                  </a:moveTo>
                  <a:cubicBezTo>
                    <a:pt x="45" y="23"/>
                    <a:pt x="38" y="22"/>
                    <a:pt x="31" y="22"/>
                  </a:cubicBezTo>
                  <a:cubicBezTo>
                    <a:pt x="22" y="22"/>
                    <a:pt x="14" y="24"/>
                    <a:pt x="6" y="28"/>
                  </a:cubicBezTo>
                  <a:cubicBezTo>
                    <a:pt x="5" y="29"/>
                    <a:pt x="4" y="30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9"/>
                    <a:pt x="0" y="4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2" y="109"/>
                    <a:pt x="5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7" y="109"/>
                    <a:pt x="109" y="106"/>
                    <a:pt x="109" y="104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39"/>
                    <a:pt x="107" y="37"/>
                    <a:pt x="105" y="3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0"/>
                    <a:pt x="104" y="29"/>
                    <a:pt x="103" y="28"/>
                  </a:cubicBezTo>
                  <a:cubicBezTo>
                    <a:pt x="101" y="27"/>
                    <a:pt x="98" y="26"/>
                    <a:pt x="96" y="2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3"/>
                    <a:pt x="94" y="11"/>
                    <a:pt x="92" y="11"/>
                  </a:cubicBezTo>
                  <a:cubicBezTo>
                    <a:pt x="86" y="12"/>
                    <a:pt x="81" y="12"/>
                    <a:pt x="76" y="1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4" y="1"/>
                    <a:pt x="72" y="0"/>
                    <a:pt x="70" y="1"/>
                  </a:cubicBezTo>
                  <a:cubicBezTo>
                    <a:pt x="65" y="4"/>
                    <a:pt x="61" y="8"/>
                    <a:pt x="58" y="13"/>
                  </a:cubicBezTo>
                  <a:cubicBezTo>
                    <a:pt x="56" y="17"/>
                    <a:pt x="54" y="21"/>
                    <a:pt x="53" y="27"/>
                  </a:cubicBezTo>
                  <a:close/>
                  <a:moveTo>
                    <a:pt x="50" y="105"/>
                  </a:moveTo>
                  <a:cubicBezTo>
                    <a:pt x="50" y="106"/>
                    <a:pt x="49" y="106"/>
                    <a:pt x="48" y="106"/>
                  </a:cubicBezTo>
                  <a:cubicBezTo>
                    <a:pt x="47" y="105"/>
                    <a:pt x="46" y="104"/>
                    <a:pt x="47" y="103"/>
                  </a:cubicBezTo>
                  <a:cubicBezTo>
                    <a:pt x="48" y="100"/>
                    <a:pt x="49" y="99"/>
                    <a:pt x="51" y="98"/>
                  </a:cubicBezTo>
                  <a:cubicBezTo>
                    <a:pt x="53" y="96"/>
                    <a:pt x="55" y="96"/>
                    <a:pt x="56" y="96"/>
                  </a:cubicBezTo>
                  <a:cubicBezTo>
                    <a:pt x="58" y="96"/>
                    <a:pt x="60" y="97"/>
                    <a:pt x="61" y="98"/>
                  </a:cubicBezTo>
                  <a:cubicBezTo>
                    <a:pt x="63" y="99"/>
                    <a:pt x="64" y="101"/>
                    <a:pt x="65" y="103"/>
                  </a:cubicBezTo>
                  <a:cubicBezTo>
                    <a:pt x="65" y="104"/>
                    <a:pt x="65" y="105"/>
                    <a:pt x="64" y="105"/>
                  </a:cubicBezTo>
                  <a:cubicBezTo>
                    <a:pt x="63" y="106"/>
                    <a:pt x="61" y="105"/>
                    <a:pt x="61" y="104"/>
                  </a:cubicBezTo>
                  <a:cubicBezTo>
                    <a:pt x="61" y="103"/>
                    <a:pt x="60" y="102"/>
                    <a:pt x="59" y="101"/>
                  </a:cubicBezTo>
                  <a:cubicBezTo>
                    <a:pt x="58" y="100"/>
                    <a:pt x="57" y="100"/>
                    <a:pt x="56" y="100"/>
                  </a:cubicBezTo>
                  <a:cubicBezTo>
                    <a:pt x="55" y="100"/>
                    <a:pt x="54" y="100"/>
                    <a:pt x="53" y="101"/>
                  </a:cubicBezTo>
                  <a:cubicBezTo>
                    <a:pt x="52" y="101"/>
                    <a:pt x="51" y="103"/>
                    <a:pt x="50" y="105"/>
                  </a:cubicBezTo>
                  <a:close/>
                  <a:moveTo>
                    <a:pt x="45" y="69"/>
                  </a:moveTo>
                  <a:cubicBezTo>
                    <a:pt x="40" y="67"/>
                    <a:pt x="35" y="67"/>
                    <a:pt x="31" y="67"/>
                  </a:cubicBezTo>
                  <a:cubicBezTo>
                    <a:pt x="26" y="67"/>
                    <a:pt x="21" y="67"/>
                    <a:pt x="17" y="69"/>
                  </a:cubicBezTo>
                  <a:cubicBezTo>
                    <a:pt x="16" y="70"/>
                    <a:pt x="15" y="69"/>
                    <a:pt x="14" y="68"/>
                  </a:cubicBezTo>
                  <a:cubicBezTo>
                    <a:pt x="14" y="67"/>
                    <a:pt x="14" y="66"/>
                    <a:pt x="15" y="65"/>
                  </a:cubicBezTo>
                  <a:cubicBezTo>
                    <a:pt x="20" y="64"/>
                    <a:pt x="26" y="63"/>
                    <a:pt x="31" y="63"/>
                  </a:cubicBezTo>
                  <a:cubicBezTo>
                    <a:pt x="36" y="63"/>
                    <a:pt x="41" y="63"/>
                    <a:pt x="46" y="65"/>
                  </a:cubicBezTo>
                  <a:cubicBezTo>
                    <a:pt x="47" y="66"/>
                    <a:pt x="48" y="67"/>
                    <a:pt x="47" y="68"/>
                  </a:cubicBezTo>
                  <a:cubicBezTo>
                    <a:pt x="47" y="69"/>
                    <a:pt x="46" y="70"/>
                    <a:pt x="45" y="69"/>
                  </a:cubicBezTo>
                  <a:close/>
                  <a:moveTo>
                    <a:pt x="45" y="59"/>
                  </a:moveTo>
                  <a:cubicBezTo>
                    <a:pt x="40" y="58"/>
                    <a:pt x="35" y="57"/>
                    <a:pt x="31" y="57"/>
                  </a:cubicBezTo>
                  <a:cubicBezTo>
                    <a:pt x="26" y="57"/>
                    <a:pt x="21" y="58"/>
                    <a:pt x="17" y="59"/>
                  </a:cubicBezTo>
                  <a:cubicBezTo>
                    <a:pt x="16" y="60"/>
                    <a:pt x="15" y="59"/>
                    <a:pt x="14" y="58"/>
                  </a:cubicBezTo>
                  <a:cubicBezTo>
                    <a:pt x="14" y="57"/>
                    <a:pt x="14" y="56"/>
                    <a:pt x="15" y="56"/>
                  </a:cubicBezTo>
                  <a:cubicBezTo>
                    <a:pt x="20" y="54"/>
                    <a:pt x="26" y="53"/>
                    <a:pt x="31" y="53"/>
                  </a:cubicBezTo>
                  <a:cubicBezTo>
                    <a:pt x="36" y="53"/>
                    <a:pt x="41" y="54"/>
                    <a:pt x="46" y="56"/>
                  </a:cubicBezTo>
                  <a:cubicBezTo>
                    <a:pt x="47" y="56"/>
                    <a:pt x="48" y="57"/>
                    <a:pt x="47" y="58"/>
                  </a:cubicBezTo>
                  <a:cubicBezTo>
                    <a:pt x="47" y="59"/>
                    <a:pt x="46" y="60"/>
                    <a:pt x="45" y="59"/>
                  </a:cubicBezTo>
                  <a:close/>
                  <a:moveTo>
                    <a:pt x="45" y="50"/>
                  </a:moveTo>
                  <a:cubicBezTo>
                    <a:pt x="40" y="48"/>
                    <a:pt x="35" y="47"/>
                    <a:pt x="31" y="47"/>
                  </a:cubicBezTo>
                  <a:cubicBezTo>
                    <a:pt x="26" y="47"/>
                    <a:pt x="21" y="48"/>
                    <a:pt x="17" y="50"/>
                  </a:cubicBezTo>
                  <a:cubicBezTo>
                    <a:pt x="16" y="50"/>
                    <a:pt x="15" y="50"/>
                    <a:pt x="14" y="49"/>
                  </a:cubicBezTo>
                  <a:cubicBezTo>
                    <a:pt x="14" y="48"/>
                    <a:pt x="14" y="47"/>
                    <a:pt x="15" y="46"/>
                  </a:cubicBezTo>
                  <a:cubicBezTo>
                    <a:pt x="20" y="44"/>
                    <a:pt x="26" y="43"/>
                    <a:pt x="31" y="43"/>
                  </a:cubicBezTo>
                  <a:cubicBezTo>
                    <a:pt x="36" y="43"/>
                    <a:pt x="41" y="44"/>
                    <a:pt x="46" y="46"/>
                  </a:cubicBezTo>
                  <a:cubicBezTo>
                    <a:pt x="47" y="47"/>
                    <a:pt x="48" y="48"/>
                    <a:pt x="47" y="49"/>
                  </a:cubicBezTo>
                  <a:cubicBezTo>
                    <a:pt x="47" y="50"/>
                    <a:pt x="46" y="50"/>
                    <a:pt x="45" y="50"/>
                  </a:cubicBezTo>
                  <a:close/>
                  <a:moveTo>
                    <a:pt x="45" y="40"/>
                  </a:moveTo>
                  <a:cubicBezTo>
                    <a:pt x="40" y="38"/>
                    <a:pt x="35" y="37"/>
                    <a:pt x="31" y="37"/>
                  </a:cubicBezTo>
                  <a:cubicBezTo>
                    <a:pt x="26" y="38"/>
                    <a:pt x="21" y="38"/>
                    <a:pt x="17" y="40"/>
                  </a:cubicBezTo>
                  <a:cubicBezTo>
                    <a:pt x="16" y="40"/>
                    <a:pt x="15" y="40"/>
                    <a:pt x="14" y="39"/>
                  </a:cubicBezTo>
                  <a:cubicBezTo>
                    <a:pt x="14" y="38"/>
                    <a:pt x="14" y="37"/>
                    <a:pt x="15" y="36"/>
                  </a:cubicBezTo>
                  <a:cubicBezTo>
                    <a:pt x="20" y="35"/>
                    <a:pt x="26" y="34"/>
                    <a:pt x="31" y="34"/>
                  </a:cubicBezTo>
                  <a:cubicBezTo>
                    <a:pt x="36" y="34"/>
                    <a:pt x="41" y="34"/>
                    <a:pt x="46" y="36"/>
                  </a:cubicBezTo>
                  <a:cubicBezTo>
                    <a:pt x="47" y="37"/>
                    <a:pt x="48" y="38"/>
                    <a:pt x="47" y="39"/>
                  </a:cubicBezTo>
                  <a:cubicBezTo>
                    <a:pt x="47" y="40"/>
                    <a:pt x="46" y="40"/>
                    <a:pt x="45" y="40"/>
                  </a:cubicBezTo>
                  <a:close/>
                  <a:moveTo>
                    <a:pt x="96" y="32"/>
                  </a:moveTo>
                  <a:cubicBezTo>
                    <a:pt x="96" y="79"/>
                    <a:pt x="96" y="79"/>
                    <a:pt x="96" y="79"/>
                  </a:cubicBezTo>
                  <a:cubicBezTo>
                    <a:pt x="96" y="81"/>
                    <a:pt x="94" y="83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84" y="83"/>
                    <a:pt x="79" y="85"/>
                    <a:pt x="74" y="87"/>
                  </a:cubicBezTo>
                  <a:cubicBezTo>
                    <a:pt x="72" y="88"/>
                    <a:pt x="70" y="89"/>
                    <a:pt x="68" y="90"/>
                  </a:cubicBezTo>
                  <a:cubicBezTo>
                    <a:pt x="71" y="89"/>
                    <a:pt x="75" y="89"/>
                    <a:pt x="78" y="89"/>
                  </a:cubicBezTo>
                  <a:cubicBezTo>
                    <a:pt x="85" y="89"/>
                    <a:pt x="92" y="90"/>
                    <a:pt x="99" y="9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8" y="33"/>
                    <a:pt x="97" y="32"/>
                    <a:pt x="96" y="32"/>
                  </a:cubicBezTo>
                  <a:close/>
                  <a:moveTo>
                    <a:pt x="31" y="28"/>
                  </a:moveTo>
                  <a:cubicBezTo>
                    <a:pt x="37" y="28"/>
                    <a:pt x="44" y="30"/>
                    <a:pt x="51" y="3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4" y="90"/>
                    <a:pt x="37" y="89"/>
                    <a:pt x="31" y="89"/>
                  </a:cubicBezTo>
                  <a:cubicBezTo>
                    <a:pt x="24" y="89"/>
                    <a:pt x="17" y="90"/>
                    <a:pt x="11" y="9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7" y="30"/>
                    <a:pt x="24" y="28"/>
                    <a:pt x="31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57900" y="5269762"/>
            <a:ext cx="6134100" cy="1111988"/>
            <a:chOff x="6057900" y="5269762"/>
            <a:chExt cx="6134100" cy="1111988"/>
          </a:xfrm>
        </p:grpSpPr>
        <p:grpSp>
          <p:nvGrpSpPr>
            <p:cNvPr id="68" name="组合 67"/>
            <p:cNvGrpSpPr/>
            <p:nvPr/>
          </p:nvGrpSpPr>
          <p:grpSpPr>
            <a:xfrm flipH="1">
              <a:off x="6057900" y="5269762"/>
              <a:ext cx="6134100" cy="1111988"/>
              <a:chOff x="0" y="5269762"/>
              <a:chExt cx="6134100" cy="1111988"/>
            </a:xfrm>
          </p:grpSpPr>
          <p:grpSp>
            <p:nvGrpSpPr>
              <p:cNvPr id="70" name="Group 2"/>
              <p:cNvGrpSpPr/>
              <p:nvPr/>
            </p:nvGrpSpPr>
            <p:grpSpPr>
              <a:xfrm>
                <a:off x="0" y="5269762"/>
                <a:ext cx="6134100" cy="1111988"/>
                <a:chOff x="3177" y="1590748"/>
                <a:chExt cx="4357864" cy="1103211"/>
              </a:xfrm>
            </p:grpSpPr>
            <p:sp>
              <p:nvSpPr>
                <p:cNvPr id="72" name="Freeform 38"/>
                <p:cNvSpPr/>
                <p:nvPr/>
              </p:nvSpPr>
              <p:spPr bwMode="auto">
                <a:xfrm>
                  <a:off x="1972429" y="1591567"/>
                  <a:ext cx="392132" cy="1101573"/>
                </a:xfrm>
                <a:custGeom>
                  <a:avLst/>
                  <a:gdLst>
                    <a:gd name="connsiteX0" fmla="*/ 0 w 392132"/>
                    <a:gd name="connsiteY0" fmla="*/ 0 h 1101573"/>
                    <a:gd name="connsiteX1" fmla="*/ 4305 w 392132"/>
                    <a:gd name="connsiteY1" fmla="*/ 1856 h 1101573"/>
                    <a:gd name="connsiteX2" fmla="*/ 325443 w 392132"/>
                    <a:gd name="connsiteY2" fmla="*/ 140235 h 1101573"/>
                    <a:gd name="connsiteX3" fmla="*/ 392132 w 392132"/>
                    <a:gd name="connsiteY3" fmla="*/ 168972 h 1101573"/>
                    <a:gd name="connsiteX4" fmla="*/ 392132 w 392132"/>
                    <a:gd name="connsiteY4" fmla="*/ 932602 h 1101573"/>
                    <a:gd name="connsiteX5" fmla="*/ 389166 w 392132"/>
                    <a:gd name="connsiteY5" fmla="*/ 933880 h 1101573"/>
                    <a:gd name="connsiteX6" fmla="*/ 68028 w 392132"/>
                    <a:gd name="connsiteY6" fmla="*/ 1072259 h 1101573"/>
                    <a:gd name="connsiteX7" fmla="*/ 0 w 392132"/>
                    <a:gd name="connsiteY7" fmla="*/ 1101573 h 1101573"/>
                    <a:gd name="connsiteX8" fmla="*/ 0 w 392132"/>
                    <a:gd name="connsiteY8" fmla="*/ 0 h 1101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132" h="1101573">
                      <a:moveTo>
                        <a:pt x="0" y="0"/>
                      </a:moveTo>
                      <a:lnTo>
                        <a:pt x="4305" y="1856"/>
                      </a:lnTo>
                      <a:cubicBezTo>
                        <a:pt x="21376" y="9212"/>
                        <a:pt x="85390" y="36795"/>
                        <a:pt x="325443" y="140235"/>
                      </a:cubicBezTo>
                      <a:lnTo>
                        <a:pt x="392132" y="168972"/>
                      </a:lnTo>
                      <a:lnTo>
                        <a:pt x="392132" y="932602"/>
                      </a:lnTo>
                      <a:lnTo>
                        <a:pt x="389166" y="933880"/>
                      </a:lnTo>
                      <a:cubicBezTo>
                        <a:pt x="372095" y="941236"/>
                        <a:pt x="308081" y="968819"/>
                        <a:pt x="68028" y="1072259"/>
                      </a:cubicBezTo>
                      <a:lnTo>
                        <a:pt x="0" y="11015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3"/>
                <p:cNvSpPr/>
                <p:nvPr/>
              </p:nvSpPr>
              <p:spPr bwMode="auto">
                <a:xfrm>
                  <a:off x="3177" y="1590748"/>
                  <a:ext cx="1969253" cy="1103211"/>
                </a:xfrm>
                <a:custGeom>
                  <a:avLst/>
                  <a:gdLst>
                    <a:gd name="connsiteX0" fmla="*/ 162713 w 1969253"/>
                    <a:gd name="connsiteY0" fmla="*/ 0 h 1103211"/>
                    <a:gd name="connsiteX1" fmla="*/ 1967351 w 1969253"/>
                    <a:gd name="connsiteY1" fmla="*/ 0 h 1103211"/>
                    <a:gd name="connsiteX2" fmla="*/ 1968127 w 1969253"/>
                    <a:gd name="connsiteY2" fmla="*/ 334 h 1103211"/>
                    <a:gd name="connsiteX3" fmla="*/ 1969253 w 1969253"/>
                    <a:gd name="connsiteY3" fmla="*/ 819 h 1103211"/>
                    <a:gd name="connsiteX4" fmla="*/ 1969253 w 1969253"/>
                    <a:gd name="connsiteY4" fmla="*/ 1102392 h 1103211"/>
                    <a:gd name="connsiteX5" fmla="*/ 1967351 w 1969253"/>
                    <a:gd name="connsiteY5" fmla="*/ 1103211 h 1103211"/>
                    <a:gd name="connsiteX6" fmla="*/ 162713 w 1969253"/>
                    <a:gd name="connsiteY6" fmla="*/ 1103211 h 1103211"/>
                    <a:gd name="connsiteX7" fmla="*/ 0 w 1969253"/>
                    <a:gd name="connsiteY7" fmla="*/ 936250 h 1103211"/>
                    <a:gd name="connsiteX8" fmla="*/ 0 w 1969253"/>
                    <a:gd name="connsiteY8" fmla="*/ 166961 h 1103211"/>
                    <a:gd name="connsiteX9" fmla="*/ 162713 w 1969253"/>
                    <a:gd name="connsiteY9" fmla="*/ 0 h 110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69253" h="1103211">
                      <a:moveTo>
                        <a:pt x="162713" y="0"/>
                      </a:moveTo>
                      <a:cubicBezTo>
                        <a:pt x="162713" y="0"/>
                        <a:pt x="162713" y="0"/>
                        <a:pt x="1967351" y="0"/>
                      </a:cubicBezTo>
                      <a:cubicBezTo>
                        <a:pt x="1967351" y="0"/>
                        <a:pt x="1967351" y="0"/>
                        <a:pt x="1968127" y="334"/>
                      </a:cubicBezTo>
                      <a:lnTo>
                        <a:pt x="1969253" y="819"/>
                      </a:lnTo>
                      <a:lnTo>
                        <a:pt x="1969253" y="1102392"/>
                      </a:lnTo>
                      <a:lnTo>
                        <a:pt x="1967351" y="1103211"/>
                      </a:lnTo>
                      <a:cubicBezTo>
                        <a:pt x="1967351" y="1103211"/>
                        <a:pt x="1967351" y="1103211"/>
                        <a:pt x="162713" y="1103211"/>
                      </a:cubicBezTo>
                      <a:cubicBezTo>
                        <a:pt x="71847" y="1103211"/>
                        <a:pt x="0" y="1029241"/>
                        <a:pt x="0" y="936250"/>
                      </a:cubicBezTo>
                      <a:cubicBezTo>
                        <a:pt x="0" y="936250"/>
                        <a:pt x="0" y="936250"/>
                        <a:pt x="0" y="166961"/>
                      </a:cubicBezTo>
                      <a:cubicBezTo>
                        <a:pt x="0" y="73970"/>
                        <a:pt x="71847" y="0"/>
                        <a:pt x="162713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2"/>
                <p:cNvSpPr/>
                <p:nvPr/>
              </p:nvSpPr>
              <p:spPr bwMode="auto">
                <a:xfrm>
                  <a:off x="2364562" y="1760539"/>
                  <a:ext cx="1996479" cy="763630"/>
                </a:xfrm>
                <a:custGeom>
                  <a:avLst/>
                  <a:gdLst>
                    <a:gd name="connsiteX0" fmla="*/ 0 w 1996479"/>
                    <a:gd name="connsiteY0" fmla="*/ 0 h 763630"/>
                    <a:gd name="connsiteX1" fmla="*/ 3241 w 1996479"/>
                    <a:gd name="connsiteY1" fmla="*/ 1396 h 763630"/>
                    <a:gd name="connsiteX2" fmla="*/ 1685316 w 1996479"/>
                    <a:gd name="connsiteY2" fmla="*/ 1396 h 763630"/>
                    <a:gd name="connsiteX3" fmla="*/ 1685316 w 1996479"/>
                    <a:gd name="connsiteY3" fmla="*/ 2751 h 763630"/>
                    <a:gd name="connsiteX4" fmla="*/ 1685316 w 1996479"/>
                    <a:gd name="connsiteY4" fmla="*/ 4527 h 763630"/>
                    <a:gd name="connsiteX5" fmla="*/ 1691451 w 1996479"/>
                    <a:gd name="connsiteY5" fmla="*/ 7732 h 763630"/>
                    <a:gd name="connsiteX6" fmla="*/ 1799688 w 1996479"/>
                    <a:gd name="connsiteY6" fmla="*/ 686644 h 763630"/>
                    <a:gd name="connsiteX7" fmla="*/ 1685316 w 1996479"/>
                    <a:gd name="connsiteY7" fmla="*/ 761338 h 763630"/>
                    <a:gd name="connsiteX8" fmla="*/ 1685316 w 1996479"/>
                    <a:gd name="connsiteY8" fmla="*/ 762233 h 763630"/>
                    <a:gd name="connsiteX9" fmla="*/ 1683945 w 1996479"/>
                    <a:gd name="connsiteY9" fmla="*/ 762233 h 763630"/>
                    <a:gd name="connsiteX10" fmla="*/ 1683720 w 1996479"/>
                    <a:gd name="connsiteY10" fmla="*/ 762380 h 763630"/>
                    <a:gd name="connsiteX11" fmla="*/ 1683720 w 1996479"/>
                    <a:gd name="connsiteY11" fmla="*/ 762233 h 763630"/>
                    <a:gd name="connsiteX12" fmla="*/ 1682030 w 1996479"/>
                    <a:gd name="connsiteY12" fmla="*/ 762233 h 763630"/>
                    <a:gd name="connsiteX13" fmla="*/ 3241 w 1996479"/>
                    <a:gd name="connsiteY13" fmla="*/ 762233 h 763630"/>
                    <a:gd name="connsiteX14" fmla="*/ 2465 w 1996479"/>
                    <a:gd name="connsiteY14" fmla="*/ 762567 h 763630"/>
                    <a:gd name="connsiteX15" fmla="*/ 0 w 1996479"/>
                    <a:gd name="connsiteY15" fmla="*/ 763630 h 763630"/>
                    <a:gd name="connsiteX16" fmla="*/ 0 w 1996479"/>
                    <a:gd name="connsiteY16" fmla="*/ 0 h 763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96479" h="763630">
                      <a:moveTo>
                        <a:pt x="0" y="0"/>
                      </a:moveTo>
                      <a:lnTo>
                        <a:pt x="3241" y="1396"/>
                      </a:lnTo>
                      <a:cubicBezTo>
                        <a:pt x="3241" y="1396"/>
                        <a:pt x="3241" y="1396"/>
                        <a:pt x="1685316" y="1396"/>
                      </a:cubicBezTo>
                      <a:cubicBezTo>
                        <a:pt x="1685316" y="1396"/>
                        <a:pt x="1685316" y="1396"/>
                        <a:pt x="1685316" y="2751"/>
                      </a:cubicBezTo>
                      <a:lnTo>
                        <a:pt x="1685316" y="4527"/>
                      </a:lnTo>
                      <a:lnTo>
                        <a:pt x="1691451" y="7732"/>
                      </a:lnTo>
                      <a:cubicBezTo>
                        <a:pt x="1761203" y="45099"/>
                        <a:pt x="2268712" y="337000"/>
                        <a:pt x="1799688" y="686644"/>
                      </a:cubicBezTo>
                      <a:lnTo>
                        <a:pt x="1685316" y="761338"/>
                      </a:lnTo>
                      <a:lnTo>
                        <a:pt x="1685316" y="762233"/>
                      </a:lnTo>
                      <a:lnTo>
                        <a:pt x="1683945" y="762233"/>
                      </a:lnTo>
                      <a:lnTo>
                        <a:pt x="1683720" y="762380"/>
                      </a:lnTo>
                      <a:lnTo>
                        <a:pt x="1683720" y="762233"/>
                      </a:lnTo>
                      <a:lnTo>
                        <a:pt x="1682030" y="762233"/>
                      </a:lnTo>
                      <a:cubicBezTo>
                        <a:pt x="1659033" y="762233"/>
                        <a:pt x="1475056" y="762233"/>
                        <a:pt x="3241" y="762233"/>
                      </a:cubicBezTo>
                      <a:cubicBezTo>
                        <a:pt x="3241" y="762233"/>
                        <a:pt x="3241" y="762233"/>
                        <a:pt x="2465" y="762567"/>
                      </a:cubicBezTo>
                      <a:lnTo>
                        <a:pt x="0" y="7636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1" name="文本框 70"/>
              <p:cNvSpPr txBox="1"/>
              <p:nvPr/>
            </p:nvSpPr>
            <p:spPr>
              <a:xfrm>
                <a:off x="835479" y="5594924"/>
                <a:ext cx="12273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小标题</a:t>
                </a:r>
                <a:endParaRPr lang="zh-CN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458674" y="5655583"/>
              <a:ext cx="476842" cy="353332"/>
            </a:xfrm>
            <a:custGeom>
              <a:avLst/>
              <a:gdLst>
                <a:gd name="T0" fmla="*/ 116 w 126"/>
                <a:gd name="T1" fmla="*/ 10 h 93"/>
                <a:gd name="T2" fmla="*/ 126 w 126"/>
                <a:gd name="T3" fmla="*/ 84 h 93"/>
                <a:gd name="T4" fmla="*/ 0 w 126"/>
                <a:gd name="T5" fmla="*/ 84 h 93"/>
                <a:gd name="T6" fmla="*/ 10 w 126"/>
                <a:gd name="T7" fmla="*/ 62 h 93"/>
                <a:gd name="T8" fmla="*/ 73 w 126"/>
                <a:gd name="T9" fmla="*/ 19 h 93"/>
                <a:gd name="T10" fmla="*/ 73 w 126"/>
                <a:gd name="T11" fmla="*/ 23 h 93"/>
                <a:gd name="T12" fmla="*/ 73 w 126"/>
                <a:gd name="T13" fmla="*/ 30 h 93"/>
                <a:gd name="T14" fmla="*/ 75 w 126"/>
                <a:gd name="T15" fmla="*/ 30 h 93"/>
                <a:gd name="T16" fmla="*/ 75 w 126"/>
                <a:gd name="T17" fmla="*/ 23 h 93"/>
                <a:gd name="T18" fmla="*/ 75 w 126"/>
                <a:gd name="T19" fmla="*/ 19 h 93"/>
                <a:gd name="T20" fmla="*/ 79 w 126"/>
                <a:gd name="T21" fmla="*/ 21 h 93"/>
                <a:gd name="T22" fmla="*/ 79 w 126"/>
                <a:gd name="T23" fmla="*/ 25 h 93"/>
                <a:gd name="T24" fmla="*/ 81 w 126"/>
                <a:gd name="T25" fmla="*/ 32 h 93"/>
                <a:gd name="T26" fmla="*/ 83 w 126"/>
                <a:gd name="T27" fmla="*/ 25 h 93"/>
                <a:gd name="T28" fmla="*/ 85 w 126"/>
                <a:gd name="T29" fmla="*/ 30 h 93"/>
                <a:gd name="T30" fmla="*/ 87 w 126"/>
                <a:gd name="T31" fmla="*/ 30 h 93"/>
                <a:gd name="T32" fmla="*/ 91 w 126"/>
                <a:gd name="T33" fmla="*/ 27 h 93"/>
                <a:gd name="T34" fmla="*/ 91 w 126"/>
                <a:gd name="T35" fmla="*/ 35 h 93"/>
                <a:gd name="T36" fmla="*/ 93 w 126"/>
                <a:gd name="T37" fmla="*/ 30 h 93"/>
                <a:gd name="T38" fmla="*/ 97 w 126"/>
                <a:gd name="T39" fmla="*/ 32 h 93"/>
                <a:gd name="T40" fmla="*/ 95 w 126"/>
                <a:gd name="T41" fmla="*/ 27 h 93"/>
                <a:gd name="T42" fmla="*/ 91 w 126"/>
                <a:gd name="T43" fmla="*/ 25 h 93"/>
                <a:gd name="T44" fmla="*/ 85 w 126"/>
                <a:gd name="T45" fmla="*/ 25 h 93"/>
                <a:gd name="T46" fmla="*/ 81 w 126"/>
                <a:gd name="T47" fmla="*/ 23 h 93"/>
                <a:gd name="T48" fmla="*/ 81 w 126"/>
                <a:gd name="T49" fmla="*/ 19 h 93"/>
                <a:gd name="T50" fmla="*/ 77 w 126"/>
                <a:gd name="T51" fmla="*/ 17 h 93"/>
                <a:gd name="T52" fmla="*/ 73 w 126"/>
                <a:gd name="T53" fmla="*/ 19 h 93"/>
                <a:gd name="T54" fmla="*/ 95 w 126"/>
                <a:gd name="T55" fmla="*/ 48 h 93"/>
                <a:gd name="T56" fmla="*/ 99 w 126"/>
                <a:gd name="T57" fmla="*/ 43 h 93"/>
                <a:gd name="T58" fmla="*/ 97 w 126"/>
                <a:gd name="T59" fmla="*/ 43 h 93"/>
                <a:gd name="T60" fmla="*/ 93 w 126"/>
                <a:gd name="T61" fmla="*/ 48 h 93"/>
                <a:gd name="T62" fmla="*/ 78 w 126"/>
                <a:gd name="T63" fmla="*/ 51 h 93"/>
                <a:gd name="T64" fmla="*/ 74 w 126"/>
                <a:gd name="T65" fmla="*/ 46 h 93"/>
                <a:gd name="T66" fmla="*/ 72 w 126"/>
                <a:gd name="T67" fmla="*/ 40 h 93"/>
                <a:gd name="T68" fmla="*/ 68 w 126"/>
                <a:gd name="T69" fmla="*/ 38 h 93"/>
                <a:gd name="T70" fmla="*/ 71 w 126"/>
                <a:gd name="T71" fmla="*/ 31 h 93"/>
                <a:gd name="T72" fmla="*/ 66 w 126"/>
                <a:gd name="T73" fmla="*/ 38 h 93"/>
                <a:gd name="T74" fmla="*/ 70 w 126"/>
                <a:gd name="T75" fmla="*/ 40 h 93"/>
                <a:gd name="T76" fmla="*/ 72 w 126"/>
                <a:gd name="T77" fmla="*/ 46 h 93"/>
                <a:gd name="T78" fmla="*/ 76 w 126"/>
                <a:gd name="T79" fmla="*/ 51 h 93"/>
                <a:gd name="T80" fmla="*/ 78 w 126"/>
                <a:gd name="T81" fmla="*/ 57 h 93"/>
                <a:gd name="T82" fmla="*/ 71 w 126"/>
                <a:gd name="T83" fmla="*/ 33 h 93"/>
                <a:gd name="T84" fmla="*/ 73 w 126"/>
                <a:gd name="T85" fmla="*/ 38 h 93"/>
                <a:gd name="T86" fmla="*/ 73 w 126"/>
                <a:gd name="T87" fmla="*/ 32 h 93"/>
                <a:gd name="T88" fmla="*/ 56 w 126"/>
                <a:gd name="T89" fmla="*/ 78 h 93"/>
                <a:gd name="T90" fmla="*/ 69 w 126"/>
                <a:gd name="T91" fmla="*/ 78 h 93"/>
                <a:gd name="T92" fmla="*/ 19 w 126"/>
                <a:gd name="T93" fmla="*/ 64 h 93"/>
                <a:gd name="T94" fmla="*/ 19 w 126"/>
                <a:gd name="T95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6" h="93">
                  <a:moveTo>
                    <a:pt x="19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11" y="0"/>
                    <a:pt x="116" y="5"/>
                    <a:pt x="116" y="10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7"/>
                    <a:pt x="112" y="70"/>
                    <a:pt x="108" y="71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3" y="70"/>
                    <a:pt x="10" y="66"/>
                    <a:pt x="10" y="6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5"/>
                    <a:pt x="14" y="0"/>
                    <a:pt x="19" y="0"/>
                  </a:cubicBezTo>
                  <a:close/>
                  <a:moveTo>
                    <a:pt x="73" y="19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3" y="19"/>
                    <a:pt x="73" y="19"/>
                    <a:pt x="73" y="19"/>
                  </a:cubicBezTo>
                  <a:close/>
                  <a:moveTo>
                    <a:pt x="93" y="55"/>
                  </a:moveTo>
                  <a:cubicBezTo>
                    <a:pt x="95" y="55"/>
                    <a:pt x="95" y="55"/>
                    <a:pt x="95" y="55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3" y="55"/>
                    <a:pt x="93" y="55"/>
                  </a:cubicBezTo>
                  <a:close/>
                  <a:moveTo>
                    <a:pt x="71" y="33"/>
                  </a:moveTo>
                  <a:cubicBezTo>
                    <a:pt x="71" y="35"/>
                    <a:pt x="71" y="35"/>
                    <a:pt x="71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1" y="33"/>
                    <a:pt x="71" y="33"/>
                    <a:pt x="71" y="33"/>
                  </a:cubicBezTo>
                  <a:close/>
                  <a:moveTo>
                    <a:pt x="56" y="78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56" y="78"/>
                    <a:pt x="56" y="78"/>
                    <a:pt x="56" y="78"/>
                  </a:cubicBezTo>
                  <a:close/>
                  <a:moveTo>
                    <a:pt x="19" y="10"/>
                  </a:moveTo>
                  <a:cubicBezTo>
                    <a:pt x="19" y="64"/>
                    <a:pt x="19" y="64"/>
                    <a:pt x="1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10"/>
                    <a:pt x="107" y="10"/>
                    <a:pt x="107" y="1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 isContent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-2559206" y="1879141"/>
            <a:ext cx="5118412" cy="3394688"/>
            <a:chOff x="4708525" y="2508250"/>
            <a:chExt cx="2771775" cy="1838326"/>
          </a:xfrm>
          <a:solidFill>
            <a:srgbClr val="00B050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95850" y="2859088"/>
              <a:ext cx="68263" cy="1192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24413" y="4100513"/>
              <a:ext cx="211138" cy="246063"/>
            </a:xfrm>
            <a:custGeom>
              <a:avLst/>
              <a:gdLst>
                <a:gd name="T0" fmla="*/ 56 w 56"/>
                <a:gd name="T1" fmla="*/ 62 h 65"/>
                <a:gd name="T2" fmla="*/ 52 w 56"/>
                <a:gd name="T3" fmla="*/ 65 h 65"/>
                <a:gd name="T4" fmla="*/ 3 w 56"/>
                <a:gd name="T5" fmla="*/ 65 h 65"/>
                <a:gd name="T6" fmla="*/ 0 w 56"/>
                <a:gd name="T7" fmla="*/ 62 h 65"/>
                <a:gd name="T8" fmla="*/ 10 w 56"/>
                <a:gd name="T9" fmla="*/ 3 h 65"/>
                <a:gd name="T10" fmla="*/ 13 w 56"/>
                <a:gd name="T11" fmla="*/ 0 h 65"/>
                <a:gd name="T12" fmla="*/ 42 w 56"/>
                <a:gd name="T13" fmla="*/ 0 h 65"/>
                <a:gd name="T14" fmla="*/ 45 w 56"/>
                <a:gd name="T15" fmla="*/ 3 h 65"/>
                <a:gd name="T16" fmla="*/ 56 w 56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5">
                  <a:moveTo>
                    <a:pt x="56" y="62"/>
                  </a:moveTo>
                  <a:cubicBezTo>
                    <a:pt x="56" y="64"/>
                    <a:pt x="54" y="65"/>
                    <a:pt x="5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62513" y="40020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295900" y="2968625"/>
              <a:ext cx="1597025" cy="901700"/>
            </a:xfrm>
            <a:custGeom>
              <a:avLst/>
              <a:gdLst>
                <a:gd name="T0" fmla="*/ 424 w 424"/>
                <a:gd name="T1" fmla="*/ 0 h 239"/>
                <a:gd name="T2" fmla="*/ 0 w 424"/>
                <a:gd name="T3" fmla="*/ 0 h 239"/>
                <a:gd name="T4" fmla="*/ 0 w 424"/>
                <a:gd name="T5" fmla="*/ 119 h 239"/>
                <a:gd name="T6" fmla="*/ 0 w 424"/>
                <a:gd name="T7" fmla="*/ 119 h 239"/>
                <a:gd name="T8" fmla="*/ 0 w 424"/>
                <a:gd name="T9" fmla="*/ 123 h 239"/>
                <a:gd name="T10" fmla="*/ 116 w 424"/>
                <a:gd name="T11" fmla="*/ 239 h 239"/>
                <a:gd name="T12" fmla="*/ 308 w 424"/>
                <a:gd name="T13" fmla="*/ 239 h 239"/>
                <a:gd name="T14" fmla="*/ 424 w 424"/>
                <a:gd name="T15" fmla="*/ 123 h 239"/>
                <a:gd name="T16" fmla="*/ 424 w 424"/>
                <a:gd name="T17" fmla="*/ 119 h 239"/>
                <a:gd name="T18" fmla="*/ 424 w 424"/>
                <a:gd name="T19" fmla="*/ 119 h 239"/>
                <a:gd name="T20" fmla="*/ 424 w 424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39">
                  <a:moveTo>
                    <a:pt x="4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2"/>
                    <a:pt x="0" y="123"/>
                  </a:cubicBezTo>
                  <a:cubicBezTo>
                    <a:pt x="0" y="187"/>
                    <a:pt x="52" y="239"/>
                    <a:pt x="116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72" y="239"/>
                    <a:pt x="424" y="187"/>
                    <a:pt x="424" y="123"/>
                  </a:cubicBezTo>
                  <a:cubicBezTo>
                    <a:pt x="424" y="122"/>
                    <a:pt x="424" y="121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094413" y="2968625"/>
              <a:ext cx="798513" cy="901700"/>
            </a:xfrm>
            <a:custGeom>
              <a:avLst/>
              <a:gdLst>
                <a:gd name="T0" fmla="*/ 212 w 212"/>
                <a:gd name="T1" fmla="*/ 0 h 239"/>
                <a:gd name="T2" fmla="*/ 0 w 212"/>
                <a:gd name="T3" fmla="*/ 0 h 239"/>
                <a:gd name="T4" fmla="*/ 0 w 212"/>
                <a:gd name="T5" fmla="*/ 239 h 239"/>
                <a:gd name="T6" fmla="*/ 96 w 212"/>
                <a:gd name="T7" fmla="*/ 239 h 239"/>
                <a:gd name="T8" fmla="*/ 212 w 212"/>
                <a:gd name="T9" fmla="*/ 123 h 239"/>
                <a:gd name="T10" fmla="*/ 212 w 212"/>
                <a:gd name="T11" fmla="*/ 119 h 239"/>
                <a:gd name="T12" fmla="*/ 212 w 212"/>
                <a:gd name="T13" fmla="*/ 119 h 239"/>
                <a:gd name="T14" fmla="*/ 212 w 212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39">
                  <a:moveTo>
                    <a:pt x="2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160" y="239"/>
                    <a:pt x="212" y="187"/>
                    <a:pt x="212" y="123"/>
                  </a:cubicBezTo>
                  <a:cubicBezTo>
                    <a:pt x="212" y="122"/>
                    <a:pt x="212" y="121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08525" y="2508250"/>
              <a:ext cx="2771775" cy="811213"/>
            </a:xfrm>
            <a:custGeom>
              <a:avLst/>
              <a:gdLst>
                <a:gd name="T0" fmla="*/ 873 w 1746"/>
                <a:gd name="T1" fmla="*/ 511 h 511"/>
                <a:gd name="T2" fmla="*/ 0 w 1746"/>
                <a:gd name="T3" fmla="*/ 254 h 511"/>
                <a:gd name="T4" fmla="*/ 873 w 1746"/>
                <a:gd name="T5" fmla="*/ 0 h 511"/>
                <a:gd name="T6" fmla="*/ 1746 w 1746"/>
                <a:gd name="T7" fmla="*/ 254 h 511"/>
                <a:gd name="T8" fmla="*/ 873 w 1746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511">
                  <a:moveTo>
                    <a:pt x="873" y="511"/>
                  </a:moveTo>
                  <a:lnTo>
                    <a:pt x="0" y="254"/>
                  </a:lnTo>
                  <a:lnTo>
                    <a:pt x="873" y="0"/>
                  </a:lnTo>
                  <a:lnTo>
                    <a:pt x="1746" y="254"/>
                  </a:lnTo>
                  <a:lnTo>
                    <a:pt x="873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0276" y="2247900"/>
            <a:ext cx="861774" cy="18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A3"/>
                </a:solidFill>
              </a:rPr>
              <a:t>目录</a:t>
            </a:r>
            <a:endParaRPr lang="zh-CN" altLang="en-US" sz="4400" b="1" dirty="0">
              <a:solidFill>
                <a:srgbClr val="FFFFA3"/>
              </a:solidFill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111" name="组合 110"/>
          <p:cNvGrpSpPr/>
          <p:nvPr/>
        </p:nvGrpSpPr>
        <p:grpSpPr>
          <a:xfrm>
            <a:off x="5888265" y="1412510"/>
            <a:ext cx="541564" cy="782964"/>
            <a:chOff x="9239249" y="3962400"/>
            <a:chExt cx="2002839" cy="289560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14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3" name="任意多边形 112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652306" y="1688177"/>
            <a:ext cx="115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绪论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5888265" y="2377710"/>
            <a:ext cx="541564" cy="782964"/>
            <a:chOff x="9239249" y="3962400"/>
            <a:chExt cx="2002839" cy="289560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80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任意多边形 178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9" name="文本框 208"/>
          <p:cNvSpPr txBox="1"/>
          <p:nvPr/>
        </p:nvSpPr>
        <p:spPr>
          <a:xfrm>
            <a:off x="6652306" y="2653377"/>
            <a:ext cx="305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研究方法与思路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5888265" y="3342910"/>
            <a:ext cx="541564" cy="782964"/>
            <a:chOff x="9239249" y="3962400"/>
            <a:chExt cx="2002839" cy="2895600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2" name="任意多边形 2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文本框 241"/>
          <p:cNvSpPr txBox="1"/>
          <p:nvPr/>
        </p:nvSpPr>
        <p:spPr>
          <a:xfrm>
            <a:off x="6652260" y="361886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关键技术与实践难点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5888265" y="4308110"/>
            <a:ext cx="541564" cy="782964"/>
            <a:chOff x="9239249" y="3962400"/>
            <a:chExt cx="2002839" cy="2895600"/>
          </a:xfrm>
        </p:grpSpPr>
        <p:grpSp>
          <p:nvGrpSpPr>
            <p:cNvPr id="244" name="组合 243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46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5" name="任意多边形 244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5" name="文本框 274"/>
          <p:cNvSpPr txBox="1"/>
          <p:nvPr/>
        </p:nvSpPr>
        <p:spPr>
          <a:xfrm>
            <a:off x="6652305" y="4583777"/>
            <a:ext cx="31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研究成果与应用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5888265" y="5273311"/>
            <a:ext cx="541564" cy="782964"/>
            <a:chOff x="9239249" y="3962400"/>
            <a:chExt cx="2002839" cy="2895600"/>
          </a:xfrm>
        </p:grpSpPr>
        <p:grpSp>
          <p:nvGrpSpPr>
            <p:cNvPr id="277" name="组合 276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79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8" name="任意多边形 277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6652306" y="5548978"/>
            <a:ext cx="195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论文总结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76" name="KSO_Shape"/>
          <p:cNvSpPr/>
          <p:nvPr/>
        </p:nvSpPr>
        <p:spPr>
          <a:xfrm rot="5400000">
            <a:off x="5159324" y="5562732"/>
            <a:ext cx="476707" cy="456844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3541 L 1.66667E-6 -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75" name="Group 24"/>
          <p:cNvGrpSpPr/>
          <p:nvPr/>
        </p:nvGrpSpPr>
        <p:grpSpPr>
          <a:xfrm>
            <a:off x="4249157" y="2247901"/>
            <a:ext cx="3693687" cy="4610100"/>
            <a:chOff x="4251942" y="2254853"/>
            <a:chExt cx="3688116" cy="4603147"/>
          </a:xfrm>
        </p:grpSpPr>
        <p:sp>
          <p:nvSpPr>
            <p:cNvPr id="76" name="Freeform 5"/>
            <p:cNvSpPr/>
            <p:nvPr/>
          </p:nvSpPr>
          <p:spPr bwMode="auto">
            <a:xfrm>
              <a:off x="5423736" y="4458388"/>
              <a:ext cx="1447235" cy="2399612"/>
            </a:xfrm>
            <a:custGeom>
              <a:avLst/>
              <a:gdLst>
                <a:gd name="T0" fmla="*/ 0 w 130"/>
                <a:gd name="T1" fmla="*/ 3 h 216"/>
                <a:gd name="T2" fmla="*/ 44 w 130"/>
                <a:gd name="T3" fmla="*/ 61 h 216"/>
                <a:gd name="T4" fmla="*/ 36 w 130"/>
                <a:gd name="T5" fmla="*/ 216 h 216"/>
                <a:gd name="T6" fmla="*/ 93 w 130"/>
                <a:gd name="T7" fmla="*/ 216 h 216"/>
                <a:gd name="T8" fmla="*/ 83 w 130"/>
                <a:gd name="T9" fmla="*/ 63 h 216"/>
                <a:gd name="T10" fmla="*/ 130 w 130"/>
                <a:gd name="T11" fmla="*/ 2 h 216"/>
                <a:gd name="T12" fmla="*/ 64 w 130"/>
                <a:gd name="T13" fmla="*/ 52 h 216"/>
                <a:gd name="T14" fmla="*/ 0 w 130"/>
                <a:gd name="T1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16">
                  <a:moveTo>
                    <a:pt x="0" y="3"/>
                  </a:moveTo>
                  <a:cubicBezTo>
                    <a:pt x="0" y="3"/>
                    <a:pt x="34" y="33"/>
                    <a:pt x="44" y="61"/>
                  </a:cubicBezTo>
                  <a:cubicBezTo>
                    <a:pt x="64" y="112"/>
                    <a:pt x="52" y="171"/>
                    <a:pt x="36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64" y="121"/>
                    <a:pt x="83" y="63"/>
                  </a:cubicBezTo>
                  <a:cubicBezTo>
                    <a:pt x="101" y="9"/>
                    <a:pt x="130" y="2"/>
                    <a:pt x="130" y="2"/>
                  </a:cubicBezTo>
                  <a:cubicBezTo>
                    <a:pt x="130" y="2"/>
                    <a:pt x="98" y="0"/>
                    <a:pt x="64" y="52"/>
                  </a:cubicBezTo>
                  <a:cubicBezTo>
                    <a:pt x="64" y="52"/>
                    <a:pt x="34" y="15"/>
                    <a:pt x="0" y="3"/>
                  </a:cubicBezTo>
                  <a:close/>
                </a:path>
              </a:pathLst>
            </a:custGeom>
            <a:solidFill>
              <a:srgbClr val="574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5969950" y="4491067"/>
              <a:ext cx="308121" cy="3221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6511497" y="4402366"/>
              <a:ext cx="1428561" cy="854337"/>
            </a:xfrm>
            <a:custGeom>
              <a:avLst/>
              <a:gdLst>
                <a:gd name="T0" fmla="*/ 60 w 128"/>
                <a:gd name="T1" fmla="*/ 7 h 77"/>
                <a:gd name="T2" fmla="*/ 128 w 128"/>
                <a:gd name="T3" fmla="*/ 16 h 77"/>
                <a:gd name="T4" fmla="*/ 64 w 128"/>
                <a:gd name="T5" fmla="*/ 60 h 77"/>
                <a:gd name="T6" fmla="*/ 0 w 128"/>
                <a:gd name="T7" fmla="*/ 54 h 77"/>
                <a:gd name="T8" fmla="*/ 60 w 128"/>
                <a:gd name="T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7">
                  <a:moveTo>
                    <a:pt x="60" y="7"/>
                  </a:moveTo>
                  <a:cubicBezTo>
                    <a:pt x="93" y="0"/>
                    <a:pt x="128" y="16"/>
                    <a:pt x="128" y="16"/>
                  </a:cubicBezTo>
                  <a:cubicBezTo>
                    <a:pt x="110" y="23"/>
                    <a:pt x="94" y="48"/>
                    <a:pt x="64" y="60"/>
                  </a:cubicBezTo>
                  <a:cubicBezTo>
                    <a:pt x="19" y="77"/>
                    <a:pt x="0" y="54"/>
                    <a:pt x="0" y="54"/>
                  </a:cubicBezTo>
                  <a:cubicBezTo>
                    <a:pt x="5" y="40"/>
                    <a:pt x="20" y="16"/>
                    <a:pt x="60" y="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4434014" y="4388360"/>
              <a:ext cx="1335191" cy="877679"/>
            </a:xfrm>
            <a:custGeom>
              <a:avLst/>
              <a:gdLst>
                <a:gd name="T0" fmla="*/ 41 w 120"/>
                <a:gd name="T1" fmla="*/ 56 h 79"/>
                <a:gd name="T2" fmla="*/ 0 w 120"/>
                <a:gd name="T3" fmla="*/ 0 h 79"/>
                <a:gd name="T4" fmla="*/ 76 w 120"/>
                <a:gd name="T5" fmla="*/ 17 h 79"/>
                <a:gd name="T6" fmla="*/ 116 w 120"/>
                <a:gd name="T7" fmla="*/ 67 h 79"/>
                <a:gd name="T8" fmla="*/ 41 w 120"/>
                <a:gd name="T9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41" y="56"/>
                  </a:moveTo>
                  <a:cubicBezTo>
                    <a:pt x="13" y="37"/>
                    <a:pt x="0" y="0"/>
                    <a:pt x="0" y="0"/>
                  </a:cubicBezTo>
                  <a:cubicBezTo>
                    <a:pt x="17" y="9"/>
                    <a:pt x="47" y="3"/>
                    <a:pt x="76" y="17"/>
                  </a:cubicBezTo>
                  <a:cubicBezTo>
                    <a:pt x="120" y="38"/>
                    <a:pt x="116" y="67"/>
                    <a:pt x="116" y="67"/>
                  </a:cubicBezTo>
                  <a:cubicBezTo>
                    <a:pt x="102" y="73"/>
                    <a:pt x="74" y="79"/>
                    <a:pt x="41" y="5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7057711" y="3767449"/>
              <a:ext cx="868341" cy="653591"/>
            </a:xfrm>
            <a:custGeom>
              <a:avLst/>
              <a:gdLst>
                <a:gd name="T0" fmla="*/ 33 w 78"/>
                <a:gd name="T1" fmla="*/ 9 h 59"/>
                <a:gd name="T2" fmla="*/ 78 w 78"/>
                <a:gd name="T3" fmla="*/ 7 h 59"/>
                <a:gd name="T4" fmla="*/ 42 w 78"/>
                <a:gd name="T5" fmla="*/ 43 h 59"/>
                <a:gd name="T6" fmla="*/ 0 w 78"/>
                <a:gd name="T7" fmla="*/ 47 h 59"/>
                <a:gd name="T8" fmla="*/ 33 w 78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9">
                  <a:moveTo>
                    <a:pt x="33" y="9"/>
                  </a:moveTo>
                  <a:cubicBezTo>
                    <a:pt x="53" y="0"/>
                    <a:pt x="78" y="7"/>
                    <a:pt x="78" y="7"/>
                  </a:cubicBezTo>
                  <a:cubicBezTo>
                    <a:pt x="67" y="13"/>
                    <a:pt x="60" y="31"/>
                    <a:pt x="42" y="43"/>
                  </a:cubicBezTo>
                  <a:cubicBezTo>
                    <a:pt x="14" y="59"/>
                    <a:pt x="0" y="47"/>
                    <a:pt x="0" y="47"/>
                  </a:cubicBezTo>
                  <a:cubicBezTo>
                    <a:pt x="1" y="37"/>
                    <a:pt x="8" y="20"/>
                    <a:pt x="33" y="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10"/>
            <p:cNvSpPr/>
            <p:nvPr/>
          </p:nvSpPr>
          <p:spPr bwMode="auto">
            <a:xfrm>
              <a:off x="4251942" y="3734769"/>
              <a:ext cx="859004" cy="634917"/>
            </a:xfrm>
            <a:custGeom>
              <a:avLst/>
              <a:gdLst>
                <a:gd name="T0" fmla="*/ 23 w 77"/>
                <a:gd name="T1" fmla="*/ 40 h 57"/>
                <a:gd name="T2" fmla="*/ 0 w 77"/>
                <a:gd name="T3" fmla="*/ 0 h 57"/>
                <a:gd name="T4" fmla="*/ 49 w 77"/>
                <a:gd name="T5" fmla="*/ 16 h 57"/>
                <a:gd name="T6" fmla="*/ 72 w 77"/>
                <a:gd name="T7" fmla="*/ 52 h 57"/>
                <a:gd name="T8" fmla="*/ 23 w 77"/>
                <a:gd name="T9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7">
                  <a:moveTo>
                    <a:pt x="23" y="40"/>
                  </a:moveTo>
                  <a:cubicBezTo>
                    <a:pt x="6" y="25"/>
                    <a:pt x="0" y="0"/>
                    <a:pt x="0" y="0"/>
                  </a:cubicBezTo>
                  <a:cubicBezTo>
                    <a:pt x="11" y="7"/>
                    <a:pt x="31" y="5"/>
                    <a:pt x="49" y="16"/>
                  </a:cubicBezTo>
                  <a:cubicBezTo>
                    <a:pt x="77" y="33"/>
                    <a:pt x="72" y="52"/>
                    <a:pt x="72" y="52"/>
                  </a:cubicBezTo>
                  <a:cubicBezTo>
                    <a:pt x="63" y="55"/>
                    <a:pt x="44" y="57"/>
                    <a:pt x="23" y="4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11"/>
            <p:cNvSpPr/>
            <p:nvPr/>
          </p:nvSpPr>
          <p:spPr bwMode="auto">
            <a:xfrm>
              <a:off x="5745862" y="2278196"/>
              <a:ext cx="322127" cy="700276"/>
            </a:xfrm>
            <a:custGeom>
              <a:avLst/>
              <a:gdLst>
                <a:gd name="T0" fmla="*/ 1 w 29"/>
                <a:gd name="T1" fmla="*/ 31 h 63"/>
                <a:gd name="T2" fmla="*/ 11 w 29"/>
                <a:gd name="T3" fmla="*/ 0 h 63"/>
                <a:gd name="T4" fmla="*/ 25 w 29"/>
                <a:gd name="T5" fmla="*/ 34 h 63"/>
                <a:gd name="T6" fmla="*/ 17 w 29"/>
                <a:gd name="T7" fmla="*/ 63 h 63"/>
                <a:gd name="T8" fmla="*/ 1 w 29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3">
                  <a:moveTo>
                    <a:pt x="1" y="31"/>
                  </a:moveTo>
                  <a:cubicBezTo>
                    <a:pt x="0" y="15"/>
                    <a:pt x="11" y="0"/>
                    <a:pt x="11" y="0"/>
                  </a:cubicBezTo>
                  <a:cubicBezTo>
                    <a:pt x="12" y="9"/>
                    <a:pt x="23" y="19"/>
                    <a:pt x="25" y="34"/>
                  </a:cubicBezTo>
                  <a:cubicBezTo>
                    <a:pt x="29" y="57"/>
                    <a:pt x="17" y="63"/>
                    <a:pt x="17" y="63"/>
                  </a:cubicBezTo>
                  <a:cubicBezTo>
                    <a:pt x="11" y="60"/>
                    <a:pt x="1" y="51"/>
                    <a:pt x="1" y="3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4989565" y="2721704"/>
              <a:ext cx="275442" cy="424834"/>
            </a:xfrm>
            <a:custGeom>
              <a:avLst/>
              <a:gdLst>
                <a:gd name="T0" fmla="*/ 3 w 25"/>
                <a:gd name="T1" fmla="*/ 21 h 38"/>
                <a:gd name="T2" fmla="*/ 4 w 25"/>
                <a:gd name="T3" fmla="*/ 0 h 38"/>
                <a:gd name="T4" fmla="*/ 19 w 25"/>
                <a:gd name="T5" fmla="*/ 19 h 38"/>
                <a:gd name="T6" fmla="*/ 19 w 25"/>
                <a:gd name="T7" fmla="*/ 38 h 38"/>
                <a:gd name="T8" fmla="*/ 3 w 2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3" y="21"/>
                  </a:moveTo>
                  <a:cubicBezTo>
                    <a:pt x="0" y="11"/>
                    <a:pt x="4" y="0"/>
                    <a:pt x="4" y="0"/>
                  </a:cubicBezTo>
                  <a:cubicBezTo>
                    <a:pt x="7" y="5"/>
                    <a:pt x="15" y="10"/>
                    <a:pt x="19" y="19"/>
                  </a:cubicBezTo>
                  <a:cubicBezTo>
                    <a:pt x="25" y="32"/>
                    <a:pt x="19" y="38"/>
                    <a:pt x="19" y="38"/>
                  </a:cubicBezTo>
                  <a:cubicBezTo>
                    <a:pt x="14" y="37"/>
                    <a:pt x="7" y="33"/>
                    <a:pt x="3" y="2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13"/>
            <p:cNvSpPr/>
            <p:nvPr/>
          </p:nvSpPr>
          <p:spPr bwMode="auto">
            <a:xfrm>
              <a:off x="7104396" y="2745046"/>
              <a:ext cx="308121" cy="378149"/>
            </a:xfrm>
            <a:custGeom>
              <a:avLst/>
              <a:gdLst>
                <a:gd name="T0" fmla="*/ 9 w 28"/>
                <a:gd name="T1" fmla="*/ 9 h 34"/>
                <a:gd name="T2" fmla="*/ 28 w 28"/>
                <a:gd name="T3" fmla="*/ 0 h 34"/>
                <a:gd name="T4" fmla="*/ 19 w 28"/>
                <a:gd name="T5" fmla="*/ 22 h 34"/>
                <a:gd name="T6" fmla="*/ 2 w 28"/>
                <a:gd name="T7" fmla="*/ 31 h 34"/>
                <a:gd name="T8" fmla="*/ 9 w 28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9" y="9"/>
                  </a:moveTo>
                  <a:cubicBezTo>
                    <a:pt x="17" y="2"/>
                    <a:pt x="28" y="0"/>
                    <a:pt x="28" y="0"/>
                  </a:cubicBezTo>
                  <a:cubicBezTo>
                    <a:pt x="25" y="5"/>
                    <a:pt x="25" y="14"/>
                    <a:pt x="19" y="22"/>
                  </a:cubicBezTo>
                  <a:cubicBezTo>
                    <a:pt x="10" y="34"/>
                    <a:pt x="2" y="31"/>
                    <a:pt x="2" y="31"/>
                  </a:cubicBezTo>
                  <a:cubicBezTo>
                    <a:pt x="1" y="27"/>
                    <a:pt x="0" y="18"/>
                    <a:pt x="9" y="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14"/>
            <p:cNvSpPr/>
            <p:nvPr/>
          </p:nvSpPr>
          <p:spPr bwMode="auto">
            <a:xfrm>
              <a:off x="6324757" y="2254853"/>
              <a:ext cx="378149" cy="658259"/>
            </a:xfrm>
            <a:custGeom>
              <a:avLst/>
              <a:gdLst>
                <a:gd name="T0" fmla="*/ 8 w 34"/>
                <a:gd name="T1" fmla="*/ 23 h 59"/>
                <a:gd name="T2" fmla="*/ 32 w 34"/>
                <a:gd name="T3" fmla="*/ 0 h 59"/>
                <a:gd name="T4" fmla="*/ 29 w 34"/>
                <a:gd name="T5" fmla="*/ 37 h 59"/>
                <a:gd name="T6" fmla="*/ 8 w 34"/>
                <a:gd name="T7" fmla="*/ 59 h 59"/>
                <a:gd name="T8" fmla="*/ 8 w 34"/>
                <a:gd name="T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9">
                  <a:moveTo>
                    <a:pt x="8" y="23"/>
                  </a:moveTo>
                  <a:cubicBezTo>
                    <a:pt x="15" y="8"/>
                    <a:pt x="32" y="0"/>
                    <a:pt x="32" y="0"/>
                  </a:cubicBezTo>
                  <a:cubicBezTo>
                    <a:pt x="29" y="8"/>
                    <a:pt x="34" y="22"/>
                    <a:pt x="29" y="37"/>
                  </a:cubicBezTo>
                  <a:cubicBezTo>
                    <a:pt x="22" y="58"/>
                    <a:pt x="8" y="59"/>
                    <a:pt x="8" y="59"/>
                  </a:cubicBezTo>
                  <a:cubicBezTo>
                    <a:pt x="4" y="53"/>
                    <a:pt x="0" y="40"/>
                    <a:pt x="8" y="2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15"/>
            <p:cNvSpPr/>
            <p:nvPr/>
          </p:nvSpPr>
          <p:spPr bwMode="auto">
            <a:xfrm>
              <a:off x="4877521" y="3155875"/>
              <a:ext cx="1013065" cy="1311850"/>
            </a:xfrm>
            <a:custGeom>
              <a:avLst/>
              <a:gdLst>
                <a:gd name="T0" fmla="*/ 14 w 91"/>
                <a:gd name="T1" fmla="*/ 69 h 118"/>
                <a:gd name="T2" fmla="*/ 9 w 91"/>
                <a:gd name="T3" fmla="*/ 0 h 118"/>
                <a:gd name="T4" fmla="*/ 65 w 91"/>
                <a:gd name="T5" fmla="*/ 54 h 118"/>
                <a:gd name="T6" fmla="*/ 72 w 91"/>
                <a:gd name="T7" fmla="*/ 118 h 118"/>
                <a:gd name="T8" fmla="*/ 14 w 91"/>
                <a:gd name="T9" fmla="*/ 6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8">
                  <a:moveTo>
                    <a:pt x="14" y="69"/>
                  </a:moveTo>
                  <a:cubicBezTo>
                    <a:pt x="0" y="38"/>
                    <a:pt x="9" y="0"/>
                    <a:pt x="9" y="0"/>
                  </a:cubicBezTo>
                  <a:cubicBezTo>
                    <a:pt x="19" y="16"/>
                    <a:pt x="47" y="27"/>
                    <a:pt x="65" y="54"/>
                  </a:cubicBezTo>
                  <a:cubicBezTo>
                    <a:pt x="91" y="95"/>
                    <a:pt x="72" y="118"/>
                    <a:pt x="72" y="118"/>
                  </a:cubicBezTo>
                  <a:cubicBezTo>
                    <a:pt x="58" y="116"/>
                    <a:pt x="31" y="106"/>
                    <a:pt x="14" y="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16"/>
            <p:cNvSpPr/>
            <p:nvPr/>
          </p:nvSpPr>
          <p:spPr bwMode="auto">
            <a:xfrm>
              <a:off x="5311692" y="2488278"/>
              <a:ext cx="522872" cy="999060"/>
            </a:xfrm>
            <a:custGeom>
              <a:avLst/>
              <a:gdLst>
                <a:gd name="T0" fmla="*/ 3 w 47"/>
                <a:gd name="T1" fmla="*/ 46 h 90"/>
                <a:gd name="T2" fmla="*/ 14 w 47"/>
                <a:gd name="T3" fmla="*/ 0 h 90"/>
                <a:gd name="T4" fmla="*/ 39 w 47"/>
                <a:gd name="T5" fmla="*/ 47 h 90"/>
                <a:gd name="T6" fmla="*/ 30 w 47"/>
                <a:gd name="T7" fmla="*/ 90 h 90"/>
                <a:gd name="T8" fmla="*/ 3 w 47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0">
                  <a:moveTo>
                    <a:pt x="3" y="46"/>
                  </a:moveTo>
                  <a:cubicBezTo>
                    <a:pt x="0" y="23"/>
                    <a:pt x="14" y="0"/>
                    <a:pt x="14" y="0"/>
                  </a:cubicBezTo>
                  <a:cubicBezTo>
                    <a:pt x="17" y="13"/>
                    <a:pt x="33" y="25"/>
                    <a:pt x="39" y="47"/>
                  </a:cubicBezTo>
                  <a:cubicBezTo>
                    <a:pt x="47" y="79"/>
                    <a:pt x="30" y="90"/>
                    <a:pt x="30" y="90"/>
                  </a:cubicBezTo>
                  <a:cubicBezTo>
                    <a:pt x="21" y="85"/>
                    <a:pt x="6" y="73"/>
                    <a:pt x="3" y="4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17"/>
            <p:cNvSpPr/>
            <p:nvPr/>
          </p:nvSpPr>
          <p:spPr bwMode="auto">
            <a:xfrm>
              <a:off x="6492823" y="2520958"/>
              <a:ext cx="620911" cy="891685"/>
            </a:xfrm>
            <a:custGeom>
              <a:avLst/>
              <a:gdLst>
                <a:gd name="T0" fmla="*/ 17 w 56"/>
                <a:gd name="T1" fmla="*/ 26 h 80"/>
                <a:gd name="T2" fmla="*/ 56 w 56"/>
                <a:gd name="T3" fmla="*/ 0 h 80"/>
                <a:gd name="T4" fmla="*/ 42 w 56"/>
                <a:gd name="T5" fmla="*/ 51 h 80"/>
                <a:gd name="T6" fmla="*/ 7 w 56"/>
                <a:gd name="T7" fmla="*/ 76 h 80"/>
                <a:gd name="T8" fmla="*/ 17 w 56"/>
                <a:gd name="T9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0">
                  <a:moveTo>
                    <a:pt x="17" y="26"/>
                  </a:moveTo>
                  <a:cubicBezTo>
                    <a:pt x="31" y="7"/>
                    <a:pt x="56" y="0"/>
                    <a:pt x="56" y="0"/>
                  </a:cubicBezTo>
                  <a:cubicBezTo>
                    <a:pt x="50" y="11"/>
                    <a:pt x="53" y="31"/>
                    <a:pt x="42" y="51"/>
                  </a:cubicBezTo>
                  <a:cubicBezTo>
                    <a:pt x="27" y="80"/>
                    <a:pt x="7" y="76"/>
                    <a:pt x="7" y="76"/>
                  </a:cubicBezTo>
                  <a:cubicBezTo>
                    <a:pt x="4" y="67"/>
                    <a:pt x="0" y="48"/>
                    <a:pt x="17" y="2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18"/>
            <p:cNvSpPr/>
            <p:nvPr/>
          </p:nvSpPr>
          <p:spPr bwMode="auto">
            <a:xfrm>
              <a:off x="6422795" y="3165212"/>
              <a:ext cx="947706" cy="1279171"/>
            </a:xfrm>
            <a:custGeom>
              <a:avLst/>
              <a:gdLst>
                <a:gd name="T0" fmla="*/ 25 w 85"/>
                <a:gd name="T1" fmla="*/ 35 h 115"/>
                <a:gd name="T2" fmla="*/ 85 w 85"/>
                <a:gd name="T3" fmla="*/ 0 h 115"/>
                <a:gd name="T4" fmla="*/ 61 w 85"/>
                <a:gd name="T5" fmla="*/ 74 h 115"/>
                <a:gd name="T6" fmla="*/ 8 w 85"/>
                <a:gd name="T7" fmla="*/ 109 h 115"/>
                <a:gd name="T8" fmla="*/ 25 w 85"/>
                <a:gd name="T9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5">
                  <a:moveTo>
                    <a:pt x="25" y="35"/>
                  </a:moveTo>
                  <a:cubicBezTo>
                    <a:pt x="47" y="9"/>
                    <a:pt x="85" y="0"/>
                    <a:pt x="85" y="0"/>
                  </a:cubicBezTo>
                  <a:cubicBezTo>
                    <a:pt x="75" y="16"/>
                    <a:pt x="78" y="46"/>
                    <a:pt x="61" y="74"/>
                  </a:cubicBezTo>
                  <a:cubicBezTo>
                    <a:pt x="36" y="115"/>
                    <a:pt x="8" y="109"/>
                    <a:pt x="8" y="109"/>
                  </a:cubicBezTo>
                  <a:cubicBezTo>
                    <a:pt x="3" y="95"/>
                    <a:pt x="0" y="67"/>
                    <a:pt x="25" y="3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19"/>
            <p:cNvSpPr/>
            <p:nvPr/>
          </p:nvSpPr>
          <p:spPr bwMode="auto">
            <a:xfrm>
              <a:off x="4499373" y="3211897"/>
              <a:ext cx="420165" cy="564889"/>
            </a:xfrm>
            <a:custGeom>
              <a:avLst/>
              <a:gdLst>
                <a:gd name="T0" fmla="*/ 6 w 38"/>
                <a:gd name="T1" fmla="*/ 29 h 51"/>
                <a:gd name="T2" fmla="*/ 4 w 38"/>
                <a:gd name="T3" fmla="*/ 0 h 51"/>
                <a:gd name="T4" fmla="*/ 28 w 38"/>
                <a:gd name="T5" fmla="*/ 24 h 51"/>
                <a:gd name="T6" fmla="*/ 30 w 38"/>
                <a:gd name="T7" fmla="*/ 51 h 51"/>
                <a:gd name="T8" fmla="*/ 6 w 38"/>
                <a:gd name="T9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1">
                  <a:moveTo>
                    <a:pt x="6" y="29"/>
                  </a:moveTo>
                  <a:cubicBezTo>
                    <a:pt x="0" y="16"/>
                    <a:pt x="4" y="0"/>
                    <a:pt x="4" y="0"/>
                  </a:cubicBezTo>
                  <a:cubicBezTo>
                    <a:pt x="9" y="7"/>
                    <a:pt x="20" y="12"/>
                    <a:pt x="28" y="24"/>
                  </a:cubicBezTo>
                  <a:cubicBezTo>
                    <a:pt x="38" y="41"/>
                    <a:pt x="30" y="51"/>
                    <a:pt x="30" y="51"/>
                  </a:cubicBezTo>
                  <a:cubicBezTo>
                    <a:pt x="24" y="49"/>
                    <a:pt x="13" y="45"/>
                    <a:pt x="6" y="2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20"/>
            <p:cNvSpPr/>
            <p:nvPr/>
          </p:nvSpPr>
          <p:spPr bwMode="auto">
            <a:xfrm>
              <a:off x="7347158" y="3342615"/>
              <a:ext cx="499530" cy="466851"/>
            </a:xfrm>
            <a:custGeom>
              <a:avLst/>
              <a:gdLst>
                <a:gd name="T0" fmla="*/ 16 w 45"/>
                <a:gd name="T1" fmla="*/ 8 h 42"/>
                <a:gd name="T2" fmla="*/ 45 w 45"/>
                <a:gd name="T3" fmla="*/ 1 h 42"/>
                <a:gd name="T4" fmla="*/ 26 w 45"/>
                <a:gd name="T5" fmla="*/ 28 h 42"/>
                <a:gd name="T6" fmla="*/ 0 w 45"/>
                <a:gd name="T7" fmla="*/ 35 h 42"/>
                <a:gd name="T8" fmla="*/ 16 w 45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16" y="8"/>
                  </a:moveTo>
                  <a:cubicBezTo>
                    <a:pt x="28" y="0"/>
                    <a:pt x="45" y="1"/>
                    <a:pt x="45" y="1"/>
                  </a:cubicBezTo>
                  <a:cubicBezTo>
                    <a:pt x="39" y="6"/>
                    <a:pt x="36" y="19"/>
                    <a:pt x="26" y="28"/>
                  </a:cubicBezTo>
                  <a:cubicBezTo>
                    <a:pt x="11" y="42"/>
                    <a:pt x="0" y="35"/>
                    <a:pt x="0" y="35"/>
                  </a:cubicBezTo>
                  <a:cubicBezTo>
                    <a:pt x="0" y="29"/>
                    <a:pt x="2" y="17"/>
                    <a:pt x="16" y="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21"/>
            <p:cNvSpPr/>
            <p:nvPr/>
          </p:nvSpPr>
          <p:spPr bwMode="auto">
            <a:xfrm>
              <a:off x="5787879" y="2866427"/>
              <a:ext cx="634916" cy="1479916"/>
            </a:xfrm>
            <a:custGeom>
              <a:avLst/>
              <a:gdLst>
                <a:gd name="T0" fmla="*/ 39 w 57"/>
                <a:gd name="T1" fmla="*/ 0 h 133"/>
                <a:gd name="T2" fmla="*/ 6 w 57"/>
                <a:gd name="T3" fmla="*/ 61 h 133"/>
                <a:gd name="T4" fmla="*/ 29 w 57"/>
                <a:gd name="T5" fmla="*/ 133 h 133"/>
                <a:gd name="T6" fmla="*/ 57 w 57"/>
                <a:gd name="T7" fmla="*/ 75 h 133"/>
                <a:gd name="T8" fmla="*/ 39 w 5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33">
                  <a:moveTo>
                    <a:pt x="39" y="0"/>
                  </a:moveTo>
                  <a:cubicBezTo>
                    <a:pt x="39" y="0"/>
                    <a:pt x="11" y="27"/>
                    <a:pt x="6" y="61"/>
                  </a:cubicBezTo>
                  <a:cubicBezTo>
                    <a:pt x="0" y="101"/>
                    <a:pt x="18" y="123"/>
                    <a:pt x="29" y="133"/>
                  </a:cubicBezTo>
                  <a:cubicBezTo>
                    <a:pt x="29" y="133"/>
                    <a:pt x="57" y="124"/>
                    <a:pt x="57" y="75"/>
                  </a:cubicBezTo>
                  <a:cubicBezTo>
                    <a:pt x="57" y="43"/>
                    <a:pt x="39" y="19"/>
                    <a:pt x="39" y="0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3" name="Oval 36"/>
          <p:cNvSpPr/>
          <p:nvPr/>
        </p:nvSpPr>
        <p:spPr>
          <a:xfrm>
            <a:off x="3297666" y="2641614"/>
            <a:ext cx="696671" cy="6966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01</a:t>
            </a:r>
            <a:endParaRPr lang="id-ID" sz="2400" b="1" dirty="0"/>
          </a:p>
        </p:txBody>
      </p:sp>
      <p:sp>
        <p:nvSpPr>
          <p:cNvPr id="94" name="Oval 36"/>
          <p:cNvSpPr/>
          <p:nvPr/>
        </p:nvSpPr>
        <p:spPr>
          <a:xfrm>
            <a:off x="3297666" y="4833271"/>
            <a:ext cx="696671" cy="6966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03</a:t>
            </a:r>
            <a:endParaRPr lang="id-ID" sz="2400" b="1" dirty="0"/>
          </a:p>
        </p:txBody>
      </p:sp>
      <p:sp>
        <p:nvSpPr>
          <p:cNvPr id="95" name="Oval 36"/>
          <p:cNvSpPr/>
          <p:nvPr/>
        </p:nvSpPr>
        <p:spPr>
          <a:xfrm>
            <a:off x="8188981" y="2641614"/>
            <a:ext cx="696671" cy="69667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02</a:t>
            </a:r>
            <a:endParaRPr lang="id-ID" sz="2400" b="1" dirty="0"/>
          </a:p>
        </p:txBody>
      </p:sp>
      <p:sp>
        <p:nvSpPr>
          <p:cNvPr id="96" name="Oval 36"/>
          <p:cNvSpPr/>
          <p:nvPr/>
        </p:nvSpPr>
        <p:spPr>
          <a:xfrm>
            <a:off x="8188981" y="4833271"/>
            <a:ext cx="696671" cy="69667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04</a:t>
            </a:r>
            <a:endParaRPr lang="id-ID" sz="2400" b="1" dirty="0"/>
          </a:p>
        </p:txBody>
      </p:sp>
      <p:sp>
        <p:nvSpPr>
          <p:cNvPr id="97" name="文本框 96"/>
          <p:cNvSpPr txBox="1"/>
          <p:nvPr/>
        </p:nvSpPr>
        <p:spPr>
          <a:xfrm>
            <a:off x="624113" y="2508057"/>
            <a:ext cx="243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24113" y="4728743"/>
            <a:ext cx="243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129485" y="2508057"/>
            <a:ext cx="243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</a:t>
            </a:r>
            <a:r>
              <a:rPr lang="zh-CN" altLang="en-US" sz="1600" dirty="0" smtClean="0">
                <a:solidFill>
                  <a:schemeClr val="bg1"/>
                </a:solidFill>
              </a:rPr>
              <a:t>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29485" y="4743257"/>
            <a:ext cx="2438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</a:t>
            </a:r>
            <a:r>
              <a:rPr lang="zh-CN" altLang="en-US" sz="1600" dirty="0" smtClean="0">
                <a:solidFill>
                  <a:schemeClr val="bg1"/>
                </a:solidFill>
              </a:rPr>
              <a:t>项内容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755879" y="5268438"/>
            <a:ext cx="1503876" cy="1589562"/>
            <a:chOff x="6717779" y="5268438"/>
            <a:chExt cx="1503876" cy="1589562"/>
          </a:xfrm>
          <a:solidFill>
            <a:srgbClr val="00B050"/>
          </a:solidFill>
        </p:grpSpPr>
        <p:grpSp>
          <p:nvGrpSpPr>
            <p:cNvPr id="37" name="Group 40"/>
            <p:cNvGrpSpPr/>
            <p:nvPr/>
          </p:nvGrpSpPr>
          <p:grpSpPr>
            <a:xfrm>
              <a:off x="6717779" y="5268438"/>
              <a:ext cx="1503876" cy="1589562"/>
              <a:chOff x="5160680" y="4963820"/>
              <a:chExt cx="1798116" cy="1900566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Rectangle 25"/>
              <p:cNvSpPr/>
              <p:nvPr/>
            </p:nvSpPr>
            <p:spPr>
              <a:xfrm>
                <a:off x="5660596" y="5267704"/>
                <a:ext cx="798286" cy="15966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Freeform 26"/>
              <p:cNvSpPr/>
              <p:nvPr/>
            </p:nvSpPr>
            <p:spPr>
              <a:xfrm rot="18903448">
                <a:off x="5160680" y="4963820"/>
                <a:ext cx="1798116" cy="1795852"/>
              </a:xfrm>
              <a:custGeom>
                <a:avLst/>
                <a:gdLst>
                  <a:gd name="connsiteX0" fmla="*/ 1643939 w 1798116"/>
                  <a:gd name="connsiteY0" fmla="*/ 97776 h 1795852"/>
                  <a:gd name="connsiteX1" fmla="*/ 1668230 w 1798116"/>
                  <a:gd name="connsiteY1" fmla="*/ 127217 h 1795852"/>
                  <a:gd name="connsiteX2" fmla="*/ 1697712 w 1798116"/>
                  <a:gd name="connsiteY2" fmla="*/ 151443 h 1795852"/>
                  <a:gd name="connsiteX3" fmla="*/ 1795962 w 1798116"/>
                  <a:gd name="connsiteY3" fmla="*/ 387299 h 1795852"/>
                  <a:gd name="connsiteX4" fmla="*/ 1798116 w 1798116"/>
                  <a:gd name="connsiteY4" fmla="*/ 1461354 h 1795852"/>
                  <a:gd name="connsiteX5" fmla="*/ 1464958 w 1798116"/>
                  <a:gd name="connsiteY5" fmla="*/ 1795852 h 1795852"/>
                  <a:gd name="connsiteX6" fmla="*/ 1464959 w 1798116"/>
                  <a:gd name="connsiteY6" fmla="*/ 1795852 h 1795852"/>
                  <a:gd name="connsiteX7" fmla="*/ 1130461 w 1798116"/>
                  <a:gd name="connsiteY7" fmla="*/ 1462693 h 1795852"/>
                  <a:gd name="connsiteX8" fmla="*/ 1128865 w 1798116"/>
                  <a:gd name="connsiteY8" fmla="*/ 667658 h 1795852"/>
                  <a:gd name="connsiteX9" fmla="*/ 333829 w 1798116"/>
                  <a:gd name="connsiteY9" fmla="*/ 667657 h 1795852"/>
                  <a:gd name="connsiteX10" fmla="*/ 0 w 1798116"/>
                  <a:gd name="connsiteY10" fmla="*/ 333828 h 1795852"/>
                  <a:gd name="connsiteX11" fmla="*/ 0 w 1798116"/>
                  <a:gd name="connsiteY11" fmla="*/ 333829 h 1795852"/>
                  <a:gd name="connsiteX12" fmla="*/ 333829 w 1798116"/>
                  <a:gd name="connsiteY12" fmla="*/ 0 h 1795852"/>
                  <a:gd name="connsiteX13" fmla="*/ 1407886 w 1798116"/>
                  <a:gd name="connsiteY13" fmla="*/ 0 h 1795852"/>
                  <a:gd name="connsiteX14" fmla="*/ 1643939 w 1798116"/>
                  <a:gd name="connsiteY14" fmla="*/ 97776 h 179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116" h="1795852">
                    <a:moveTo>
                      <a:pt x="1643939" y="97776"/>
                    </a:moveTo>
                    <a:lnTo>
                      <a:pt x="1668230" y="127217"/>
                    </a:lnTo>
                    <a:lnTo>
                      <a:pt x="1697712" y="151443"/>
                    </a:lnTo>
                    <a:cubicBezTo>
                      <a:pt x="1758244" y="211733"/>
                      <a:pt x="1795776" y="295115"/>
                      <a:pt x="1795962" y="387299"/>
                    </a:cubicBezTo>
                    <a:lnTo>
                      <a:pt x="1798116" y="1461354"/>
                    </a:lnTo>
                    <a:cubicBezTo>
                      <a:pt x="1798486" y="1645723"/>
                      <a:pt x="1649326" y="1795483"/>
                      <a:pt x="1464958" y="1795852"/>
                    </a:cubicBezTo>
                    <a:lnTo>
                      <a:pt x="1464959" y="1795852"/>
                    </a:lnTo>
                    <a:cubicBezTo>
                      <a:pt x="1280590" y="1796222"/>
                      <a:pt x="1130830" y="1647062"/>
                      <a:pt x="1130461" y="1462693"/>
                    </a:cubicBezTo>
                    <a:lnTo>
                      <a:pt x="1128865" y="667658"/>
                    </a:lnTo>
                    <a:lnTo>
                      <a:pt x="333829" y="667657"/>
                    </a:lnTo>
                    <a:cubicBezTo>
                      <a:pt x="149460" y="667657"/>
                      <a:pt x="0" y="518197"/>
                      <a:pt x="0" y="333828"/>
                    </a:cubicBezTo>
                    <a:lnTo>
                      <a:pt x="0" y="333829"/>
                    </a:lnTo>
                    <a:cubicBezTo>
                      <a:pt x="0" y="149460"/>
                      <a:pt x="149460" y="0"/>
                      <a:pt x="333829" y="0"/>
                    </a:cubicBezTo>
                    <a:lnTo>
                      <a:pt x="1407886" y="0"/>
                    </a:lnTo>
                    <a:cubicBezTo>
                      <a:pt x="1500071" y="0"/>
                      <a:pt x="1583528" y="37365"/>
                      <a:pt x="1643939" y="977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6973737" y="5568755"/>
              <a:ext cx="9919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82%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60139" y="3419566"/>
            <a:ext cx="1503876" cy="3438434"/>
            <a:chOff x="4122039" y="3419566"/>
            <a:chExt cx="1503876" cy="3438434"/>
          </a:xfrm>
          <a:solidFill>
            <a:srgbClr val="00B050"/>
          </a:solidFill>
        </p:grpSpPr>
        <p:grpSp>
          <p:nvGrpSpPr>
            <p:cNvPr id="42" name="Group 30"/>
            <p:cNvGrpSpPr/>
            <p:nvPr/>
          </p:nvGrpSpPr>
          <p:grpSpPr>
            <a:xfrm>
              <a:off x="4122039" y="3419566"/>
              <a:ext cx="1503876" cy="3438434"/>
              <a:chOff x="1984502" y="2746821"/>
              <a:chExt cx="1798116" cy="4111179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Rectangle 18"/>
              <p:cNvSpPr/>
              <p:nvPr/>
            </p:nvSpPr>
            <p:spPr>
              <a:xfrm>
                <a:off x="2484417" y="3135086"/>
                <a:ext cx="798286" cy="37229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Freeform 24"/>
              <p:cNvSpPr/>
              <p:nvPr/>
            </p:nvSpPr>
            <p:spPr>
              <a:xfrm rot="18903448">
                <a:off x="1984502" y="2746821"/>
                <a:ext cx="1798116" cy="1795852"/>
              </a:xfrm>
              <a:custGeom>
                <a:avLst/>
                <a:gdLst>
                  <a:gd name="connsiteX0" fmla="*/ 1643939 w 1798116"/>
                  <a:gd name="connsiteY0" fmla="*/ 97776 h 1795852"/>
                  <a:gd name="connsiteX1" fmla="*/ 1668230 w 1798116"/>
                  <a:gd name="connsiteY1" fmla="*/ 127217 h 1795852"/>
                  <a:gd name="connsiteX2" fmla="*/ 1697712 w 1798116"/>
                  <a:gd name="connsiteY2" fmla="*/ 151443 h 1795852"/>
                  <a:gd name="connsiteX3" fmla="*/ 1795962 w 1798116"/>
                  <a:gd name="connsiteY3" fmla="*/ 387299 h 1795852"/>
                  <a:gd name="connsiteX4" fmla="*/ 1798116 w 1798116"/>
                  <a:gd name="connsiteY4" fmla="*/ 1461354 h 1795852"/>
                  <a:gd name="connsiteX5" fmla="*/ 1464958 w 1798116"/>
                  <a:gd name="connsiteY5" fmla="*/ 1795852 h 1795852"/>
                  <a:gd name="connsiteX6" fmla="*/ 1464959 w 1798116"/>
                  <a:gd name="connsiteY6" fmla="*/ 1795852 h 1795852"/>
                  <a:gd name="connsiteX7" fmla="*/ 1130461 w 1798116"/>
                  <a:gd name="connsiteY7" fmla="*/ 1462693 h 1795852"/>
                  <a:gd name="connsiteX8" fmla="*/ 1128865 w 1798116"/>
                  <a:gd name="connsiteY8" fmla="*/ 667658 h 1795852"/>
                  <a:gd name="connsiteX9" fmla="*/ 333829 w 1798116"/>
                  <a:gd name="connsiteY9" fmla="*/ 667657 h 1795852"/>
                  <a:gd name="connsiteX10" fmla="*/ 0 w 1798116"/>
                  <a:gd name="connsiteY10" fmla="*/ 333828 h 1795852"/>
                  <a:gd name="connsiteX11" fmla="*/ 0 w 1798116"/>
                  <a:gd name="connsiteY11" fmla="*/ 333829 h 1795852"/>
                  <a:gd name="connsiteX12" fmla="*/ 333829 w 1798116"/>
                  <a:gd name="connsiteY12" fmla="*/ 0 h 1795852"/>
                  <a:gd name="connsiteX13" fmla="*/ 1407886 w 1798116"/>
                  <a:gd name="connsiteY13" fmla="*/ 0 h 1795852"/>
                  <a:gd name="connsiteX14" fmla="*/ 1643939 w 1798116"/>
                  <a:gd name="connsiteY14" fmla="*/ 97776 h 179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116" h="1795852">
                    <a:moveTo>
                      <a:pt x="1643939" y="97776"/>
                    </a:moveTo>
                    <a:lnTo>
                      <a:pt x="1668230" y="127217"/>
                    </a:lnTo>
                    <a:lnTo>
                      <a:pt x="1697712" y="151443"/>
                    </a:lnTo>
                    <a:cubicBezTo>
                      <a:pt x="1758244" y="211733"/>
                      <a:pt x="1795776" y="295115"/>
                      <a:pt x="1795962" y="387299"/>
                    </a:cubicBezTo>
                    <a:lnTo>
                      <a:pt x="1798116" y="1461354"/>
                    </a:lnTo>
                    <a:cubicBezTo>
                      <a:pt x="1798486" y="1645723"/>
                      <a:pt x="1649326" y="1795483"/>
                      <a:pt x="1464958" y="1795852"/>
                    </a:cubicBezTo>
                    <a:lnTo>
                      <a:pt x="1464959" y="1795852"/>
                    </a:lnTo>
                    <a:cubicBezTo>
                      <a:pt x="1280590" y="1796222"/>
                      <a:pt x="1130830" y="1647062"/>
                      <a:pt x="1130461" y="1462693"/>
                    </a:cubicBezTo>
                    <a:lnTo>
                      <a:pt x="1128865" y="667658"/>
                    </a:lnTo>
                    <a:lnTo>
                      <a:pt x="333829" y="667657"/>
                    </a:lnTo>
                    <a:cubicBezTo>
                      <a:pt x="149460" y="667657"/>
                      <a:pt x="0" y="518197"/>
                      <a:pt x="0" y="333828"/>
                    </a:cubicBezTo>
                    <a:lnTo>
                      <a:pt x="0" y="333829"/>
                    </a:lnTo>
                    <a:cubicBezTo>
                      <a:pt x="0" y="149460"/>
                      <a:pt x="149460" y="0"/>
                      <a:pt x="333829" y="0"/>
                    </a:cubicBezTo>
                    <a:lnTo>
                      <a:pt x="1407886" y="0"/>
                    </a:lnTo>
                    <a:cubicBezTo>
                      <a:pt x="1500071" y="0"/>
                      <a:pt x="1583528" y="37365"/>
                      <a:pt x="1643939" y="977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378325" y="3819783"/>
              <a:ext cx="9919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35%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95136" y="4757770"/>
            <a:ext cx="243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699986" y="2509870"/>
            <a:ext cx="243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376886" y="2166970"/>
            <a:ext cx="243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53186" y="3710020"/>
            <a:ext cx="243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958036" y="5138770"/>
            <a:ext cx="243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827795" y="4715426"/>
            <a:ext cx="1503876" cy="2142574"/>
            <a:chOff x="4789695" y="4715426"/>
            <a:chExt cx="1503876" cy="2142574"/>
          </a:xfrm>
        </p:grpSpPr>
        <p:grpSp>
          <p:nvGrpSpPr>
            <p:cNvPr id="52" name="Group 38"/>
            <p:cNvGrpSpPr/>
            <p:nvPr/>
          </p:nvGrpSpPr>
          <p:grpSpPr>
            <a:xfrm>
              <a:off x="4789695" y="4715426"/>
              <a:ext cx="1503876" cy="2142574"/>
              <a:chOff x="2782787" y="4296222"/>
              <a:chExt cx="1798116" cy="2561778"/>
            </a:xfr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Rectangle 31"/>
              <p:cNvSpPr/>
              <p:nvPr/>
            </p:nvSpPr>
            <p:spPr>
              <a:xfrm>
                <a:off x="3282703" y="4584701"/>
                <a:ext cx="798286" cy="227329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Freeform 32"/>
              <p:cNvSpPr/>
              <p:nvPr/>
            </p:nvSpPr>
            <p:spPr>
              <a:xfrm rot="18903448">
                <a:off x="2782787" y="4296222"/>
                <a:ext cx="1798116" cy="1795852"/>
              </a:xfrm>
              <a:custGeom>
                <a:avLst/>
                <a:gdLst>
                  <a:gd name="connsiteX0" fmla="*/ 1643939 w 1798116"/>
                  <a:gd name="connsiteY0" fmla="*/ 97776 h 1795852"/>
                  <a:gd name="connsiteX1" fmla="*/ 1668230 w 1798116"/>
                  <a:gd name="connsiteY1" fmla="*/ 127217 h 1795852"/>
                  <a:gd name="connsiteX2" fmla="*/ 1697712 w 1798116"/>
                  <a:gd name="connsiteY2" fmla="*/ 151443 h 1795852"/>
                  <a:gd name="connsiteX3" fmla="*/ 1795962 w 1798116"/>
                  <a:gd name="connsiteY3" fmla="*/ 387299 h 1795852"/>
                  <a:gd name="connsiteX4" fmla="*/ 1798116 w 1798116"/>
                  <a:gd name="connsiteY4" fmla="*/ 1461354 h 1795852"/>
                  <a:gd name="connsiteX5" fmla="*/ 1464958 w 1798116"/>
                  <a:gd name="connsiteY5" fmla="*/ 1795852 h 1795852"/>
                  <a:gd name="connsiteX6" fmla="*/ 1464959 w 1798116"/>
                  <a:gd name="connsiteY6" fmla="*/ 1795852 h 1795852"/>
                  <a:gd name="connsiteX7" fmla="*/ 1130461 w 1798116"/>
                  <a:gd name="connsiteY7" fmla="*/ 1462693 h 1795852"/>
                  <a:gd name="connsiteX8" fmla="*/ 1128865 w 1798116"/>
                  <a:gd name="connsiteY8" fmla="*/ 667658 h 1795852"/>
                  <a:gd name="connsiteX9" fmla="*/ 333829 w 1798116"/>
                  <a:gd name="connsiteY9" fmla="*/ 667657 h 1795852"/>
                  <a:gd name="connsiteX10" fmla="*/ 0 w 1798116"/>
                  <a:gd name="connsiteY10" fmla="*/ 333828 h 1795852"/>
                  <a:gd name="connsiteX11" fmla="*/ 0 w 1798116"/>
                  <a:gd name="connsiteY11" fmla="*/ 333829 h 1795852"/>
                  <a:gd name="connsiteX12" fmla="*/ 333829 w 1798116"/>
                  <a:gd name="connsiteY12" fmla="*/ 0 h 1795852"/>
                  <a:gd name="connsiteX13" fmla="*/ 1407886 w 1798116"/>
                  <a:gd name="connsiteY13" fmla="*/ 0 h 1795852"/>
                  <a:gd name="connsiteX14" fmla="*/ 1643939 w 1798116"/>
                  <a:gd name="connsiteY14" fmla="*/ 97776 h 179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116" h="1795852">
                    <a:moveTo>
                      <a:pt x="1643939" y="97776"/>
                    </a:moveTo>
                    <a:lnTo>
                      <a:pt x="1668230" y="127217"/>
                    </a:lnTo>
                    <a:lnTo>
                      <a:pt x="1697712" y="151443"/>
                    </a:lnTo>
                    <a:cubicBezTo>
                      <a:pt x="1758244" y="211733"/>
                      <a:pt x="1795776" y="295115"/>
                      <a:pt x="1795962" y="387299"/>
                    </a:cubicBezTo>
                    <a:lnTo>
                      <a:pt x="1798116" y="1461354"/>
                    </a:lnTo>
                    <a:cubicBezTo>
                      <a:pt x="1798486" y="1645723"/>
                      <a:pt x="1649326" y="1795483"/>
                      <a:pt x="1464958" y="1795852"/>
                    </a:cubicBezTo>
                    <a:lnTo>
                      <a:pt x="1464959" y="1795852"/>
                    </a:lnTo>
                    <a:cubicBezTo>
                      <a:pt x="1280590" y="1796222"/>
                      <a:pt x="1130830" y="1647062"/>
                      <a:pt x="1130461" y="1462693"/>
                    </a:cubicBezTo>
                    <a:lnTo>
                      <a:pt x="1128865" y="667658"/>
                    </a:lnTo>
                    <a:lnTo>
                      <a:pt x="333829" y="667657"/>
                    </a:lnTo>
                    <a:cubicBezTo>
                      <a:pt x="149460" y="667657"/>
                      <a:pt x="0" y="518197"/>
                      <a:pt x="0" y="333828"/>
                    </a:cubicBezTo>
                    <a:lnTo>
                      <a:pt x="0" y="333829"/>
                    </a:lnTo>
                    <a:cubicBezTo>
                      <a:pt x="0" y="149460"/>
                      <a:pt x="149460" y="0"/>
                      <a:pt x="333829" y="0"/>
                    </a:cubicBezTo>
                    <a:lnTo>
                      <a:pt x="1407886" y="0"/>
                    </a:lnTo>
                    <a:cubicBezTo>
                      <a:pt x="1500071" y="0"/>
                      <a:pt x="1583528" y="37365"/>
                      <a:pt x="1643939" y="9777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4966154" y="5046240"/>
              <a:ext cx="991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42%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427309" y="2904705"/>
            <a:ext cx="1503876" cy="3953295"/>
            <a:chOff x="5389209" y="2904705"/>
            <a:chExt cx="1503876" cy="3953295"/>
          </a:xfrm>
          <a:solidFill>
            <a:srgbClr val="00B050"/>
          </a:solidFill>
        </p:grpSpPr>
        <p:grpSp>
          <p:nvGrpSpPr>
            <p:cNvPr id="57" name="Group 37"/>
            <p:cNvGrpSpPr/>
            <p:nvPr/>
          </p:nvGrpSpPr>
          <p:grpSpPr>
            <a:xfrm>
              <a:off x="5389209" y="2904705"/>
              <a:ext cx="1503876" cy="3953295"/>
              <a:chOff x="3564108" y="2131224"/>
              <a:chExt cx="1798116" cy="4726774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Rectangle 33"/>
              <p:cNvSpPr/>
              <p:nvPr/>
            </p:nvSpPr>
            <p:spPr>
              <a:xfrm>
                <a:off x="4064023" y="2374087"/>
                <a:ext cx="798286" cy="44839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0" name="Freeform 34"/>
              <p:cNvSpPr/>
              <p:nvPr/>
            </p:nvSpPr>
            <p:spPr>
              <a:xfrm rot="18903448">
                <a:off x="3564108" y="2131224"/>
                <a:ext cx="1798116" cy="1795852"/>
              </a:xfrm>
              <a:custGeom>
                <a:avLst/>
                <a:gdLst>
                  <a:gd name="connsiteX0" fmla="*/ 1643939 w 1798116"/>
                  <a:gd name="connsiteY0" fmla="*/ 97776 h 1795852"/>
                  <a:gd name="connsiteX1" fmla="*/ 1668230 w 1798116"/>
                  <a:gd name="connsiteY1" fmla="*/ 127217 h 1795852"/>
                  <a:gd name="connsiteX2" fmla="*/ 1697712 w 1798116"/>
                  <a:gd name="connsiteY2" fmla="*/ 151443 h 1795852"/>
                  <a:gd name="connsiteX3" fmla="*/ 1795962 w 1798116"/>
                  <a:gd name="connsiteY3" fmla="*/ 387299 h 1795852"/>
                  <a:gd name="connsiteX4" fmla="*/ 1798116 w 1798116"/>
                  <a:gd name="connsiteY4" fmla="*/ 1461354 h 1795852"/>
                  <a:gd name="connsiteX5" fmla="*/ 1464958 w 1798116"/>
                  <a:gd name="connsiteY5" fmla="*/ 1795852 h 1795852"/>
                  <a:gd name="connsiteX6" fmla="*/ 1464959 w 1798116"/>
                  <a:gd name="connsiteY6" fmla="*/ 1795852 h 1795852"/>
                  <a:gd name="connsiteX7" fmla="*/ 1130461 w 1798116"/>
                  <a:gd name="connsiteY7" fmla="*/ 1462693 h 1795852"/>
                  <a:gd name="connsiteX8" fmla="*/ 1128865 w 1798116"/>
                  <a:gd name="connsiteY8" fmla="*/ 667658 h 1795852"/>
                  <a:gd name="connsiteX9" fmla="*/ 333829 w 1798116"/>
                  <a:gd name="connsiteY9" fmla="*/ 667657 h 1795852"/>
                  <a:gd name="connsiteX10" fmla="*/ 0 w 1798116"/>
                  <a:gd name="connsiteY10" fmla="*/ 333828 h 1795852"/>
                  <a:gd name="connsiteX11" fmla="*/ 0 w 1798116"/>
                  <a:gd name="connsiteY11" fmla="*/ 333829 h 1795852"/>
                  <a:gd name="connsiteX12" fmla="*/ 333829 w 1798116"/>
                  <a:gd name="connsiteY12" fmla="*/ 0 h 1795852"/>
                  <a:gd name="connsiteX13" fmla="*/ 1407886 w 1798116"/>
                  <a:gd name="connsiteY13" fmla="*/ 0 h 1795852"/>
                  <a:gd name="connsiteX14" fmla="*/ 1643939 w 1798116"/>
                  <a:gd name="connsiteY14" fmla="*/ 97776 h 179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116" h="1795852">
                    <a:moveTo>
                      <a:pt x="1643939" y="97776"/>
                    </a:moveTo>
                    <a:lnTo>
                      <a:pt x="1668230" y="127217"/>
                    </a:lnTo>
                    <a:lnTo>
                      <a:pt x="1697712" y="151443"/>
                    </a:lnTo>
                    <a:cubicBezTo>
                      <a:pt x="1758244" y="211733"/>
                      <a:pt x="1795776" y="295115"/>
                      <a:pt x="1795962" y="387299"/>
                    </a:cubicBezTo>
                    <a:lnTo>
                      <a:pt x="1798116" y="1461354"/>
                    </a:lnTo>
                    <a:cubicBezTo>
                      <a:pt x="1798486" y="1645723"/>
                      <a:pt x="1649326" y="1795483"/>
                      <a:pt x="1464958" y="1795852"/>
                    </a:cubicBezTo>
                    <a:lnTo>
                      <a:pt x="1464959" y="1795852"/>
                    </a:lnTo>
                    <a:cubicBezTo>
                      <a:pt x="1280590" y="1796222"/>
                      <a:pt x="1130830" y="1647062"/>
                      <a:pt x="1130461" y="1462693"/>
                    </a:cubicBezTo>
                    <a:lnTo>
                      <a:pt x="1128865" y="667658"/>
                    </a:lnTo>
                    <a:lnTo>
                      <a:pt x="333829" y="667657"/>
                    </a:lnTo>
                    <a:cubicBezTo>
                      <a:pt x="149460" y="667657"/>
                      <a:pt x="0" y="518197"/>
                      <a:pt x="0" y="333828"/>
                    </a:cubicBezTo>
                    <a:lnTo>
                      <a:pt x="0" y="333829"/>
                    </a:lnTo>
                    <a:cubicBezTo>
                      <a:pt x="0" y="149460"/>
                      <a:pt x="149460" y="0"/>
                      <a:pt x="333829" y="0"/>
                    </a:cubicBezTo>
                    <a:lnTo>
                      <a:pt x="1407886" y="0"/>
                    </a:lnTo>
                    <a:cubicBezTo>
                      <a:pt x="1500071" y="0"/>
                      <a:pt x="1583528" y="37365"/>
                      <a:pt x="1643939" y="977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5645167" y="3173897"/>
              <a:ext cx="9919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58%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94965" y="3941485"/>
            <a:ext cx="1503876" cy="2916515"/>
            <a:chOff x="6056865" y="3941485"/>
            <a:chExt cx="1503876" cy="2916515"/>
          </a:xfrm>
          <a:solidFill>
            <a:srgbClr val="92D050"/>
          </a:solidFill>
        </p:grpSpPr>
        <p:grpSp>
          <p:nvGrpSpPr>
            <p:cNvPr id="62" name="Group 39"/>
            <p:cNvGrpSpPr/>
            <p:nvPr/>
          </p:nvGrpSpPr>
          <p:grpSpPr>
            <a:xfrm>
              <a:off x="6056865" y="3941485"/>
              <a:ext cx="1503876" cy="2916515"/>
              <a:chOff x="4362393" y="3362418"/>
              <a:chExt cx="1798116" cy="3487144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Rectangle 35"/>
              <p:cNvSpPr/>
              <p:nvPr/>
            </p:nvSpPr>
            <p:spPr>
              <a:xfrm>
                <a:off x="4862308" y="3770141"/>
                <a:ext cx="798286" cy="307942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5" name="Freeform 36"/>
              <p:cNvSpPr/>
              <p:nvPr/>
            </p:nvSpPr>
            <p:spPr>
              <a:xfrm rot="18903448">
                <a:off x="4362393" y="3362418"/>
                <a:ext cx="1798116" cy="1795852"/>
              </a:xfrm>
              <a:custGeom>
                <a:avLst/>
                <a:gdLst>
                  <a:gd name="connsiteX0" fmla="*/ 1643939 w 1798116"/>
                  <a:gd name="connsiteY0" fmla="*/ 97776 h 1795852"/>
                  <a:gd name="connsiteX1" fmla="*/ 1668230 w 1798116"/>
                  <a:gd name="connsiteY1" fmla="*/ 127217 h 1795852"/>
                  <a:gd name="connsiteX2" fmla="*/ 1697712 w 1798116"/>
                  <a:gd name="connsiteY2" fmla="*/ 151443 h 1795852"/>
                  <a:gd name="connsiteX3" fmla="*/ 1795962 w 1798116"/>
                  <a:gd name="connsiteY3" fmla="*/ 387299 h 1795852"/>
                  <a:gd name="connsiteX4" fmla="*/ 1798116 w 1798116"/>
                  <a:gd name="connsiteY4" fmla="*/ 1461354 h 1795852"/>
                  <a:gd name="connsiteX5" fmla="*/ 1464958 w 1798116"/>
                  <a:gd name="connsiteY5" fmla="*/ 1795852 h 1795852"/>
                  <a:gd name="connsiteX6" fmla="*/ 1464959 w 1798116"/>
                  <a:gd name="connsiteY6" fmla="*/ 1795852 h 1795852"/>
                  <a:gd name="connsiteX7" fmla="*/ 1130461 w 1798116"/>
                  <a:gd name="connsiteY7" fmla="*/ 1462693 h 1795852"/>
                  <a:gd name="connsiteX8" fmla="*/ 1128865 w 1798116"/>
                  <a:gd name="connsiteY8" fmla="*/ 667658 h 1795852"/>
                  <a:gd name="connsiteX9" fmla="*/ 333829 w 1798116"/>
                  <a:gd name="connsiteY9" fmla="*/ 667657 h 1795852"/>
                  <a:gd name="connsiteX10" fmla="*/ 0 w 1798116"/>
                  <a:gd name="connsiteY10" fmla="*/ 333828 h 1795852"/>
                  <a:gd name="connsiteX11" fmla="*/ 0 w 1798116"/>
                  <a:gd name="connsiteY11" fmla="*/ 333829 h 1795852"/>
                  <a:gd name="connsiteX12" fmla="*/ 333829 w 1798116"/>
                  <a:gd name="connsiteY12" fmla="*/ 0 h 1795852"/>
                  <a:gd name="connsiteX13" fmla="*/ 1407886 w 1798116"/>
                  <a:gd name="connsiteY13" fmla="*/ 0 h 1795852"/>
                  <a:gd name="connsiteX14" fmla="*/ 1643939 w 1798116"/>
                  <a:gd name="connsiteY14" fmla="*/ 97776 h 179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98116" h="1795852">
                    <a:moveTo>
                      <a:pt x="1643939" y="97776"/>
                    </a:moveTo>
                    <a:lnTo>
                      <a:pt x="1668230" y="127217"/>
                    </a:lnTo>
                    <a:lnTo>
                      <a:pt x="1697712" y="151443"/>
                    </a:lnTo>
                    <a:cubicBezTo>
                      <a:pt x="1758244" y="211733"/>
                      <a:pt x="1795776" y="295115"/>
                      <a:pt x="1795962" y="387299"/>
                    </a:cubicBezTo>
                    <a:lnTo>
                      <a:pt x="1798116" y="1461354"/>
                    </a:lnTo>
                    <a:cubicBezTo>
                      <a:pt x="1798486" y="1645723"/>
                      <a:pt x="1649326" y="1795483"/>
                      <a:pt x="1464958" y="1795852"/>
                    </a:cubicBezTo>
                    <a:lnTo>
                      <a:pt x="1464959" y="1795852"/>
                    </a:lnTo>
                    <a:cubicBezTo>
                      <a:pt x="1280590" y="1796222"/>
                      <a:pt x="1130830" y="1647062"/>
                      <a:pt x="1130461" y="1462693"/>
                    </a:cubicBezTo>
                    <a:lnTo>
                      <a:pt x="1128865" y="667658"/>
                    </a:lnTo>
                    <a:lnTo>
                      <a:pt x="333829" y="667657"/>
                    </a:lnTo>
                    <a:cubicBezTo>
                      <a:pt x="149460" y="667657"/>
                      <a:pt x="0" y="518197"/>
                      <a:pt x="0" y="333828"/>
                    </a:cubicBezTo>
                    <a:lnTo>
                      <a:pt x="0" y="333829"/>
                    </a:lnTo>
                    <a:cubicBezTo>
                      <a:pt x="0" y="149460"/>
                      <a:pt x="149460" y="0"/>
                      <a:pt x="333829" y="0"/>
                    </a:cubicBezTo>
                    <a:lnTo>
                      <a:pt x="1407886" y="0"/>
                    </a:lnTo>
                    <a:cubicBezTo>
                      <a:pt x="1500071" y="0"/>
                      <a:pt x="1583528" y="37365"/>
                      <a:pt x="1643939" y="977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6312823" y="4233440"/>
              <a:ext cx="99196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69%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46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36" name="Rounded Rectangle 5"/>
          <p:cNvSpPr/>
          <p:nvPr/>
        </p:nvSpPr>
        <p:spPr>
          <a:xfrm>
            <a:off x="3771900" y="4308672"/>
            <a:ext cx="2123841" cy="188257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7" name="Rounded Rectangle 5"/>
          <p:cNvSpPr/>
          <p:nvPr/>
        </p:nvSpPr>
        <p:spPr>
          <a:xfrm>
            <a:off x="6286500" y="4308672"/>
            <a:ext cx="2123841" cy="1882578"/>
          </a:xfrm>
          <a:prstGeom prst="roundRect">
            <a:avLst>
              <a:gd name="adj" fmla="val 0"/>
            </a:avLst>
          </a:prstGeom>
          <a:solidFill>
            <a:srgbClr val="574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8" name="Rounded Rectangle 5"/>
          <p:cNvSpPr/>
          <p:nvPr/>
        </p:nvSpPr>
        <p:spPr>
          <a:xfrm>
            <a:off x="8763000" y="4308672"/>
            <a:ext cx="2123841" cy="188257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9" name="Rounded Rectangle 5"/>
          <p:cNvSpPr/>
          <p:nvPr/>
        </p:nvSpPr>
        <p:spPr>
          <a:xfrm>
            <a:off x="1276350" y="4308672"/>
            <a:ext cx="2123841" cy="1882578"/>
          </a:xfrm>
          <a:prstGeom prst="roundRect">
            <a:avLst>
              <a:gd name="adj" fmla="val 0"/>
            </a:avLst>
          </a:prstGeom>
          <a:solidFill>
            <a:srgbClr val="574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16"/>
          <p:cNvCxnSpPr/>
          <p:nvPr/>
        </p:nvCxnSpPr>
        <p:spPr>
          <a:xfrm flipH="1">
            <a:off x="2688681" y="2812696"/>
            <a:ext cx="2788949" cy="945621"/>
          </a:xfrm>
          <a:prstGeom prst="line">
            <a:avLst/>
          </a:prstGeom>
          <a:ln w="6350" cmpd="sng">
            <a:solidFill>
              <a:srgbClr val="574404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7"/>
          <p:cNvCxnSpPr/>
          <p:nvPr/>
        </p:nvCxnSpPr>
        <p:spPr>
          <a:xfrm>
            <a:off x="6600514" y="2838213"/>
            <a:ext cx="2788949" cy="945621"/>
          </a:xfrm>
          <a:prstGeom prst="line">
            <a:avLst/>
          </a:prstGeom>
          <a:ln w="6350" cmpd="sng">
            <a:solidFill>
              <a:srgbClr val="574404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8"/>
          <p:cNvCxnSpPr/>
          <p:nvPr/>
        </p:nvCxnSpPr>
        <p:spPr>
          <a:xfrm flipH="1">
            <a:off x="5211276" y="3115491"/>
            <a:ext cx="532707" cy="570699"/>
          </a:xfrm>
          <a:prstGeom prst="line">
            <a:avLst/>
          </a:prstGeom>
          <a:ln w="6350" cmpd="sng">
            <a:solidFill>
              <a:srgbClr val="574404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9"/>
          <p:cNvCxnSpPr/>
          <p:nvPr/>
        </p:nvCxnSpPr>
        <p:spPr>
          <a:xfrm>
            <a:off x="6406178" y="3121748"/>
            <a:ext cx="532707" cy="570699"/>
          </a:xfrm>
          <a:prstGeom prst="line">
            <a:avLst/>
          </a:prstGeom>
          <a:ln w="6350" cmpd="sng">
            <a:solidFill>
              <a:srgbClr val="574404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26"/>
          <p:cNvGrpSpPr/>
          <p:nvPr/>
        </p:nvGrpSpPr>
        <p:grpSpPr>
          <a:xfrm>
            <a:off x="1866641" y="3783833"/>
            <a:ext cx="981358" cy="978667"/>
            <a:chOff x="1829606" y="3817694"/>
            <a:chExt cx="995966" cy="993236"/>
          </a:xfrm>
        </p:grpSpPr>
        <p:sp>
          <p:nvSpPr>
            <p:cNvPr id="45" name="Oval 19"/>
            <p:cNvSpPr>
              <a:spLocks noChangeArrowheads="1"/>
            </p:cNvSpPr>
            <p:nvPr/>
          </p:nvSpPr>
          <p:spPr bwMode="auto">
            <a:xfrm>
              <a:off x="1829606" y="3817694"/>
              <a:ext cx="995966" cy="993236"/>
            </a:xfrm>
            <a:prstGeom prst="ellipse">
              <a:avLst/>
            </a:prstGeom>
            <a:solidFill>
              <a:srgbClr val="00B050"/>
            </a:solidFill>
            <a:ln w="19050"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800" dirty="0">
                <a:solidFill>
                  <a:srgbClr val="FFFFFF"/>
                </a:solidFill>
                <a:latin typeface="FontAwesome" pitchFamily="2" charset="0"/>
              </a:endParaRPr>
            </a:p>
          </p:txBody>
        </p:sp>
        <p:grpSp>
          <p:nvGrpSpPr>
            <p:cNvPr id="46" name="Group 28"/>
            <p:cNvGrpSpPr/>
            <p:nvPr/>
          </p:nvGrpSpPr>
          <p:grpSpPr>
            <a:xfrm>
              <a:off x="2101662" y="4089162"/>
              <a:ext cx="451851" cy="449859"/>
              <a:chOff x="-365126" y="-2462213"/>
              <a:chExt cx="4321176" cy="4302126"/>
            </a:xfrm>
            <a:solidFill>
              <a:schemeClr val="bg1"/>
            </a:solidFill>
          </p:grpSpPr>
          <p:sp>
            <p:nvSpPr>
              <p:cNvPr id="47" name="Freeform 5"/>
              <p:cNvSpPr>
                <a:spLocks noEditPoints="1"/>
              </p:cNvSpPr>
              <p:nvPr/>
            </p:nvSpPr>
            <p:spPr bwMode="auto">
              <a:xfrm>
                <a:off x="-365126" y="-2058988"/>
                <a:ext cx="3937000" cy="3898901"/>
              </a:xfrm>
              <a:custGeom>
                <a:avLst/>
                <a:gdLst>
                  <a:gd name="T0" fmla="*/ 744 w 1047"/>
                  <a:gd name="T1" fmla="*/ 26 h 1037"/>
                  <a:gd name="T2" fmla="*/ 681 w 1047"/>
                  <a:gd name="T3" fmla="*/ 0 h 1037"/>
                  <a:gd name="T4" fmla="*/ 618 w 1047"/>
                  <a:gd name="T5" fmla="*/ 26 h 1037"/>
                  <a:gd name="T6" fmla="*/ 568 w 1047"/>
                  <a:gd name="T7" fmla="*/ 77 h 1037"/>
                  <a:gd name="T8" fmla="*/ 541 w 1047"/>
                  <a:gd name="T9" fmla="*/ 140 h 1037"/>
                  <a:gd name="T10" fmla="*/ 555 w 1047"/>
                  <a:gd name="T11" fmla="*/ 187 h 1037"/>
                  <a:gd name="T12" fmla="*/ 69 w 1047"/>
                  <a:gd name="T13" fmla="*/ 382 h 1037"/>
                  <a:gd name="T14" fmla="*/ 7 w 1047"/>
                  <a:gd name="T15" fmla="*/ 460 h 1037"/>
                  <a:gd name="T16" fmla="*/ 37 w 1047"/>
                  <a:gd name="T17" fmla="*/ 556 h 1037"/>
                  <a:gd name="T18" fmla="*/ 491 w 1047"/>
                  <a:gd name="T19" fmla="*/ 1006 h 1037"/>
                  <a:gd name="T20" fmla="*/ 565 w 1047"/>
                  <a:gd name="T21" fmla="*/ 1037 h 1037"/>
                  <a:gd name="T22" fmla="*/ 567 w 1047"/>
                  <a:gd name="T23" fmla="*/ 1037 h 1037"/>
                  <a:gd name="T24" fmla="*/ 589 w 1047"/>
                  <a:gd name="T25" fmla="*/ 1035 h 1037"/>
                  <a:gd name="T26" fmla="*/ 667 w 1047"/>
                  <a:gd name="T27" fmla="*/ 969 h 1037"/>
                  <a:gd name="T28" fmla="*/ 858 w 1047"/>
                  <a:gd name="T29" fmla="*/ 491 h 1037"/>
                  <a:gd name="T30" fmla="*/ 907 w 1047"/>
                  <a:gd name="T31" fmla="*/ 506 h 1037"/>
                  <a:gd name="T32" fmla="*/ 970 w 1047"/>
                  <a:gd name="T33" fmla="*/ 480 h 1037"/>
                  <a:gd name="T34" fmla="*/ 1020 w 1047"/>
                  <a:gd name="T35" fmla="*/ 429 h 1037"/>
                  <a:gd name="T36" fmla="*/ 1047 w 1047"/>
                  <a:gd name="T37" fmla="*/ 366 h 1037"/>
                  <a:gd name="T38" fmla="*/ 1021 w 1047"/>
                  <a:gd name="T39" fmla="*/ 303 h 1037"/>
                  <a:gd name="T40" fmla="*/ 744 w 1047"/>
                  <a:gd name="T41" fmla="*/ 26 h 1037"/>
                  <a:gd name="T42" fmla="*/ 601 w 1047"/>
                  <a:gd name="T43" fmla="*/ 943 h 1037"/>
                  <a:gd name="T44" fmla="*/ 575 w 1047"/>
                  <a:gd name="T45" fmla="*/ 965 h 1037"/>
                  <a:gd name="T46" fmla="*/ 566 w 1047"/>
                  <a:gd name="T47" fmla="*/ 966 h 1037"/>
                  <a:gd name="T48" fmla="*/ 542 w 1047"/>
                  <a:gd name="T49" fmla="*/ 955 h 1037"/>
                  <a:gd name="T50" fmla="*/ 87 w 1047"/>
                  <a:gd name="T51" fmla="*/ 505 h 1037"/>
                  <a:gd name="T52" fmla="*/ 77 w 1047"/>
                  <a:gd name="T53" fmla="*/ 473 h 1037"/>
                  <a:gd name="T54" fmla="*/ 98 w 1047"/>
                  <a:gd name="T55" fmla="*/ 447 h 1037"/>
                  <a:gd name="T56" fmla="*/ 320 w 1047"/>
                  <a:gd name="T57" fmla="*/ 358 h 1037"/>
                  <a:gd name="T58" fmla="*/ 770 w 1047"/>
                  <a:gd name="T59" fmla="*/ 520 h 1037"/>
                  <a:gd name="T60" fmla="*/ 601 w 1047"/>
                  <a:gd name="T61" fmla="*/ 943 h 1037"/>
                  <a:gd name="T62" fmla="*/ 970 w 1047"/>
                  <a:gd name="T63" fmla="*/ 378 h 1037"/>
                  <a:gd name="T64" fmla="*/ 919 w 1047"/>
                  <a:gd name="T65" fmla="*/ 429 h 1037"/>
                  <a:gd name="T66" fmla="*/ 894 w 1047"/>
                  <a:gd name="T67" fmla="*/ 429 h 1037"/>
                  <a:gd name="T68" fmla="*/ 831 w 1047"/>
                  <a:gd name="T69" fmla="*/ 366 h 1037"/>
                  <a:gd name="T70" fmla="*/ 780 w 1047"/>
                  <a:gd name="T71" fmla="*/ 494 h 1037"/>
                  <a:gd name="T72" fmla="*/ 784 w 1047"/>
                  <a:gd name="T73" fmla="*/ 483 h 1037"/>
                  <a:gd name="T74" fmla="*/ 468 w 1047"/>
                  <a:gd name="T75" fmla="*/ 350 h 1037"/>
                  <a:gd name="T76" fmla="*/ 376 w 1047"/>
                  <a:gd name="T77" fmla="*/ 336 h 1037"/>
                  <a:gd name="T78" fmla="*/ 679 w 1047"/>
                  <a:gd name="T79" fmla="*/ 214 h 1037"/>
                  <a:gd name="T80" fmla="*/ 618 w 1047"/>
                  <a:gd name="T81" fmla="*/ 153 h 1037"/>
                  <a:gd name="T82" fmla="*/ 618 w 1047"/>
                  <a:gd name="T83" fmla="*/ 128 h 1037"/>
                  <a:gd name="T84" fmla="*/ 669 w 1047"/>
                  <a:gd name="T85" fmla="*/ 77 h 1037"/>
                  <a:gd name="T86" fmla="*/ 694 w 1047"/>
                  <a:gd name="T87" fmla="*/ 77 h 1037"/>
                  <a:gd name="T88" fmla="*/ 970 w 1047"/>
                  <a:gd name="T89" fmla="*/ 353 h 1037"/>
                  <a:gd name="T90" fmla="*/ 970 w 1047"/>
                  <a:gd name="T91" fmla="*/ 378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47" h="1037">
                    <a:moveTo>
                      <a:pt x="744" y="26"/>
                    </a:moveTo>
                    <a:cubicBezTo>
                      <a:pt x="727" y="10"/>
                      <a:pt x="705" y="0"/>
                      <a:pt x="681" y="0"/>
                    </a:cubicBezTo>
                    <a:cubicBezTo>
                      <a:pt x="657" y="0"/>
                      <a:pt x="635" y="10"/>
                      <a:pt x="618" y="26"/>
                    </a:cubicBezTo>
                    <a:cubicBezTo>
                      <a:pt x="568" y="77"/>
                      <a:pt x="568" y="77"/>
                      <a:pt x="568" y="77"/>
                    </a:cubicBezTo>
                    <a:cubicBezTo>
                      <a:pt x="551" y="94"/>
                      <a:pt x="541" y="116"/>
                      <a:pt x="541" y="140"/>
                    </a:cubicBezTo>
                    <a:cubicBezTo>
                      <a:pt x="541" y="157"/>
                      <a:pt x="546" y="173"/>
                      <a:pt x="555" y="187"/>
                    </a:cubicBezTo>
                    <a:cubicBezTo>
                      <a:pt x="69" y="382"/>
                      <a:pt x="69" y="382"/>
                      <a:pt x="69" y="382"/>
                    </a:cubicBezTo>
                    <a:cubicBezTo>
                      <a:pt x="37" y="396"/>
                      <a:pt x="13" y="425"/>
                      <a:pt x="7" y="460"/>
                    </a:cubicBezTo>
                    <a:cubicBezTo>
                      <a:pt x="0" y="495"/>
                      <a:pt x="11" y="531"/>
                      <a:pt x="37" y="556"/>
                    </a:cubicBezTo>
                    <a:cubicBezTo>
                      <a:pt x="491" y="1006"/>
                      <a:pt x="491" y="1006"/>
                      <a:pt x="491" y="1006"/>
                    </a:cubicBezTo>
                    <a:cubicBezTo>
                      <a:pt x="511" y="1025"/>
                      <a:pt x="537" y="1036"/>
                      <a:pt x="565" y="1037"/>
                    </a:cubicBezTo>
                    <a:cubicBezTo>
                      <a:pt x="565" y="1037"/>
                      <a:pt x="567" y="1037"/>
                      <a:pt x="567" y="1037"/>
                    </a:cubicBezTo>
                    <a:cubicBezTo>
                      <a:pt x="575" y="1037"/>
                      <a:pt x="582" y="1036"/>
                      <a:pt x="589" y="1035"/>
                    </a:cubicBezTo>
                    <a:cubicBezTo>
                      <a:pt x="625" y="1027"/>
                      <a:pt x="654" y="1003"/>
                      <a:pt x="667" y="969"/>
                    </a:cubicBezTo>
                    <a:cubicBezTo>
                      <a:pt x="858" y="491"/>
                      <a:pt x="858" y="491"/>
                      <a:pt x="858" y="491"/>
                    </a:cubicBezTo>
                    <a:cubicBezTo>
                      <a:pt x="872" y="501"/>
                      <a:pt x="889" y="506"/>
                      <a:pt x="907" y="506"/>
                    </a:cubicBezTo>
                    <a:cubicBezTo>
                      <a:pt x="931" y="506"/>
                      <a:pt x="953" y="496"/>
                      <a:pt x="970" y="480"/>
                    </a:cubicBezTo>
                    <a:cubicBezTo>
                      <a:pt x="1020" y="429"/>
                      <a:pt x="1020" y="429"/>
                      <a:pt x="1020" y="429"/>
                    </a:cubicBezTo>
                    <a:cubicBezTo>
                      <a:pt x="1037" y="412"/>
                      <a:pt x="1047" y="390"/>
                      <a:pt x="1047" y="366"/>
                    </a:cubicBezTo>
                    <a:cubicBezTo>
                      <a:pt x="1047" y="342"/>
                      <a:pt x="1037" y="319"/>
                      <a:pt x="1021" y="303"/>
                    </a:cubicBezTo>
                    <a:lnTo>
                      <a:pt x="744" y="26"/>
                    </a:lnTo>
                    <a:close/>
                    <a:moveTo>
                      <a:pt x="601" y="943"/>
                    </a:moveTo>
                    <a:cubicBezTo>
                      <a:pt x="596" y="954"/>
                      <a:pt x="586" y="962"/>
                      <a:pt x="575" y="965"/>
                    </a:cubicBezTo>
                    <a:cubicBezTo>
                      <a:pt x="572" y="965"/>
                      <a:pt x="569" y="966"/>
                      <a:pt x="566" y="966"/>
                    </a:cubicBezTo>
                    <a:cubicBezTo>
                      <a:pt x="557" y="965"/>
                      <a:pt x="549" y="962"/>
                      <a:pt x="542" y="955"/>
                    </a:cubicBezTo>
                    <a:cubicBezTo>
                      <a:pt x="87" y="505"/>
                      <a:pt x="87" y="505"/>
                      <a:pt x="87" y="505"/>
                    </a:cubicBezTo>
                    <a:cubicBezTo>
                      <a:pt x="79" y="497"/>
                      <a:pt x="75" y="485"/>
                      <a:pt x="77" y="473"/>
                    </a:cubicBezTo>
                    <a:cubicBezTo>
                      <a:pt x="79" y="462"/>
                      <a:pt x="87" y="452"/>
                      <a:pt x="98" y="447"/>
                    </a:cubicBezTo>
                    <a:cubicBezTo>
                      <a:pt x="320" y="358"/>
                      <a:pt x="320" y="358"/>
                      <a:pt x="320" y="358"/>
                    </a:cubicBezTo>
                    <a:cubicBezTo>
                      <a:pt x="470" y="408"/>
                      <a:pt x="620" y="360"/>
                      <a:pt x="770" y="520"/>
                    </a:cubicBezTo>
                    <a:lnTo>
                      <a:pt x="601" y="943"/>
                    </a:lnTo>
                    <a:close/>
                    <a:moveTo>
                      <a:pt x="970" y="378"/>
                    </a:moveTo>
                    <a:cubicBezTo>
                      <a:pt x="919" y="429"/>
                      <a:pt x="919" y="429"/>
                      <a:pt x="919" y="429"/>
                    </a:cubicBezTo>
                    <a:cubicBezTo>
                      <a:pt x="912" y="436"/>
                      <a:pt x="901" y="436"/>
                      <a:pt x="894" y="429"/>
                    </a:cubicBezTo>
                    <a:cubicBezTo>
                      <a:pt x="831" y="366"/>
                      <a:pt x="831" y="366"/>
                      <a:pt x="831" y="366"/>
                    </a:cubicBezTo>
                    <a:cubicBezTo>
                      <a:pt x="780" y="494"/>
                      <a:pt x="780" y="494"/>
                      <a:pt x="780" y="494"/>
                    </a:cubicBezTo>
                    <a:cubicBezTo>
                      <a:pt x="784" y="483"/>
                      <a:pt x="784" y="483"/>
                      <a:pt x="784" y="483"/>
                    </a:cubicBezTo>
                    <a:cubicBezTo>
                      <a:pt x="676" y="376"/>
                      <a:pt x="567" y="362"/>
                      <a:pt x="468" y="350"/>
                    </a:cubicBezTo>
                    <a:cubicBezTo>
                      <a:pt x="437" y="346"/>
                      <a:pt x="406" y="342"/>
                      <a:pt x="376" y="336"/>
                    </a:cubicBezTo>
                    <a:cubicBezTo>
                      <a:pt x="679" y="214"/>
                      <a:pt x="679" y="214"/>
                      <a:pt x="679" y="214"/>
                    </a:cubicBezTo>
                    <a:cubicBezTo>
                      <a:pt x="618" y="153"/>
                      <a:pt x="618" y="153"/>
                      <a:pt x="618" y="153"/>
                    </a:cubicBezTo>
                    <a:cubicBezTo>
                      <a:pt x="611" y="146"/>
                      <a:pt x="611" y="135"/>
                      <a:pt x="618" y="128"/>
                    </a:cubicBezTo>
                    <a:cubicBezTo>
                      <a:pt x="669" y="77"/>
                      <a:pt x="669" y="77"/>
                      <a:pt x="669" y="77"/>
                    </a:cubicBezTo>
                    <a:cubicBezTo>
                      <a:pt x="676" y="70"/>
                      <a:pt x="687" y="70"/>
                      <a:pt x="694" y="77"/>
                    </a:cubicBezTo>
                    <a:cubicBezTo>
                      <a:pt x="970" y="353"/>
                      <a:pt x="970" y="353"/>
                      <a:pt x="970" y="353"/>
                    </a:cubicBezTo>
                    <a:cubicBezTo>
                      <a:pt x="977" y="360"/>
                      <a:pt x="977" y="372"/>
                      <a:pt x="970" y="3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6"/>
              <p:cNvSpPr>
                <a:spLocks noEditPoints="1"/>
              </p:cNvSpPr>
              <p:nvPr/>
            </p:nvSpPr>
            <p:spPr bwMode="auto">
              <a:xfrm>
                <a:off x="1536700" y="-311150"/>
                <a:ext cx="669925" cy="673100"/>
              </a:xfrm>
              <a:custGeom>
                <a:avLst/>
                <a:gdLst>
                  <a:gd name="T0" fmla="*/ 89 w 178"/>
                  <a:gd name="T1" fmla="*/ 179 h 179"/>
                  <a:gd name="T2" fmla="*/ 178 w 178"/>
                  <a:gd name="T3" fmla="*/ 89 h 179"/>
                  <a:gd name="T4" fmla="*/ 89 w 178"/>
                  <a:gd name="T5" fmla="*/ 0 h 179"/>
                  <a:gd name="T6" fmla="*/ 0 w 178"/>
                  <a:gd name="T7" fmla="*/ 89 h 179"/>
                  <a:gd name="T8" fmla="*/ 89 w 178"/>
                  <a:gd name="T9" fmla="*/ 179 h 179"/>
                  <a:gd name="T10" fmla="*/ 89 w 178"/>
                  <a:gd name="T11" fmla="*/ 36 h 179"/>
                  <a:gd name="T12" fmla="*/ 143 w 178"/>
                  <a:gd name="T13" fmla="*/ 89 h 179"/>
                  <a:gd name="T14" fmla="*/ 89 w 178"/>
                  <a:gd name="T15" fmla="*/ 143 h 179"/>
                  <a:gd name="T16" fmla="*/ 35 w 178"/>
                  <a:gd name="T17" fmla="*/ 89 h 179"/>
                  <a:gd name="T18" fmla="*/ 89 w 178"/>
                  <a:gd name="T19" fmla="*/ 3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79">
                    <a:moveTo>
                      <a:pt x="89" y="179"/>
                    </a:moveTo>
                    <a:cubicBezTo>
                      <a:pt x="138" y="179"/>
                      <a:pt x="178" y="139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139"/>
                      <a:pt x="40" y="179"/>
                      <a:pt x="89" y="179"/>
                    </a:cubicBezTo>
                    <a:close/>
                    <a:moveTo>
                      <a:pt x="89" y="36"/>
                    </a:moveTo>
                    <a:cubicBezTo>
                      <a:pt x="119" y="36"/>
                      <a:pt x="143" y="60"/>
                      <a:pt x="143" y="89"/>
                    </a:cubicBezTo>
                    <a:cubicBezTo>
                      <a:pt x="143" y="119"/>
                      <a:pt x="119" y="143"/>
                      <a:pt x="89" y="143"/>
                    </a:cubicBezTo>
                    <a:cubicBezTo>
                      <a:pt x="59" y="143"/>
                      <a:pt x="35" y="119"/>
                      <a:pt x="35" y="89"/>
                    </a:cubicBezTo>
                    <a:cubicBezTo>
                      <a:pt x="35" y="60"/>
                      <a:pt x="59" y="36"/>
                      <a:pt x="8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3282950" y="-2462213"/>
                <a:ext cx="673100" cy="673100"/>
              </a:xfrm>
              <a:custGeom>
                <a:avLst/>
                <a:gdLst>
                  <a:gd name="T0" fmla="*/ 90 w 179"/>
                  <a:gd name="T1" fmla="*/ 0 h 179"/>
                  <a:gd name="T2" fmla="*/ 0 w 179"/>
                  <a:gd name="T3" fmla="*/ 89 h 179"/>
                  <a:gd name="T4" fmla="*/ 90 w 179"/>
                  <a:gd name="T5" fmla="*/ 179 h 179"/>
                  <a:gd name="T6" fmla="*/ 179 w 179"/>
                  <a:gd name="T7" fmla="*/ 89 h 179"/>
                  <a:gd name="T8" fmla="*/ 90 w 179"/>
                  <a:gd name="T9" fmla="*/ 0 h 179"/>
                  <a:gd name="T10" fmla="*/ 90 w 179"/>
                  <a:gd name="T11" fmla="*/ 143 h 179"/>
                  <a:gd name="T12" fmla="*/ 36 w 179"/>
                  <a:gd name="T13" fmla="*/ 89 h 179"/>
                  <a:gd name="T14" fmla="*/ 90 w 179"/>
                  <a:gd name="T15" fmla="*/ 36 h 179"/>
                  <a:gd name="T16" fmla="*/ 143 w 179"/>
                  <a:gd name="T17" fmla="*/ 89 h 179"/>
                  <a:gd name="T18" fmla="*/ 90 w 179"/>
                  <a:gd name="T19" fmla="*/ 14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79">
                    <a:moveTo>
                      <a:pt x="90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39"/>
                      <a:pt x="40" y="179"/>
                      <a:pt x="90" y="179"/>
                    </a:cubicBezTo>
                    <a:cubicBezTo>
                      <a:pt x="139" y="179"/>
                      <a:pt x="179" y="139"/>
                      <a:pt x="179" y="89"/>
                    </a:cubicBezTo>
                    <a:cubicBezTo>
                      <a:pt x="179" y="40"/>
                      <a:pt x="139" y="0"/>
                      <a:pt x="90" y="0"/>
                    </a:cubicBezTo>
                    <a:close/>
                    <a:moveTo>
                      <a:pt x="90" y="143"/>
                    </a:moveTo>
                    <a:cubicBezTo>
                      <a:pt x="60" y="143"/>
                      <a:pt x="36" y="119"/>
                      <a:pt x="36" y="89"/>
                    </a:cubicBezTo>
                    <a:cubicBezTo>
                      <a:pt x="36" y="60"/>
                      <a:pt x="60" y="36"/>
                      <a:pt x="90" y="36"/>
                    </a:cubicBezTo>
                    <a:cubicBezTo>
                      <a:pt x="119" y="36"/>
                      <a:pt x="143" y="60"/>
                      <a:pt x="143" y="89"/>
                    </a:cubicBezTo>
                    <a:cubicBezTo>
                      <a:pt x="143" y="119"/>
                      <a:pt x="119" y="143"/>
                      <a:pt x="9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728662" y="-446088"/>
                <a:ext cx="538163" cy="536575"/>
              </a:xfrm>
              <a:custGeom>
                <a:avLst/>
                <a:gdLst>
                  <a:gd name="T0" fmla="*/ 0 w 143"/>
                  <a:gd name="T1" fmla="*/ 72 h 143"/>
                  <a:gd name="T2" fmla="*/ 72 w 143"/>
                  <a:gd name="T3" fmla="*/ 143 h 143"/>
                  <a:gd name="T4" fmla="*/ 143 w 143"/>
                  <a:gd name="T5" fmla="*/ 72 h 143"/>
                  <a:gd name="T6" fmla="*/ 72 w 143"/>
                  <a:gd name="T7" fmla="*/ 0 h 143"/>
                  <a:gd name="T8" fmla="*/ 0 w 143"/>
                  <a:gd name="T9" fmla="*/ 72 h 143"/>
                  <a:gd name="T10" fmla="*/ 72 w 143"/>
                  <a:gd name="T11" fmla="*/ 36 h 143"/>
                  <a:gd name="T12" fmla="*/ 107 w 143"/>
                  <a:gd name="T13" fmla="*/ 72 h 143"/>
                  <a:gd name="T14" fmla="*/ 72 w 143"/>
                  <a:gd name="T15" fmla="*/ 108 h 143"/>
                  <a:gd name="T16" fmla="*/ 36 w 143"/>
                  <a:gd name="T17" fmla="*/ 72 h 143"/>
                  <a:gd name="T18" fmla="*/ 72 w 143"/>
                  <a:gd name="T19" fmla="*/ 3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43">
                    <a:moveTo>
                      <a:pt x="0" y="72"/>
                    </a:moveTo>
                    <a:cubicBezTo>
                      <a:pt x="0" y="111"/>
                      <a:pt x="32" y="143"/>
                      <a:pt x="72" y="143"/>
                    </a:cubicBezTo>
                    <a:cubicBezTo>
                      <a:pt x="111" y="143"/>
                      <a:pt x="143" y="111"/>
                      <a:pt x="143" y="72"/>
                    </a:cubicBezTo>
                    <a:cubicBezTo>
                      <a:pt x="143" y="32"/>
                      <a:pt x="111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lose/>
                    <a:moveTo>
                      <a:pt x="72" y="36"/>
                    </a:moveTo>
                    <a:cubicBezTo>
                      <a:pt x="91" y="36"/>
                      <a:pt x="107" y="52"/>
                      <a:pt x="107" y="72"/>
                    </a:cubicBezTo>
                    <a:cubicBezTo>
                      <a:pt x="107" y="92"/>
                      <a:pt x="91" y="108"/>
                      <a:pt x="72" y="108"/>
                    </a:cubicBezTo>
                    <a:cubicBezTo>
                      <a:pt x="52" y="108"/>
                      <a:pt x="36" y="92"/>
                      <a:pt x="36" y="72"/>
                    </a:cubicBezTo>
                    <a:cubicBezTo>
                      <a:pt x="36" y="52"/>
                      <a:pt x="52" y="36"/>
                      <a:pt x="7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Oval 9"/>
              <p:cNvSpPr>
                <a:spLocks noChangeArrowheads="1"/>
              </p:cNvSpPr>
              <p:nvPr/>
            </p:nvSpPr>
            <p:spPr bwMode="auto">
              <a:xfrm>
                <a:off x="1266825" y="496888"/>
                <a:ext cx="269875" cy="2667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Oval 10"/>
              <p:cNvSpPr>
                <a:spLocks noChangeArrowheads="1"/>
              </p:cNvSpPr>
              <p:nvPr/>
            </p:nvSpPr>
            <p:spPr bwMode="auto">
              <a:xfrm>
                <a:off x="3417887" y="-1522413"/>
                <a:ext cx="269875" cy="2714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53" name="Group 35"/>
          <p:cNvGrpSpPr/>
          <p:nvPr/>
        </p:nvGrpSpPr>
        <p:grpSpPr>
          <a:xfrm>
            <a:off x="4361706" y="3783833"/>
            <a:ext cx="981358" cy="978667"/>
            <a:chOff x="4353864" y="3817694"/>
            <a:chExt cx="995966" cy="993236"/>
          </a:xfrm>
        </p:grpSpPr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4353864" y="3817694"/>
              <a:ext cx="995966" cy="993236"/>
            </a:xfrm>
            <a:prstGeom prst="ellipse">
              <a:avLst/>
            </a:prstGeom>
            <a:solidFill>
              <a:srgbClr val="574404"/>
            </a:solidFill>
            <a:ln w="19050"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55" name="Group 37"/>
            <p:cNvGrpSpPr/>
            <p:nvPr/>
          </p:nvGrpSpPr>
          <p:grpSpPr>
            <a:xfrm>
              <a:off x="4679625" y="4077785"/>
              <a:ext cx="344442" cy="500499"/>
              <a:chOff x="-1587" y="-1587"/>
              <a:chExt cx="4211637" cy="6119812"/>
            </a:xfrm>
            <a:solidFill>
              <a:schemeClr val="bg1"/>
            </a:solidFill>
          </p:grpSpPr>
          <p:sp>
            <p:nvSpPr>
              <p:cNvPr id="56" name="Freeform 39"/>
              <p:cNvSpPr>
                <a:spLocks noEditPoints="1"/>
              </p:cNvSpPr>
              <p:nvPr/>
            </p:nvSpPr>
            <p:spPr bwMode="auto">
              <a:xfrm>
                <a:off x="-1587" y="-1587"/>
                <a:ext cx="4211637" cy="6119812"/>
              </a:xfrm>
              <a:custGeom>
                <a:avLst/>
                <a:gdLst>
                  <a:gd name="T0" fmla="*/ 560 w 1120"/>
                  <a:gd name="T1" fmla="*/ 0 h 1629"/>
                  <a:gd name="T2" fmla="*/ 0 w 1120"/>
                  <a:gd name="T3" fmla="*/ 560 h 1629"/>
                  <a:gd name="T4" fmla="*/ 256 w 1120"/>
                  <a:gd name="T5" fmla="*/ 1174 h 1629"/>
                  <a:gd name="T6" fmla="*/ 560 w 1120"/>
                  <a:gd name="T7" fmla="*/ 1629 h 1629"/>
                  <a:gd name="T8" fmla="*/ 864 w 1120"/>
                  <a:gd name="T9" fmla="*/ 1175 h 1629"/>
                  <a:gd name="T10" fmla="*/ 1120 w 1120"/>
                  <a:gd name="T11" fmla="*/ 560 h 1629"/>
                  <a:gd name="T12" fmla="*/ 560 w 1120"/>
                  <a:gd name="T13" fmla="*/ 0 h 1629"/>
                  <a:gd name="T14" fmla="*/ 692 w 1120"/>
                  <a:gd name="T15" fmla="*/ 1383 h 1629"/>
                  <a:gd name="T16" fmla="*/ 440 w 1120"/>
                  <a:gd name="T17" fmla="*/ 1415 h 1629"/>
                  <a:gd name="T18" fmla="*/ 409 w 1120"/>
                  <a:gd name="T19" fmla="*/ 1319 h 1629"/>
                  <a:gd name="T20" fmla="*/ 409 w 1120"/>
                  <a:gd name="T21" fmla="*/ 1317 h 1629"/>
                  <a:gd name="T22" fmla="*/ 724 w 1120"/>
                  <a:gd name="T23" fmla="*/ 1278 h 1629"/>
                  <a:gd name="T24" fmla="*/ 710 w 1120"/>
                  <a:gd name="T25" fmla="*/ 1323 h 1629"/>
                  <a:gd name="T26" fmla="*/ 692 w 1120"/>
                  <a:gd name="T27" fmla="*/ 1383 h 1629"/>
                  <a:gd name="T28" fmla="*/ 394 w 1120"/>
                  <a:gd name="T29" fmla="*/ 1268 h 1629"/>
                  <a:gd name="T30" fmla="*/ 363 w 1120"/>
                  <a:gd name="T31" fmla="*/ 1171 h 1629"/>
                  <a:gd name="T32" fmla="*/ 758 w 1120"/>
                  <a:gd name="T33" fmla="*/ 1171 h 1629"/>
                  <a:gd name="T34" fmla="*/ 740 w 1120"/>
                  <a:gd name="T35" fmla="*/ 1225 h 1629"/>
                  <a:gd name="T36" fmla="*/ 394 w 1120"/>
                  <a:gd name="T37" fmla="*/ 1268 h 1629"/>
                  <a:gd name="T38" fmla="*/ 560 w 1120"/>
                  <a:gd name="T39" fmla="*/ 1527 h 1629"/>
                  <a:gd name="T40" fmla="*/ 458 w 1120"/>
                  <a:gd name="T41" fmla="*/ 1464 h 1629"/>
                  <a:gd name="T42" fmla="*/ 674 w 1120"/>
                  <a:gd name="T43" fmla="*/ 1437 h 1629"/>
                  <a:gd name="T44" fmla="*/ 560 w 1120"/>
                  <a:gd name="T45" fmla="*/ 1527 h 1629"/>
                  <a:gd name="T46" fmla="*/ 798 w 1120"/>
                  <a:gd name="T47" fmla="*/ 1069 h 1629"/>
                  <a:gd name="T48" fmla="*/ 323 w 1120"/>
                  <a:gd name="T49" fmla="*/ 1069 h 1629"/>
                  <a:gd name="T50" fmla="*/ 237 w 1120"/>
                  <a:gd name="T51" fmla="*/ 905 h 1629"/>
                  <a:gd name="T52" fmla="*/ 102 w 1120"/>
                  <a:gd name="T53" fmla="*/ 560 h 1629"/>
                  <a:gd name="T54" fmla="*/ 560 w 1120"/>
                  <a:gd name="T55" fmla="*/ 102 h 1629"/>
                  <a:gd name="T56" fmla="*/ 1018 w 1120"/>
                  <a:gd name="T57" fmla="*/ 560 h 1629"/>
                  <a:gd name="T58" fmla="*/ 883 w 1120"/>
                  <a:gd name="T59" fmla="*/ 906 h 1629"/>
                  <a:gd name="T60" fmla="*/ 798 w 1120"/>
                  <a:gd name="T61" fmla="*/ 106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20" h="1629">
                    <a:moveTo>
                      <a:pt x="560" y="0"/>
                    </a:moveTo>
                    <a:cubicBezTo>
                      <a:pt x="251" y="0"/>
                      <a:pt x="0" y="251"/>
                      <a:pt x="0" y="560"/>
                    </a:cubicBezTo>
                    <a:cubicBezTo>
                      <a:pt x="0" y="765"/>
                      <a:pt x="188" y="983"/>
                      <a:pt x="256" y="1174"/>
                    </a:cubicBezTo>
                    <a:cubicBezTo>
                      <a:pt x="358" y="1459"/>
                      <a:pt x="347" y="1629"/>
                      <a:pt x="560" y="1629"/>
                    </a:cubicBezTo>
                    <a:cubicBezTo>
                      <a:pt x="776" y="1629"/>
                      <a:pt x="762" y="1459"/>
                      <a:pt x="864" y="1175"/>
                    </a:cubicBezTo>
                    <a:cubicBezTo>
                      <a:pt x="932" y="983"/>
                      <a:pt x="1120" y="764"/>
                      <a:pt x="1120" y="560"/>
                    </a:cubicBezTo>
                    <a:cubicBezTo>
                      <a:pt x="1120" y="251"/>
                      <a:pt x="869" y="0"/>
                      <a:pt x="560" y="0"/>
                    </a:cubicBezTo>
                    <a:close/>
                    <a:moveTo>
                      <a:pt x="692" y="1383"/>
                    </a:moveTo>
                    <a:cubicBezTo>
                      <a:pt x="440" y="1415"/>
                      <a:pt x="440" y="1415"/>
                      <a:pt x="440" y="1415"/>
                    </a:cubicBezTo>
                    <a:cubicBezTo>
                      <a:pt x="431" y="1389"/>
                      <a:pt x="421" y="1358"/>
                      <a:pt x="409" y="1319"/>
                    </a:cubicBezTo>
                    <a:cubicBezTo>
                      <a:pt x="409" y="1318"/>
                      <a:pt x="409" y="1318"/>
                      <a:pt x="409" y="1317"/>
                    </a:cubicBezTo>
                    <a:cubicBezTo>
                      <a:pt x="724" y="1278"/>
                      <a:pt x="724" y="1278"/>
                      <a:pt x="724" y="1278"/>
                    </a:cubicBezTo>
                    <a:cubicBezTo>
                      <a:pt x="719" y="1293"/>
                      <a:pt x="714" y="1309"/>
                      <a:pt x="710" y="1323"/>
                    </a:cubicBezTo>
                    <a:cubicBezTo>
                      <a:pt x="704" y="1346"/>
                      <a:pt x="698" y="1365"/>
                      <a:pt x="692" y="1383"/>
                    </a:cubicBezTo>
                    <a:close/>
                    <a:moveTo>
                      <a:pt x="394" y="1268"/>
                    </a:moveTo>
                    <a:cubicBezTo>
                      <a:pt x="385" y="1237"/>
                      <a:pt x="374" y="1205"/>
                      <a:pt x="363" y="1171"/>
                    </a:cubicBezTo>
                    <a:cubicBezTo>
                      <a:pt x="758" y="1171"/>
                      <a:pt x="758" y="1171"/>
                      <a:pt x="758" y="1171"/>
                    </a:cubicBezTo>
                    <a:cubicBezTo>
                      <a:pt x="752" y="1189"/>
                      <a:pt x="745" y="1208"/>
                      <a:pt x="740" y="1225"/>
                    </a:cubicBezTo>
                    <a:lnTo>
                      <a:pt x="394" y="1268"/>
                    </a:lnTo>
                    <a:close/>
                    <a:moveTo>
                      <a:pt x="560" y="1527"/>
                    </a:moveTo>
                    <a:cubicBezTo>
                      <a:pt x="508" y="1527"/>
                      <a:pt x="485" y="1521"/>
                      <a:pt x="458" y="1464"/>
                    </a:cubicBezTo>
                    <a:cubicBezTo>
                      <a:pt x="674" y="1437"/>
                      <a:pt x="674" y="1437"/>
                      <a:pt x="674" y="1437"/>
                    </a:cubicBezTo>
                    <a:cubicBezTo>
                      <a:pt x="643" y="1521"/>
                      <a:pt x="620" y="1527"/>
                      <a:pt x="560" y="1527"/>
                    </a:cubicBezTo>
                    <a:close/>
                    <a:moveTo>
                      <a:pt x="798" y="1069"/>
                    </a:moveTo>
                    <a:cubicBezTo>
                      <a:pt x="323" y="1069"/>
                      <a:pt x="323" y="1069"/>
                      <a:pt x="323" y="1069"/>
                    </a:cubicBezTo>
                    <a:cubicBezTo>
                      <a:pt x="297" y="1014"/>
                      <a:pt x="267" y="959"/>
                      <a:pt x="237" y="905"/>
                    </a:cubicBezTo>
                    <a:cubicBezTo>
                      <a:pt x="170" y="786"/>
                      <a:pt x="102" y="664"/>
                      <a:pt x="102" y="560"/>
                    </a:cubicBezTo>
                    <a:cubicBezTo>
                      <a:pt x="102" y="307"/>
                      <a:pt x="307" y="102"/>
                      <a:pt x="560" y="102"/>
                    </a:cubicBezTo>
                    <a:cubicBezTo>
                      <a:pt x="813" y="102"/>
                      <a:pt x="1018" y="307"/>
                      <a:pt x="1018" y="560"/>
                    </a:cubicBezTo>
                    <a:cubicBezTo>
                      <a:pt x="1018" y="663"/>
                      <a:pt x="949" y="786"/>
                      <a:pt x="883" y="906"/>
                    </a:cubicBezTo>
                    <a:cubicBezTo>
                      <a:pt x="853" y="960"/>
                      <a:pt x="823" y="1014"/>
                      <a:pt x="798" y="10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40"/>
              <p:cNvSpPr/>
              <p:nvPr/>
            </p:nvSpPr>
            <p:spPr bwMode="auto">
              <a:xfrm>
                <a:off x="957263" y="955675"/>
                <a:ext cx="1239837" cy="1239837"/>
              </a:xfrm>
              <a:custGeom>
                <a:avLst/>
                <a:gdLst>
                  <a:gd name="T0" fmla="*/ 305 w 330"/>
                  <a:gd name="T1" fmla="*/ 0 h 330"/>
                  <a:gd name="T2" fmla="*/ 0 w 330"/>
                  <a:gd name="T3" fmla="*/ 305 h 330"/>
                  <a:gd name="T4" fmla="*/ 25 w 330"/>
                  <a:gd name="T5" fmla="*/ 330 h 330"/>
                  <a:gd name="T6" fmla="*/ 50 w 330"/>
                  <a:gd name="T7" fmla="*/ 305 h 330"/>
                  <a:gd name="T8" fmla="*/ 305 w 330"/>
                  <a:gd name="T9" fmla="*/ 50 h 330"/>
                  <a:gd name="T10" fmla="*/ 330 w 330"/>
                  <a:gd name="T11" fmla="*/ 25 h 330"/>
                  <a:gd name="T12" fmla="*/ 305 w 330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330">
                    <a:moveTo>
                      <a:pt x="305" y="0"/>
                    </a:moveTo>
                    <a:cubicBezTo>
                      <a:pt x="137" y="0"/>
                      <a:pt x="0" y="137"/>
                      <a:pt x="0" y="305"/>
                    </a:cubicBezTo>
                    <a:cubicBezTo>
                      <a:pt x="0" y="319"/>
                      <a:pt x="11" y="330"/>
                      <a:pt x="25" y="330"/>
                    </a:cubicBezTo>
                    <a:cubicBezTo>
                      <a:pt x="39" y="330"/>
                      <a:pt x="50" y="319"/>
                      <a:pt x="50" y="305"/>
                    </a:cubicBezTo>
                    <a:cubicBezTo>
                      <a:pt x="50" y="165"/>
                      <a:pt x="165" y="50"/>
                      <a:pt x="305" y="50"/>
                    </a:cubicBezTo>
                    <a:cubicBezTo>
                      <a:pt x="319" y="50"/>
                      <a:pt x="330" y="39"/>
                      <a:pt x="330" y="25"/>
                    </a:cubicBezTo>
                    <a:cubicBezTo>
                      <a:pt x="330" y="11"/>
                      <a:pt x="319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58" name="Group 40"/>
          <p:cNvGrpSpPr/>
          <p:nvPr/>
        </p:nvGrpSpPr>
        <p:grpSpPr>
          <a:xfrm>
            <a:off x="6848937" y="3783833"/>
            <a:ext cx="981358" cy="978667"/>
            <a:chOff x="6878122" y="3817694"/>
            <a:chExt cx="995966" cy="993236"/>
          </a:xfrm>
        </p:grpSpPr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6878122" y="3817694"/>
              <a:ext cx="995966" cy="993236"/>
            </a:xfrm>
            <a:prstGeom prst="ellipse">
              <a:avLst/>
            </a:prstGeom>
            <a:solidFill>
              <a:srgbClr val="00B050"/>
            </a:solidFill>
            <a:ln w="19050"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AU" sz="1800" dirty="0">
                <a:solidFill>
                  <a:srgbClr val="FFFFFF"/>
                </a:solidFill>
                <a:latin typeface="FontAwesome" pitchFamily="2" charset="0"/>
              </a:endParaRPr>
            </a:p>
          </p:txBody>
        </p:sp>
        <p:grpSp>
          <p:nvGrpSpPr>
            <p:cNvPr id="60" name="Group 42"/>
            <p:cNvGrpSpPr/>
            <p:nvPr/>
          </p:nvGrpSpPr>
          <p:grpSpPr>
            <a:xfrm>
              <a:off x="7214471" y="4179013"/>
              <a:ext cx="362109" cy="340542"/>
              <a:chOff x="-1587" y="-3175"/>
              <a:chExt cx="506412" cy="476250"/>
            </a:xfrm>
            <a:solidFill>
              <a:schemeClr val="bg1"/>
            </a:solidFill>
          </p:grpSpPr>
          <p:sp>
            <p:nvSpPr>
              <p:cNvPr id="61" name="Oval 14"/>
              <p:cNvSpPr>
                <a:spLocks noChangeArrowheads="1"/>
              </p:cNvSpPr>
              <p:nvPr/>
            </p:nvSpPr>
            <p:spPr bwMode="auto">
              <a:xfrm>
                <a:off x="244475" y="257175"/>
                <a:ext cx="60325" cy="61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-1587" y="-3175"/>
                <a:ext cx="506412" cy="47625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63" name="Group 46"/>
          <p:cNvGrpSpPr/>
          <p:nvPr/>
        </p:nvGrpSpPr>
        <p:grpSpPr>
          <a:xfrm>
            <a:off x="5588446" y="2003264"/>
            <a:ext cx="981358" cy="978667"/>
            <a:chOff x="5598867" y="2010618"/>
            <a:chExt cx="995966" cy="993236"/>
          </a:xfrm>
        </p:grpSpPr>
        <p:sp>
          <p:nvSpPr>
            <p:cNvPr id="64" name="Oval 19"/>
            <p:cNvSpPr>
              <a:spLocks noChangeArrowheads="1"/>
            </p:cNvSpPr>
            <p:nvPr/>
          </p:nvSpPr>
          <p:spPr bwMode="auto">
            <a:xfrm>
              <a:off x="5598867" y="2010618"/>
              <a:ext cx="995966" cy="99323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lvl="0" algn="ctr"/>
              <a:endParaRPr lang="en-US" sz="2100" dirty="0">
                <a:solidFill>
                  <a:schemeClr val="bg1"/>
                </a:solidFill>
              </a:endParaRPr>
            </a:p>
          </p:txBody>
        </p:sp>
        <p:sp>
          <p:nvSpPr>
            <p:cNvPr id="65" name="Shape 214"/>
            <p:cNvSpPr/>
            <p:nvPr/>
          </p:nvSpPr>
          <p:spPr>
            <a:xfrm>
              <a:off x="5898973" y="2310231"/>
              <a:ext cx="394053" cy="39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3" extrusionOk="0">
                  <a:moveTo>
                    <a:pt x="2579" y="8408"/>
                  </a:moveTo>
                  <a:cubicBezTo>
                    <a:pt x="2579" y="5192"/>
                    <a:pt x="5174" y="2587"/>
                    <a:pt x="8377" y="2587"/>
                  </a:cubicBezTo>
                  <a:cubicBezTo>
                    <a:pt x="11581" y="2587"/>
                    <a:pt x="14435" y="5451"/>
                    <a:pt x="14435" y="8668"/>
                  </a:cubicBezTo>
                  <a:cubicBezTo>
                    <a:pt x="14435" y="11882"/>
                    <a:pt x="11838" y="14489"/>
                    <a:pt x="8636" y="14489"/>
                  </a:cubicBezTo>
                  <a:cubicBezTo>
                    <a:pt x="5432" y="14488"/>
                    <a:pt x="2579" y="11622"/>
                    <a:pt x="2579" y="8408"/>
                  </a:cubicBezTo>
                  <a:close/>
                  <a:moveTo>
                    <a:pt x="20915" y="18167"/>
                  </a:moveTo>
                  <a:lnTo>
                    <a:pt x="15797" y="13031"/>
                  </a:lnTo>
                  <a:cubicBezTo>
                    <a:pt x="16569" y="11760"/>
                    <a:pt x="17014" y="10265"/>
                    <a:pt x="17014" y="8668"/>
                  </a:cubicBezTo>
                  <a:cubicBezTo>
                    <a:pt x="17014" y="4023"/>
                    <a:pt x="13004" y="0"/>
                    <a:pt x="8377" y="0"/>
                  </a:cubicBezTo>
                  <a:cubicBezTo>
                    <a:pt x="3750" y="-1"/>
                    <a:pt x="0" y="3764"/>
                    <a:pt x="0" y="8408"/>
                  </a:cubicBezTo>
                  <a:cubicBezTo>
                    <a:pt x="0" y="13051"/>
                    <a:pt x="4010" y="17076"/>
                    <a:pt x="8636" y="17076"/>
                  </a:cubicBezTo>
                  <a:cubicBezTo>
                    <a:pt x="10175" y="17076"/>
                    <a:pt x="11615" y="16655"/>
                    <a:pt x="12854" y="15928"/>
                  </a:cubicBezTo>
                  <a:lnTo>
                    <a:pt x="17998" y="21095"/>
                  </a:lnTo>
                  <a:cubicBezTo>
                    <a:pt x="18502" y="21599"/>
                    <a:pt x="19318" y="21599"/>
                    <a:pt x="19821" y="21095"/>
                  </a:cubicBezTo>
                  <a:lnTo>
                    <a:pt x="21098" y="19813"/>
                  </a:lnTo>
                  <a:cubicBezTo>
                    <a:pt x="21600" y="19309"/>
                    <a:pt x="21417" y="18671"/>
                    <a:pt x="20915" y="181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3656" tIns="43656" rIns="43656" bIns="43656" anchor="ctr"/>
            <a:lstStyle/>
            <a:p>
              <a:pPr algn="ctr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</a:p>
          </p:txBody>
        </p:sp>
      </p:grpSp>
      <p:grpSp>
        <p:nvGrpSpPr>
          <p:cNvPr id="66" name="Group 50"/>
          <p:cNvGrpSpPr/>
          <p:nvPr/>
        </p:nvGrpSpPr>
        <p:grpSpPr>
          <a:xfrm>
            <a:off x="9336170" y="3783833"/>
            <a:ext cx="981358" cy="978667"/>
            <a:chOff x="9402380" y="3817694"/>
            <a:chExt cx="995966" cy="993236"/>
          </a:xfrm>
        </p:grpSpPr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9402380" y="3817694"/>
              <a:ext cx="995966" cy="993236"/>
            </a:xfrm>
            <a:prstGeom prst="ellipse">
              <a:avLst/>
            </a:prstGeom>
            <a:solidFill>
              <a:srgbClr val="574404"/>
            </a:solidFill>
            <a:ln w="19050"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8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68" name="Group 47"/>
            <p:cNvGrpSpPr/>
            <p:nvPr/>
          </p:nvGrpSpPr>
          <p:grpSpPr>
            <a:xfrm>
              <a:off x="9688760" y="4118242"/>
              <a:ext cx="419680" cy="391700"/>
              <a:chOff x="1511296" y="1234210"/>
              <a:chExt cx="256867" cy="239742"/>
            </a:xfrm>
            <a:solidFill>
              <a:schemeClr val="bg1"/>
            </a:solidFill>
          </p:grpSpPr>
          <p:sp>
            <p:nvSpPr>
              <p:cNvPr id="69" name="Freeform 76"/>
              <p:cNvSpPr>
                <a:spLocks noEditPoints="1"/>
              </p:cNvSpPr>
              <p:nvPr/>
            </p:nvSpPr>
            <p:spPr bwMode="auto">
              <a:xfrm>
                <a:off x="1543231" y="1266144"/>
                <a:ext cx="191609" cy="127739"/>
              </a:xfrm>
              <a:custGeom>
                <a:avLst/>
                <a:gdLst>
                  <a:gd name="T0" fmla="*/ 168 w 175"/>
                  <a:gd name="T1" fmla="*/ 0 h 117"/>
                  <a:gd name="T2" fmla="*/ 7 w 175"/>
                  <a:gd name="T3" fmla="*/ 0 h 117"/>
                  <a:gd name="T4" fmla="*/ 0 w 175"/>
                  <a:gd name="T5" fmla="*/ 8 h 117"/>
                  <a:gd name="T6" fmla="*/ 0 w 175"/>
                  <a:gd name="T7" fmla="*/ 110 h 117"/>
                  <a:gd name="T8" fmla="*/ 7 w 175"/>
                  <a:gd name="T9" fmla="*/ 117 h 117"/>
                  <a:gd name="T10" fmla="*/ 168 w 175"/>
                  <a:gd name="T11" fmla="*/ 117 h 117"/>
                  <a:gd name="T12" fmla="*/ 175 w 175"/>
                  <a:gd name="T13" fmla="*/ 110 h 117"/>
                  <a:gd name="T14" fmla="*/ 175 w 175"/>
                  <a:gd name="T15" fmla="*/ 8 h 117"/>
                  <a:gd name="T16" fmla="*/ 168 w 175"/>
                  <a:gd name="T17" fmla="*/ 0 h 117"/>
                  <a:gd name="T18" fmla="*/ 168 w 175"/>
                  <a:gd name="T19" fmla="*/ 110 h 117"/>
                  <a:gd name="T20" fmla="*/ 7 w 175"/>
                  <a:gd name="T21" fmla="*/ 110 h 117"/>
                  <a:gd name="T22" fmla="*/ 7 w 175"/>
                  <a:gd name="T23" fmla="*/ 8 h 117"/>
                  <a:gd name="T24" fmla="*/ 168 w 175"/>
                  <a:gd name="T25" fmla="*/ 8 h 117"/>
                  <a:gd name="T26" fmla="*/ 168 w 175"/>
                  <a:gd name="T27" fmla="*/ 11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5" h="117">
                    <a:moveTo>
                      <a:pt x="16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4"/>
                      <a:pt x="3" y="117"/>
                      <a:pt x="7" y="117"/>
                    </a:cubicBezTo>
                    <a:cubicBezTo>
                      <a:pt x="168" y="117"/>
                      <a:pt x="168" y="117"/>
                      <a:pt x="168" y="117"/>
                    </a:cubicBezTo>
                    <a:cubicBezTo>
                      <a:pt x="172" y="117"/>
                      <a:pt x="175" y="114"/>
                      <a:pt x="175" y="110"/>
                    </a:cubicBezTo>
                    <a:cubicBezTo>
                      <a:pt x="175" y="8"/>
                      <a:pt x="175" y="8"/>
                      <a:pt x="175" y="8"/>
                    </a:cubicBezTo>
                    <a:cubicBezTo>
                      <a:pt x="175" y="3"/>
                      <a:pt x="172" y="0"/>
                      <a:pt x="168" y="0"/>
                    </a:cubicBezTo>
                    <a:close/>
                    <a:moveTo>
                      <a:pt x="168" y="110"/>
                    </a:moveTo>
                    <a:cubicBezTo>
                      <a:pt x="7" y="110"/>
                      <a:pt x="7" y="110"/>
                      <a:pt x="7" y="11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68" y="8"/>
                      <a:pt x="168" y="8"/>
                      <a:pt x="168" y="8"/>
                    </a:cubicBezTo>
                    <a:lnTo>
                      <a:pt x="168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77"/>
              <p:cNvSpPr>
                <a:spLocks noEditPoints="1"/>
              </p:cNvSpPr>
              <p:nvPr/>
            </p:nvSpPr>
            <p:spPr bwMode="auto">
              <a:xfrm>
                <a:off x="1511296" y="1234210"/>
                <a:ext cx="256867" cy="239742"/>
              </a:xfrm>
              <a:custGeom>
                <a:avLst/>
                <a:gdLst>
                  <a:gd name="T0" fmla="*/ 212 w 234"/>
                  <a:gd name="T1" fmla="*/ 0 h 219"/>
                  <a:gd name="T2" fmla="*/ 22 w 234"/>
                  <a:gd name="T3" fmla="*/ 0 h 219"/>
                  <a:gd name="T4" fmla="*/ 0 w 234"/>
                  <a:gd name="T5" fmla="*/ 22 h 219"/>
                  <a:gd name="T6" fmla="*/ 0 w 234"/>
                  <a:gd name="T7" fmla="*/ 168 h 219"/>
                  <a:gd name="T8" fmla="*/ 22 w 234"/>
                  <a:gd name="T9" fmla="*/ 190 h 219"/>
                  <a:gd name="T10" fmla="*/ 95 w 234"/>
                  <a:gd name="T11" fmla="*/ 190 h 219"/>
                  <a:gd name="T12" fmla="*/ 95 w 234"/>
                  <a:gd name="T13" fmla="*/ 199 h 219"/>
                  <a:gd name="T14" fmla="*/ 49 w 234"/>
                  <a:gd name="T15" fmla="*/ 205 h 219"/>
                  <a:gd name="T16" fmla="*/ 44 w 234"/>
                  <a:gd name="T17" fmla="*/ 212 h 219"/>
                  <a:gd name="T18" fmla="*/ 51 w 234"/>
                  <a:gd name="T19" fmla="*/ 219 h 219"/>
                  <a:gd name="T20" fmla="*/ 182 w 234"/>
                  <a:gd name="T21" fmla="*/ 219 h 219"/>
                  <a:gd name="T22" fmla="*/ 190 w 234"/>
                  <a:gd name="T23" fmla="*/ 212 h 219"/>
                  <a:gd name="T24" fmla="*/ 184 w 234"/>
                  <a:gd name="T25" fmla="*/ 205 h 219"/>
                  <a:gd name="T26" fmla="*/ 139 w 234"/>
                  <a:gd name="T27" fmla="*/ 199 h 219"/>
                  <a:gd name="T28" fmla="*/ 139 w 234"/>
                  <a:gd name="T29" fmla="*/ 190 h 219"/>
                  <a:gd name="T30" fmla="*/ 212 w 234"/>
                  <a:gd name="T31" fmla="*/ 190 h 219"/>
                  <a:gd name="T32" fmla="*/ 234 w 234"/>
                  <a:gd name="T33" fmla="*/ 168 h 219"/>
                  <a:gd name="T34" fmla="*/ 234 w 234"/>
                  <a:gd name="T35" fmla="*/ 22 h 219"/>
                  <a:gd name="T36" fmla="*/ 212 w 234"/>
                  <a:gd name="T37" fmla="*/ 0 h 219"/>
                  <a:gd name="T38" fmla="*/ 219 w 234"/>
                  <a:gd name="T39" fmla="*/ 168 h 219"/>
                  <a:gd name="T40" fmla="*/ 212 w 234"/>
                  <a:gd name="T41" fmla="*/ 175 h 219"/>
                  <a:gd name="T42" fmla="*/ 146 w 234"/>
                  <a:gd name="T43" fmla="*/ 175 h 219"/>
                  <a:gd name="T44" fmla="*/ 88 w 234"/>
                  <a:gd name="T45" fmla="*/ 175 h 219"/>
                  <a:gd name="T46" fmla="*/ 22 w 234"/>
                  <a:gd name="T47" fmla="*/ 175 h 219"/>
                  <a:gd name="T48" fmla="*/ 14 w 234"/>
                  <a:gd name="T49" fmla="*/ 168 h 219"/>
                  <a:gd name="T50" fmla="*/ 14 w 234"/>
                  <a:gd name="T51" fmla="*/ 22 h 219"/>
                  <a:gd name="T52" fmla="*/ 22 w 234"/>
                  <a:gd name="T53" fmla="*/ 15 h 219"/>
                  <a:gd name="T54" fmla="*/ 212 w 234"/>
                  <a:gd name="T55" fmla="*/ 15 h 219"/>
                  <a:gd name="T56" fmla="*/ 219 w 234"/>
                  <a:gd name="T57" fmla="*/ 22 h 219"/>
                  <a:gd name="T58" fmla="*/ 219 w 234"/>
                  <a:gd name="T59" fmla="*/ 16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4" h="219">
                    <a:moveTo>
                      <a:pt x="21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0"/>
                      <a:pt x="10" y="190"/>
                      <a:pt x="22" y="190"/>
                    </a:cubicBezTo>
                    <a:cubicBezTo>
                      <a:pt x="95" y="190"/>
                      <a:pt x="95" y="190"/>
                      <a:pt x="95" y="190"/>
                    </a:cubicBezTo>
                    <a:cubicBezTo>
                      <a:pt x="95" y="199"/>
                      <a:pt x="95" y="199"/>
                      <a:pt x="95" y="199"/>
                    </a:cubicBezTo>
                    <a:cubicBezTo>
                      <a:pt x="49" y="205"/>
                      <a:pt x="49" y="205"/>
                      <a:pt x="49" y="205"/>
                    </a:cubicBezTo>
                    <a:cubicBezTo>
                      <a:pt x="46" y="206"/>
                      <a:pt x="44" y="208"/>
                      <a:pt x="44" y="212"/>
                    </a:cubicBezTo>
                    <a:cubicBezTo>
                      <a:pt x="44" y="216"/>
                      <a:pt x="47" y="219"/>
                      <a:pt x="51" y="219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6" y="219"/>
                      <a:pt x="190" y="216"/>
                      <a:pt x="190" y="212"/>
                    </a:cubicBezTo>
                    <a:cubicBezTo>
                      <a:pt x="190" y="208"/>
                      <a:pt x="187" y="206"/>
                      <a:pt x="184" y="205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90"/>
                      <a:pt x="139" y="190"/>
                      <a:pt x="139" y="190"/>
                    </a:cubicBezTo>
                    <a:cubicBezTo>
                      <a:pt x="212" y="190"/>
                      <a:pt x="212" y="190"/>
                      <a:pt x="212" y="190"/>
                    </a:cubicBezTo>
                    <a:cubicBezTo>
                      <a:pt x="224" y="190"/>
                      <a:pt x="234" y="180"/>
                      <a:pt x="234" y="168"/>
                    </a:cubicBezTo>
                    <a:cubicBezTo>
                      <a:pt x="234" y="22"/>
                      <a:pt x="234" y="22"/>
                      <a:pt x="234" y="22"/>
                    </a:cubicBezTo>
                    <a:cubicBezTo>
                      <a:pt x="234" y="10"/>
                      <a:pt x="224" y="0"/>
                      <a:pt x="212" y="0"/>
                    </a:cubicBezTo>
                    <a:close/>
                    <a:moveTo>
                      <a:pt x="219" y="168"/>
                    </a:moveTo>
                    <a:cubicBezTo>
                      <a:pt x="219" y="172"/>
                      <a:pt x="216" y="175"/>
                      <a:pt x="212" y="175"/>
                    </a:cubicBezTo>
                    <a:cubicBezTo>
                      <a:pt x="146" y="175"/>
                      <a:pt x="146" y="175"/>
                      <a:pt x="146" y="175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22" y="175"/>
                      <a:pt x="22" y="175"/>
                      <a:pt x="22" y="175"/>
                    </a:cubicBezTo>
                    <a:cubicBezTo>
                      <a:pt x="18" y="175"/>
                      <a:pt x="14" y="172"/>
                      <a:pt x="14" y="16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8"/>
                      <a:pt x="18" y="15"/>
                      <a:pt x="22" y="15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6" y="15"/>
                      <a:pt x="219" y="18"/>
                      <a:pt x="219" y="22"/>
                    </a:cubicBezTo>
                    <a:lnTo>
                      <a:pt x="219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71" name="文本框 70"/>
          <p:cNvSpPr txBox="1"/>
          <p:nvPr/>
        </p:nvSpPr>
        <p:spPr>
          <a:xfrm>
            <a:off x="1442920" y="4891120"/>
            <a:ext cx="1790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在此输入标题内容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点击</a:t>
            </a:r>
            <a:r>
              <a:rPr lang="zh-CN" altLang="en-US" sz="1400" dirty="0" smtClean="0">
                <a:solidFill>
                  <a:schemeClr val="bg1"/>
                </a:solidFill>
              </a:rPr>
              <a:t>输入简要文字</a:t>
            </a:r>
            <a:r>
              <a:rPr lang="zh-CN" altLang="en-US" sz="1400" dirty="0">
                <a:solidFill>
                  <a:schemeClr val="bg1"/>
                </a:solidFill>
              </a:rPr>
              <a:t>内容，文字</a:t>
            </a:r>
            <a:r>
              <a:rPr lang="zh-CN" altLang="en-US" sz="1400" dirty="0" smtClean="0">
                <a:solidFill>
                  <a:schemeClr val="bg1"/>
                </a:solidFill>
              </a:rPr>
              <a:t>内容需要概括精炼，言简意赅地说明分项内容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938470" y="4891120"/>
            <a:ext cx="1790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在此输入标题内容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点击</a:t>
            </a:r>
            <a:r>
              <a:rPr lang="zh-CN" altLang="en-US" sz="1400" dirty="0" smtClean="0">
                <a:solidFill>
                  <a:schemeClr val="bg1"/>
                </a:solidFill>
              </a:rPr>
              <a:t>输入简要文字</a:t>
            </a:r>
            <a:r>
              <a:rPr lang="zh-CN" altLang="en-US" sz="1400" dirty="0">
                <a:solidFill>
                  <a:schemeClr val="bg1"/>
                </a:solidFill>
              </a:rPr>
              <a:t>内容，文字</a:t>
            </a:r>
            <a:r>
              <a:rPr lang="zh-CN" altLang="en-US" sz="1400" dirty="0" smtClean="0">
                <a:solidFill>
                  <a:schemeClr val="bg1"/>
                </a:solidFill>
              </a:rPr>
              <a:t>内容需要概括精炼，言简意赅地说明分项内容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453070" y="4891120"/>
            <a:ext cx="1790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在此输入标题内容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点击</a:t>
            </a:r>
            <a:r>
              <a:rPr lang="zh-CN" altLang="en-US" sz="1400" dirty="0" smtClean="0">
                <a:solidFill>
                  <a:schemeClr val="bg1"/>
                </a:solidFill>
              </a:rPr>
              <a:t>输入简要文字</a:t>
            </a:r>
            <a:r>
              <a:rPr lang="zh-CN" altLang="en-US" sz="1400" dirty="0">
                <a:solidFill>
                  <a:schemeClr val="bg1"/>
                </a:solidFill>
              </a:rPr>
              <a:t>内容，文字</a:t>
            </a:r>
            <a:r>
              <a:rPr lang="zh-CN" altLang="en-US" sz="1400" dirty="0" smtClean="0">
                <a:solidFill>
                  <a:schemeClr val="bg1"/>
                </a:solidFill>
              </a:rPr>
              <a:t>内容需要概括精炼，言简意赅地说明分项内容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929570" y="4891120"/>
            <a:ext cx="1790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</a:rPr>
              <a:t>在此输入标题内容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点击</a:t>
            </a:r>
            <a:r>
              <a:rPr lang="zh-CN" altLang="en-US" sz="1400" dirty="0" smtClean="0">
                <a:solidFill>
                  <a:schemeClr val="bg1"/>
                </a:solidFill>
              </a:rPr>
              <a:t>输入简要文字</a:t>
            </a:r>
            <a:r>
              <a:rPr lang="zh-CN" altLang="en-US" sz="1400" dirty="0">
                <a:solidFill>
                  <a:schemeClr val="bg1"/>
                </a:solidFill>
              </a:rPr>
              <a:t>内容，文字</a:t>
            </a:r>
            <a:r>
              <a:rPr lang="zh-CN" altLang="en-US" sz="1400" dirty="0" smtClean="0">
                <a:solidFill>
                  <a:schemeClr val="bg1"/>
                </a:solidFill>
              </a:rPr>
              <a:t>内容需要概括精炼，言简意赅地说明分项内容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6" grpId="0" animBg="1"/>
      <p:bldP spid="37" grpId="0" animBg="1"/>
      <p:bldP spid="38" grpId="0" animBg="1"/>
      <p:bldP spid="39" grpId="0" animBg="1"/>
      <p:bldP spid="71" grpId="0"/>
      <p:bldP spid="72" grpId="0"/>
      <p:bldP spid="73" grpId="0"/>
      <p:bldP spid="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Group 7"/>
          <p:cNvGrpSpPr/>
          <p:nvPr/>
        </p:nvGrpSpPr>
        <p:grpSpPr>
          <a:xfrm>
            <a:off x="5207598" y="2291096"/>
            <a:ext cx="1776805" cy="3378468"/>
            <a:chOff x="5772151" y="882181"/>
            <a:chExt cx="2414587" cy="4591164"/>
          </a:xfrm>
        </p:grpSpPr>
        <p:sp>
          <p:nvSpPr>
            <p:cNvPr id="37" name="Rounded Rectangle 4"/>
            <p:cNvSpPr/>
            <p:nvPr/>
          </p:nvSpPr>
          <p:spPr>
            <a:xfrm flipV="1">
              <a:off x="5858999" y="3985006"/>
              <a:ext cx="2163101" cy="1488339"/>
            </a:xfrm>
            <a:custGeom>
              <a:avLst/>
              <a:gdLst>
                <a:gd name="connsiteX0" fmla="*/ 0 w 2336800"/>
                <a:gd name="connsiteY0" fmla="*/ 480913 h 2776179"/>
                <a:gd name="connsiteX1" fmla="*/ 480913 w 2336800"/>
                <a:gd name="connsiteY1" fmla="*/ 0 h 2776179"/>
                <a:gd name="connsiteX2" fmla="*/ 1855887 w 2336800"/>
                <a:gd name="connsiteY2" fmla="*/ 0 h 2776179"/>
                <a:gd name="connsiteX3" fmla="*/ 2336800 w 2336800"/>
                <a:gd name="connsiteY3" fmla="*/ 480913 h 2776179"/>
                <a:gd name="connsiteX4" fmla="*/ 2336800 w 2336800"/>
                <a:gd name="connsiteY4" fmla="*/ 2295266 h 2776179"/>
                <a:gd name="connsiteX5" fmla="*/ 1855887 w 2336800"/>
                <a:gd name="connsiteY5" fmla="*/ 2776179 h 2776179"/>
                <a:gd name="connsiteX6" fmla="*/ 480913 w 2336800"/>
                <a:gd name="connsiteY6" fmla="*/ 2776179 h 2776179"/>
                <a:gd name="connsiteX7" fmla="*/ 0 w 2336800"/>
                <a:gd name="connsiteY7" fmla="*/ 2295266 h 2776179"/>
                <a:gd name="connsiteX8" fmla="*/ 0 w 2336800"/>
                <a:gd name="connsiteY8" fmla="*/ 480913 h 2776179"/>
                <a:gd name="connsiteX0-1" fmla="*/ 259080 w 2595880"/>
                <a:gd name="connsiteY0-2" fmla="*/ 480913 h 2776179"/>
                <a:gd name="connsiteX1-3" fmla="*/ 739993 w 2595880"/>
                <a:gd name="connsiteY1-4" fmla="*/ 0 h 2776179"/>
                <a:gd name="connsiteX2-5" fmla="*/ 2114967 w 2595880"/>
                <a:gd name="connsiteY2-6" fmla="*/ 0 h 2776179"/>
                <a:gd name="connsiteX3-7" fmla="*/ 2595880 w 2595880"/>
                <a:gd name="connsiteY3-8" fmla="*/ 480913 h 2776179"/>
                <a:gd name="connsiteX4-9" fmla="*/ 2595880 w 2595880"/>
                <a:gd name="connsiteY4-10" fmla="*/ 2295266 h 2776179"/>
                <a:gd name="connsiteX5-11" fmla="*/ 2114967 w 2595880"/>
                <a:gd name="connsiteY5-12" fmla="*/ 2776179 h 2776179"/>
                <a:gd name="connsiteX6-13" fmla="*/ 739993 w 2595880"/>
                <a:gd name="connsiteY6-14" fmla="*/ 2776179 h 2776179"/>
                <a:gd name="connsiteX7-15" fmla="*/ 0 w 2595880"/>
                <a:gd name="connsiteY7-16" fmla="*/ 2340986 h 2776179"/>
                <a:gd name="connsiteX8-17" fmla="*/ 259080 w 2595880"/>
                <a:gd name="connsiteY8-18" fmla="*/ 480913 h 2776179"/>
                <a:gd name="connsiteX0-19" fmla="*/ 259080 w 2900680"/>
                <a:gd name="connsiteY0-20" fmla="*/ 480913 h 2776179"/>
                <a:gd name="connsiteX1-21" fmla="*/ 739993 w 2900680"/>
                <a:gd name="connsiteY1-22" fmla="*/ 0 h 2776179"/>
                <a:gd name="connsiteX2-23" fmla="*/ 2114967 w 2900680"/>
                <a:gd name="connsiteY2-24" fmla="*/ 0 h 2776179"/>
                <a:gd name="connsiteX3-25" fmla="*/ 2595880 w 2900680"/>
                <a:gd name="connsiteY3-26" fmla="*/ 480913 h 2776179"/>
                <a:gd name="connsiteX4-27" fmla="*/ 2900680 w 2900680"/>
                <a:gd name="connsiteY4-28" fmla="*/ 2356226 h 2776179"/>
                <a:gd name="connsiteX5-29" fmla="*/ 2114967 w 2900680"/>
                <a:gd name="connsiteY5-30" fmla="*/ 2776179 h 2776179"/>
                <a:gd name="connsiteX6-31" fmla="*/ 739993 w 2900680"/>
                <a:gd name="connsiteY6-32" fmla="*/ 2776179 h 2776179"/>
                <a:gd name="connsiteX7-33" fmla="*/ 0 w 2900680"/>
                <a:gd name="connsiteY7-34" fmla="*/ 2340986 h 2776179"/>
                <a:gd name="connsiteX8-35" fmla="*/ 259080 w 2900680"/>
                <a:gd name="connsiteY8-36" fmla="*/ 480913 h 2776179"/>
                <a:gd name="connsiteX0-37" fmla="*/ 548640 w 2900680"/>
                <a:gd name="connsiteY0-38" fmla="*/ 944674 h 2776179"/>
                <a:gd name="connsiteX1-39" fmla="*/ 739993 w 2900680"/>
                <a:gd name="connsiteY1-40" fmla="*/ 0 h 2776179"/>
                <a:gd name="connsiteX2-41" fmla="*/ 2114967 w 2900680"/>
                <a:gd name="connsiteY2-42" fmla="*/ 0 h 2776179"/>
                <a:gd name="connsiteX3-43" fmla="*/ 2595880 w 2900680"/>
                <a:gd name="connsiteY3-44" fmla="*/ 480913 h 2776179"/>
                <a:gd name="connsiteX4-45" fmla="*/ 2900680 w 2900680"/>
                <a:gd name="connsiteY4-46" fmla="*/ 2356226 h 2776179"/>
                <a:gd name="connsiteX5-47" fmla="*/ 2114967 w 2900680"/>
                <a:gd name="connsiteY5-48" fmla="*/ 2776179 h 2776179"/>
                <a:gd name="connsiteX6-49" fmla="*/ 739993 w 2900680"/>
                <a:gd name="connsiteY6-50" fmla="*/ 2776179 h 2776179"/>
                <a:gd name="connsiteX7-51" fmla="*/ 0 w 2900680"/>
                <a:gd name="connsiteY7-52" fmla="*/ 2340986 h 2776179"/>
                <a:gd name="connsiteX8-53" fmla="*/ 548640 w 2900680"/>
                <a:gd name="connsiteY8-54" fmla="*/ 944674 h 2776179"/>
                <a:gd name="connsiteX0-55" fmla="*/ 548640 w 2900680"/>
                <a:gd name="connsiteY0-56" fmla="*/ 944674 h 2776179"/>
                <a:gd name="connsiteX1-57" fmla="*/ 739993 w 2900680"/>
                <a:gd name="connsiteY1-58" fmla="*/ 0 h 2776179"/>
                <a:gd name="connsiteX2-59" fmla="*/ 2114967 w 2900680"/>
                <a:gd name="connsiteY2-60" fmla="*/ 0 h 2776179"/>
                <a:gd name="connsiteX3-61" fmla="*/ 2306320 w 2900680"/>
                <a:gd name="connsiteY3-62" fmla="*/ 1071154 h 2776179"/>
                <a:gd name="connsiteX4-63" fmla="*/ 2900680 w 2900680"/>
                <a:gd name="connsiteY4-64" fmla="*/ 2356226 h 2776179"/>
                <a:gd name="connsiteX5-65" fmla="*/ 2114967 w 2900680"/>
                <a:gd name="connsiteY5-66" fmla="*/ 2776179 h 2776179"/>
                <a:gd name="connsiteX6-67" fmla="*/ 739993 w 2900680"/>
                <a:gd name="connsiteY6-68" fmla="*/ 2776179 h 2776179"/>
                <a:gd name="connsiteX7-69" fmla="*/ 0 w 2900680"/>
                <a:gd name="connsiteY7-70" fmla="*/ 2340986 h 2776179"/>
                <a:gd name="connsiteX8-71" fmla="*/ 548640 w 2900680"/>
                <a:gd name="connsiteY8-72" fmla="*/ 944674 h 2776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900680" h="2776179">
                  <a:moveTo>
                    <a:pt x="548640" y="944674"/>
                  </a:moveTo>
                  <a:cubicBezTo>
                    <a:pt x="548640" y="679073"/>
                    <a:pt x="474392" y="0"/>
                    <a:pt x="739993" y="0"/>
                  </a:cubicBezTo>
                  <a:lnTo>
                    <a:pt x="2114967" y="0"/>
                  </a:lnTo>
                  <a:cubicBezTo>
                    <a:pt x="2380568" y="0"/>
                    <a:pt x="2306320" y="805553"/>
                    <a:pt x="2306320" y="1071154"/>
                  </a:cubicBezTo>
                  <a:lnTo>
                    <a:pt x="2900680" y="2356226"/>
                  </a:lnTo>
                  <a:cubicBezTo>
                    <a:pt x="2900680" y="2621827"/>
                    <a:pt x="2380568" y="2776179"/>
                    <a:pt x="2114967" y="2776179"/>
                  </a:cubicBezTo>
                  <a:lnTo>
                    <a:pt x="739993" y="2776179"/>
                  </a:lnTo>
                  <a:cubicBezTo>
                    <a:pt x="474392" y="2776179"/>
                    <a:pt x="0" y="2606587"/>
                    <a:pt x="0" y="2340986"/>
                  </a:cubicBezTo>
                  <a:cubicBezTo>
                    <a:pt x="0" y="1736202"/>
                    <a:pt x="548640" y="1549458"/>
                    <a:pt x="548640" y="944674"/>
                  </a:cubicBezTo>
                  <a:close/>
                </a:path>
              </a:pathLst>
            </a:custGeom>
            <a:solidFill>
              <a:srgbClr val="574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Rounded Rectangle 4"/>
            <p:cNvSpPr/>
            <p:nvPr/>
          </p:nvSpPr>
          <p:spPr>
            <a:xfrm>
              <a:off x="5880101" y="882181"/>
              <a:ext cx="2163101" cy="1488339"/>
            </a:xfrm>
            <a:custGeom>
              <a:avLst/>
              <a:gdLst>
                <a:gd name="connsiteX0" fmla="*/ 0 w 2336800"/>
                <a:gd name="connsiteY0" fmla="*/ 480913 h 2776179"/>
                <a:gd name="connsiteX1" fmla="*/ 480913 w 2336800"/>
                <a:gd name="connsiteY1" fmla="*/ 0 h 2776179"/>
                <a:gd name="connsiteX2" fmla="*/ 1855887 w 2336800"/>
                <a:gd name="connsiteY2" fmla="*/ 0 h 2776179"/>
                <a:gd name="connsiteX3" fmla="*/ 2336800 w 2336800"/>
                <a:gd name="connsiteY3" fmla="*/ 480913 h 2776179"/>
                <a:gd name="connsiteX4" fmla="*/ 2336800 w 2336800"/>
                <a:gd name="connsiteY4" fmla="*/ 2295266 h 2776179"/>
                <a:gd name="connsiteX5" fmla="*/ 1855887 w 2336800"/>
                <a:gd name="connsiteY5" fmla="*/ 2776179 h 2776179"/>
                <a:gd name="connsiteX6" fmla="*/ 480913 w 2336800"/>
                <a:gd name="connsiteY6" fmla="*/ 2776179 h 2776179"/>
                <a:gd name="connsiteX7" fmla="*/ 0 w 2336800"/>
                <a:gd name="connsiteY7" fmla="*/ 2295266 h 2776179"/>
                <a:gd name="connsiteX8" fmla="*/ 0 w 2336800"/>
                <a:gd name="connsiteY8" fmla="*/ 480913 h 2776179"/>
                <a:gd name="connsiteX0-1" fmla="*/ 259080 w 2595880"/>
                <a:gd name="connsiteY0-2" fmla="*/ 480913 h 2776179"/>
                <a:gd name="connsiteX1-3" fmla="*/ 739993 w 2595880"/>
                <a:gd name="connsiteY1-4" fmla="*/ 0 h 2776179"/>
                <a:gd name="connsiteX2-5" fmla="*/ 2114967 w 2595880"/>
                <a:gd name="connsiteY2-6" fmla="*/ 0 h 2776179"/>
                <a:gd name="connsiteX3-7" fmla="*/ 2595880 w 2595880"/>
                <a:gd name="connsiteY3-8" fmla="*/ 480913 h 2776179"/>
                <a:gd name="connsiteX4-9" fmla="*/ 2595880 w 2595880"/>
                <a:gd name="connsiteY4-10" fmla="*/ 2295266 h 2776179"/>
                <a:gd name="connsiteX5-11" fmla="*/ 2114967 w 2595880"/>
                <a:gd name="connsiteY5-12" fmla="*/ 2776179 h 2776179"/>
                <a:gd name="connsiteX6-13" fmla="*/ 739993 w 2595880"/>
                <a:gd name="connsiteY6-14" fmla="*/ 2776179 h 2776179"/>
                <a:gd name="connsiteX7-15" fmla="*/ 0 w 2595880"/>
                <a:gd name="connsiteY7-16" fmla="*/ 2340986 h 2776179"/>
                <a:gd name="connsiteX8-17" fmla="*/ 259080 w 2595880"/>
                <a:gd name="connsiteY8-18" fmla="*/ 480913 h 2776179"/>
                <a:gd name="connsiteX0-19" fmla="*/ 259080 w 2900680"/>
                <a:gd name="connsiteY0-20" fmla="*/ 480913 h 2776179"/>
                <a:gd name="connsiteX1-21" fmla="*/ 739993 w 2900680"/>
                <a:gd name="connsiteY1-22" fmla="*/ 0 h 2776179"/>
                <a:gd name="connsiteX2-23" fmla="*/ 2114967 w 2900680"/>
                <a:gd name="connsiteY2-24" fmla="*/ 0 h 2776179"/>
                <a:gd name="connsiteX3-25" fmla="*/ 2595880 w 2900680"/>
                <a:gd name="connsiteY3-26" fmla="*/ 480913 h 2776179"/>
                <a:gd name="connsiteX4-27" fmla="*/ 2900680 w 2900680"/>
                <a:gd name="connsiteY4-28" fmla="*/ 2356226 h 2776179"/>
                <a:gd name="connsiteX5-29" fmla="*/ 2114967 w 2900680"/>
                <a:gd name="connsiteY5-30" fmla="*/ 2776179 h 2776179"/>
                <a:gd name="connsiteX6-31" fmla="*/ 739993 w 2900680"/>
                <a:gd name="connsiteY6-32" fmla="*/ 2776179 h 2776179"/>
                <a:gd name="connsiteX7-33" fmla="*/ 0 w 2900680"/>
                <a:gd name="connsiteY7-34" fmla="*/ 2340986 h 2776179"/>
                <a:gd name="connsiteX8-35" fmla="*/ 259080 w 2900680"/>
                <a:gd name="connsiteY8-36" fmla="*/ 480913 h 2776179"/>
                <a:gd name="connsiteX0-37" fmla="*/ 548640 w 2900680"/>
                <a:gd name="connsiteY0-38" fmla="*/ 944674 h 2776179"/>
                <a:gd name="connsiteX1-39" fmla="*/ 739993 w 2900680"/>
                <a:gd name="connsiteY1-40" fmla="*/ 0 h 2776179"/>
                <a:gd name="connsiteX2-41" fmla="*/ 2114967 w 2900680"/>
                <a:gd name="connsiteY2-42" fmla="*/ 0 h 2776179"/>
                <a:gd name="connsiteX3-43" fmla="*/ 2595880 w 2900680"/>
                <a:gd name="connsiteY3-44" fmla="*/ 480913 h 2776179"/>
                <a:gd name="connsiteX4-45" fmla="*/ 2900680 w 2900680"/>
                <a:gd name="connsiteY4-46" fmla="*/ 2356226 h 2776179"/>
                <a:gd name="connsiteX5-47" fmla="*/ 2114967 w 2900680"/>
                <a:gd name="connsiteY5-48" fmla="*/ 2776179 h 2776179"/>
                <a:gd name="connsiteX6-49" fmla="*/ 739993 w 2900680"/>
                <a:gd name="connsiteY6-50" fmla="*/ 2776179 h 2776179"/>
                <a:gd name="connsiteX7-51" fmla="*/ 0 w 2900680"/>
                <a:gd name="connsiteY7-52" fmla="*/ 2340986 h 2776179"/>
                <a:gd name="connsiteX8-53" fmla="*/ 548640 w 2900680"/>
                <a:gd name="connsiteY8-54" fmla="*/ 944674 h 2776179"/>
                <a:gd name="connsiteX0-55" fmla="*/ 548640 w 2900680"/>
                <a:gd name="connsiteY0-56" fmla="*/ 944674 h 2776179"/>
                <a:gd name="connsiteX1-57" fmla="*/ 739993 w 2900680"/>
                <a:gd name="connsiteY1-58" fmla="*/ 0 h 2776179"/>
                <a:gd name="connsiteX2-59" fmla="*/ 2114967 w 2900680"/>
                <a:gd name="connsiteY2-60" fmla="*/ 0 h 2776179"/>
                <a:gd name="connsiteX3-61" fmla="*/ 2306320 w 2900680"/>
                <a:gd name="connsiteY3-62" fmla="*/ 1071154 h 2776179"/>
                <a:gd name="connsiteX4-63" fmla="*/ 2900680 w 2900680"/>
                <a:gd name="connsiteY4-64" fmla="*/ 2356226 h 2776179"/>
                <a:gd name="connsiteX5-65" fmla="*/ 2114967 w 2900680"/>
                <a:gd name="connsiteY5-66" fmla="*/ 2776179 h 2776179"/>
                <a:gd name="connsiteX6-67" fmla="*/ 739993 w 2900680"/>
                <a:gd name="connsiteY6-68" fmla="*/ 2776179 h 2776179"/>
                <a:gd name="connsiteX7-69" fmla="*/ 0 w 2900680"/>
                <a:gd name="connsiteY7-70" fmla="*/ 2340986 h 2776179"/>
                <a:gd name="connsiteX8-71" fmla="*/ 548640 w 2900680"/>
                <a:gd name="connsiteY8-72" fmla="*/ 944674 h 2776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900680" h="2776179">
                  <a:moveTo>
                    <a:pt x="548640" y="944674"/>
                  </a:moveTo>
                  <a:cubicBezTo>
                    <a:pt x="548640" y="679073"/>
                    <a:pt x="474392" y="0"/>
                    <a:pt x="739993" y="0"/>
                  </a:cubicBezTo>
                  <a:lnTo>
                    <a:pt x="2114967" y="0"/>
                  </a:lnTo>
                  <a:cubicBezTo>
                    <a:pt x="2380568" y="0"/>
                    <a:pt x="2306320" y="805553"/>
                    <a:pt x="2306320" y="1071154"/>
                  </a:cubicBezTo>
                  <a:lnTo>
                    <a:pt x="2900680" y="2356226"/>
                  </a:lnTo>
                  <a:cubicBezTo>
                    <a:pt x="2900680" y="2621827"/>
                    <a:pt x="2380568" y="2776179"/>
                    <a:pt x="2114967" y="2776179"/>
                  </a:cubicBezTo>
                  <a:lnTo>
                    <a:pt x="739993" y="2776179"/>
                  </a:lnTo>
                  <a:cubicBezTo>
                    <a:pt x="474392" y="2776179"/>
                    <a:pt x="0" y="2606587"/>
                    <a:pt x="0" y="2340986"/>
                  </a:cubicBezTo>
                  <a:cubicBezTo>
                    <a:pt x="0" y="1736202"/>
                    <a:pt x="548640" y="1549458"/>
                    <a:pt x="548640" y="944674"/>
                  </a:cubicBezTo>
                  <a:close/>
                </a:path>
              </a:pathLst>
            </a:custGeom>
            <a:solidFill>
              <a:srgbClr val="574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ounded Rectangle 10"/>
            <p:cNvSpPr/>
            <p:nvPr/>
          </p:nvSpPr>
          <p:spPr>
            <a:xfrm>
              <a:off x="5772151" y="1837123"/>
              <a:ext cx="2336800" cy="27761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ounded Rectangle 11"/>
            <p:cNvSpPr/>
            <p:nvPr/>
          </p:nvSpPr>
          <p:spPr>
            <a:xfrm>
              <a:off x="5917539" y="1986961"/>
              <a:ext cx="2046022" cy="2476501"/>
            </a:xfrm>
            <a:prstGeom prst="round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Rounded Rectangle 12"/>
            <p:cNvSpPr/>
            <p:nvPr/>
          </p:nvSpPr>
          <p:spPr>
            <a:xfrm>
              <a:off x="5947357" y="2045273"/>
              <a:ext cx="1986386" cy="2359879"/>
            </a:xfrm>
            <a:prstGeom prst="roundRect">
              <a:avLst/>
            </a:prstGeom>
            <a:solidFill>
              <a:srgbClr val="574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2" name="Group 13"/>
            <p:cNvGrpSpPr/>
            <p:nvPr/>
          </p:nvGrpSpPr>
          <p:grpSpPr>
            <a:xfrm>
              <a:off x="8001000" y="2520361"/>
              <a:ext cx="185738" cy="469900"/>
              <a:chOff x="4668749" y="2776947"/>
              <a:chExt cx="277373" cy="469900"/>
            </a:xfrm>
          </p:grpSpPr>
          <p:sp>
            <p:nvSpPr>
              <p:cNvPr id="44" name="Freeform 15"/>
              <p:cNvSpPr/>
              <p:nvPr/>
            </p:nvSpPr>
            <p:spPr>
              <a:xfrm>
                <a:off x="4668749" y="2776947"/>
                <a:ext cx="268747" cy="469900"/>
              </a:xfrm>
              <a:custGeom>
                <a:avLst/>
                <a:gdLst>
                  <a:gd name="connsiteX0" fmla="*/ 126846 w 268747"/>
                  <a:gd name="connsiteY0" fmla="*/ 0 h 469900"/>
                  <a:gd name="connsiteX1" fmla="*/ 129473 w 268747"/>
                  <a:gd name="connsiteY1" fmla="*/ 982 h 469900"/>
                  <a:gd name="connsiteX2" fmla="*/ 131844 w 268747"/>
                  <a:gd name="connsiteY2" fmla="*/ 0 h 469900"/>
                  <a:gd name="connsiteX3" fmla="*/ 241366 w 268747"/>
                  <a:gd name="connsiteY3" fmla="*/ 0 h 469900"/>
                  <a:gd name="connsiteX4" fmla="*/ 268747 w 268747"/>
                  <a:gd name="connsiteY4" fmla="*/ 27381 h 469900"/>
                  <a:gd name="connsiteX5" fmla="*/ 268747 w 268747"/>
                  <a:gd name="connsiteY5" fmla="*/ 442519 h 469900"/>
                  <a:gd name="connsiteX6" fmla="*/ 241366 w 268747"/>
                  <a:gd name="connsiteY6" fmla="*/ 469900 h 469900"/>
                  <a:gd name="connsiteX7" fmla="*/ 131844 w 268747"/>
                  <a:gd name="connsiteY7" fmla="*/ 469900 h 469900"/>
                  <a:gd name="connsiteX8" fmla="*/ 129473 w 268747"/>
                  <a:gd name="connsiteY8" fmla="*/ 468918 h 469900"/>
                  <a:gd name="connsiteX9" fmla="*/ 126846 w 268747"/>
                  <a:gd name="connsiteY9" fmla="*/ 469900 h 469900"/>
                  <a:gd name="connsiteX10" fmla="*/ 0 w 268747"/>
                  <a:gd name="connsiteY10" fmla="*/ 234950 h 469900"/>
                  <a:gd name="connsiteX11" fmla="*/ 126846 w 268747"/>
                  <a:gd name="connsiteY11" fmla="*/ 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747" h="469900">
                    <a:moveTo>
                      <a:pt x="126846" y="0"/>
                    </a:moveTo>
                    <a:lnTo>
                      <a:pt x="129473" y="982"/>
                    </a:lnTo>
                    <a:lnTo>
                      <a:pt x="131844" y="0"/>
                    </a:lnTo>
                    <a:lnTo>
                      <a:pt x="241366" y="0"/>
                    </a:lnTo>
                    <a:cubicBezTo>
                      <a:pt x="256488" y="0"/>
                      <a:pt x="268747" y="12259"/>
                      <a:pt x="268747" y="27381"/>
                    </a:cubicBezTo>
                    <a:lnTo>
                      <a:pt x="268747" y="442519"/>
                    </a:lnTo>
                    <a:cubicBezTo>
                      <a:pt x="268747" y="457641"/>
                      <a:pt x="256488" y="469900"/>
                      <a:pt x="241366" y="469900"/>
                    </a:cubicBezTo>
                    <a:lnTo>
                      <a:pt x="131844" y="469900"/>
                    </a:lnTo>
                    <a:lnTo>
                      <a:pt x="129473" y="468918"/>
                    </a:lnTo>
                    <a:lnTo>
                      <a:pt x="126846" y="469900"/>
                    </a:lnTo>
                    <a:cubicBezTo>
                      <a:pt x="56791" y="469900"/>
                      <a:pt x="0" y="364709"/>
                      <a:pt x="0" y="234950"/>
                    </a:cubicBezTo>
                    <a:cubicBezTo>
                      <a:pt x="0" y="105191"/>
                      <a:pt x="56791" y="0"/>
                      <a:pt x="12684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5" name="Freeform 16"/>
              <p:cNvSpPr/>
              <p:nvPr/>
            </p:nvSpPr>
            <p:spPr>
              <a:xfrm>
                <a:off x="4677375" y="2776947"/>
                <a:ext cx="268747" cy="469900"/>
              </a:xfrm>
              <a:custGeom>
                <a:avLst/>
                <a:gdLst>
                  <a:gd name="connsiteX0" fmla="*/ 126846 w 268747"/>
                  <a:gd name="connsiteY0" fmla="*/ 0 h 469900"/>
                  <a:gd name="connsiteX1" fmla="*/ 129473 w 268747"/>
                  <a:gd name="connsiteY1" fmla="*/ 982 h 469900"/>
                  <a:gd name="connsiteX2" fmla="*/ 131844 w 268747"/>
                  <a:gd name="connsiteY2" fmla="*/ 0 h 469900"/>
                  <a:gd name="connsiteX3" fmla="*/ 241366 w 268747"/>
                  <a:gd name="connsiteY3" fmla="*/ 0 h 469900"/>
                  <a:gd name="connsiteX4" fmla="*/ 268747 w 268747"/>
                  <a:gd name="connsiteY4" fmla="*/ 27381 h 469900"/>
                  <a:gd name="connsiteX5" fmla="*/ 268747 w 268747"/>
                  <a:gd name="connsiteY5" fmla="*/ 442519 h 469900"/>
                  <a:gd name="connsiteX6" fmla="*/ 241366 w 268747"/>
                  <a:gd name="connsiteY6" fmla="*/ 469900 h 469900"/>
                  <a:gd name="connsiteX7" fmla="*/ 131844 w 268747"/>
                  <a:gd name="connsiteY7" fmla="*/ 469900 h 469900"/>
                  <a:gd name="connsiteX8" fmla="*/ 129473 w 268747"/>
                  <a:gd name="connsiteY8" fmla="*/ 468918 h 469900"/>
                  <a:gd name="connsiteX9" fmla="*/ 126846 w 268747"/>
                  <a:gd name="connsiteY9" fmla="*/ 469900 h 469900"/>
                  <a:gd name="connsiteX10" fmla="*/ 0 w 268747"/>
                  <a:gd name="connsiteY10" fmla="*/ 234950 h 469900"/>
                  <a:gd name="connsiteX11" fmla="*/ 126846 w 268747"/>
                  <a:gd name="connsiteY11" fmla="*/ 0 h 469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747" h="469900">
                    <a:moveTo>
                      <a:pt x="126846" y="0"/>
                    </a:moveTo>
                    <a:lnTo>
                      <a:pt x="129473" y="982"/>
                    </a:lnTo>
                    <a:lnTo>
                      <a:pt x="131844" y="0"/>
                    </a:lnTo>
                    <a:lnTo>
                      <a:pt x="241366" y="0"/>
                    </a:lnTo>
                    <a:cubicBezTo>
                      <a:pt x="256488" y="0"/>
                      <a:pt x="268747" y="12259"/>
                      <a:pt x="268747" y="27381"/>
                    </a:cubicBezTo>
                    <a:lnTo>
                      <a:pt x="268747" y="442519"/>
                    </a:lnTo>
                    <a:cubicBezTo>
                      <a:pt x="268747" y="457641"/>
                      <a:pt x="256488" y="469900"/>
                      <a:pt x="241366" y="469900"/>
                    </a:cubicBezTo>
                    <a:lnTo>
                      <a:pt x="131844" y="469900"/>
                    </a:lnTo>
                    <a:lnTo>
                      <a:pt x="129473" y="468918"/>
                    </a:lnTo>
                    <a:lnTo>
                      <a:pt x="126846" y="469900"/>
                    </a:lnTo>
                    <a:cubicBezTo>
                      <a:pt x="56791" y="469900"/>
                      <a:pt x="0" y="364709"/>
                      <a:pt x="0" y="234950"/>
                    </a:cubicBezTo>
                    <a:cubicBezTo>
                      <a:pt x="0" y="105191"/>
                      <a:pt x="56791" y="0"/>
                      <a:pt x="12684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6" name="Group 17"/>
              <p:cNvGrpSpPr/>
              <p:nvPr/>
            </p:nvGrpSpPr>
            <p:grpSpPr>
              <a:xfrm>
                <a:off x="4887913" y="2797176"/>
                <a:ext cx="58209" cy="426240"/>
                <a:chOff x="4887913" y="2797176"/>
                <a:chExt cx="198438" cy="426240"/>
              </a:xfrm>
            </p:grpSpPr>
            <p:cxnSp>
              <p:nvCxnSpPr>
                <p:cNvPr id="47" name="Straight Connector 18"/>
                <p:cNvCxnSpPr/>
                <p:nvPr/>
              </p:nvCxnSpPr>
              <p:spPr>
                <a:xfrm>
                  <a:off x="4897437" y="2823368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19"/>
                <p:cNvCxnSpPr/>
                <p:nvPr/>
              </p:nvCxnSpPr>
              <p:spPr>
                <a:xfrm>
                  <a:off x="4897438" y="2849562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0"/>
                <p:cNvCxnSpPr/>
                <p:nvPr/>
              </p:nvCxnSpPr>
              <p:spPr>
                <a:xfrm>
                  <a:off x="4897438" y="2880519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1"/>
                <p:cNvCxnSpPr/>
                <p:nvPr/>
              </p:nvCxnSpPr>
              <p:spPr>
                <a:xfrm>
                  <a:off x="4897437" y="2911475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2"/>
                <p:cNvCxnSpPr/>
                <p:nvPr/>
              </p:nvCxnSpPr>
              <p:spPr>
                <a:xfrm>
                  <a:off x="4897437" y="2942432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3"/>
                <p:cNvCxnSpPr/>
                <p:nvPr/>
              </p:nvCxnSpPr>
              <p:spPr>
                <a:xfrm>
                  <a:off x="4899820" y="2973386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24"/>
                <p:cNvCxnSpPr/>
                <p:nvPr/>
              </p:nvCxnSpPr>
              <p:spPr>
                <a:xfrm>
                  <a:off x="4899820" y="3004343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25"/>
                <p:cNvCxnSpPr/>
                <p:nvPr/>
              </p:nvCxnSpPr>
              <p:spPr>
                <a:xfrm>
                  <a:off x="4899819" y="3035299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26"/>
                <p:cNvCxnSpPr/>
                <p:nvPr/>
              </p:nvCxnSpPr>
              <p:spPr>
                <a:xfrm>
                  <a:off x="4899819" y="3066256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27"/>
                <p:cNvCxnSpPr/>
                <p:nvPr/>
              </p:nvCxnSpPr>
              <p:spPr>
                <a:xfrm>
                  <a:off x="4897437" y="3099592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28"/>
                <p:cNvCxnSpPr/>
                <p:nvPr/>
              </p:nvCxnSpPr>
              <p:spPr>
                <a:xfrm>
                  <a:off x="4897437" y="3130549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29"/>
                <p:cNvCxnSpPr/>
                <p:nvPr/>
              </p:nvCxnSpPr>
              <p:spPr>
                <a:xfrm>
                  <a:off x="4897436" y="3161505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30"/>
                <p:cNvCxnSpPr/>
                <p:nvPr/>
              </p:nvCxnSpPr>
              <p:spPr>
                <a:xfrm>
                  <a:off x="4897436" y="3192462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31"/>
                <p:cNvCxnSpPr/>
                <p:nvPr/>
              </p:nvCxnSpPr>
              <p:spPr>
                <a:xfrm>
                  <a:off x="4887914" y="3223416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32"/>
                <p:cNvCxnSpPr/>
                <p:nvPr/>
              </p:nvCxnSpPr>
              <p:spPr>
                <a:xfrm>
                  <a:off x="4887913" y="2797176"/>
                  <a:ext cx="186531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" name="Freeform 14"/>
            <p:cNvSpPr/>
            <p:nvPr/>
          </p:nvSpPr>
          <p:spPr>
            <a:xfrm>
              <a:off x="5941580" y="1978866"/>
              <a:ext cx="1691086" cy="1883551"/>
            </a:xfrm>
            <a:custGeom>
              <a:avLst/>
              <a:gdLst>
                <a:gd name="connsiteX0" fmla="*/ 331071 w 1691087"/>
                <a:gd name="connsiteY0" fmla="*/ 0 h 1883551"/>
                <a:gd name="connsiteX1" fmla="*/ 1655315 w 1691087"/>
                <a:gd name="connsiteY1" fmla="*/ 0 h 1883551"/>
                <a:gd name="connsiteX2" fmla="*/ 1691087 w 1691087"/>
                <a:gd name="connsiteY2" fmla="*/ 3606 h 1883551"/>
                <a:gd name="connsiteX3" fmla="*/ 0 w 1691087"/>
                <a:gd name="connsiteY3" fmla="*/ 1883551 h 1883551"/>
                <a:gd name="connsiteX4" fmla="*/ 0 w 1691087"/>
                <a:gd name="connsiteY4" fmla="*/ 331071 h 1883551"/>
                <a:gd name="connsiteX5" fmla="*/ 331071 w 1691087"/>
                <a:gd name="connsiteY5" fmla="*/ 0 h 188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087" h="1883551">
                  <a:moveTo>
                    <a:pt x="331071" y="0"/>
                  </a:moveTo>
                  <a:lnTo>
                    <a:pt x="1655315" y="0"/>
                  </a:lnTo>
                  <a:lnTo>
                    <a:pt x="1691087" y="3606"/>
                  </a:lnTo>
                  <a:lnTo>
                    <a:pt x="0" y="1883551"/>
                  </a:lnTo>
                  <a:lnTo>
                    <a:pt x="0" y="331071"/>
                  </a:lnTo>
                  <a:cubicBezTo>
                    <a:pt x="0" y="148226"/>
                    <a:pt x="148226" y="0"/>
                    <a:pt x="331071" y="0"/>
                  </a:cubicBezTo>
                  <a:close/>
                </a:path>
              </a:pathLst>
            </a:cu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2" name="任意多边形 61"/>
          <p:cNvSpPr/>
          <p:nvPr/>
        </p:nvSpPr>
        <p:spPr>
          <a:xfrm>
            <a:off x="3816724" y="2716306"/>
            <a:ext cx="1250576" cy="524435"/>
          </a:xfrm>
          <a:custGeom>
            <a:avLst/>
            <a:gdLst>
              <a:gd name="connsiteX0" fmla="*/ 0 w 1183341"/>
              <a:gd name="connsiteY0" fmla="*/ 0 h 524435"/>
              <a:gd name="connsiteX1" fmla="*/ 0 w 1183341"/>
              <a:gd name="connsiteY1" fmla="*/ 524435 h 524435"/>
              <a:gd name="connsiteX2" fmla="*/ 1183341 w 1183341"/>
              <a:gd name="connsiteY2" fmla="*/ 524435 h 5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341" h="524435">
                <a:moveTo>
                  <a:pt x="0" y="0"/>
                </a:moveTo>
                <a:lnTo>
                  <a:pt x="0" y="524435"/>
                </a:lnTo>
                <a:lnTo>
                  <a:pt x="1183341" y="524435"/>
                </a:lnTo>
              </a:path>
            </a:pathLst>
          </a:custGeom>
          <a:noFill/>
          <a:ln w="28575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flipH="1">
            <a:off x="7124700" y="2716306"/>
            <a:ext cx="1250576" cy="524435"/>
          </a:xfrm>
          <a:custGeom>
            <a:avLst/>
            <a:gdLst>
              <a:gd name="connsiteX0" fmla="*/ 0 w 1183341"/>
              <a:gd name="connsiteY0" fmla="*/ 0 h 524435"/>
              <a:gd name="connsiteX1" fmla="*/ 0 w 1183341"/>
              <a:gd name="connsiteY1" fmla="*/ 524435 h 524435"/>
              <a:gd name="connsiteX2" fmla="*/ 1183341 w 1183341"/>
              <a:gd name="connsiteY2" fmla="*/ 524435 h 5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341" h="524435">
                <a:moveTo>
                  <a:pt x="0" y="0"/>
                </a:moveTo>
                <a:lnTo>
                  <a:pt x="0" y="524435"/>
                </a:lnTo>
                <a:lnTo>
                  <a:pt x="1183341" y="524435"/>
                </a:lnTo>
              </a:path>
            </a:pathLst>
          </a:custGeom>
          <a:noFill/>
          <a:ln w="28575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flipV="1">
            <a:off x="3816724" y="4625789"/>
            <a:ext cx="1250576" cy="524435"/>
          </a:xfrm>
          <a:custGeom>
            <a:avLst/>
            <a:gdLst>
              <a:gd name="connsiteX0" fmla="*/ 0 w 1183341"/>
              <a:gd name="connsiteY0" fmla="*/ 0 h 524435"/>
              <a:gd name="connsiteX1" fmla="*/ 0 w 1183341"/>
              <a:gd name="connsiteY1" fmla="*/ 524435 h 524435"/>
              <a:gd name="connsiteX2" fmla="*/ 1183341 w 1183341"/>
              <a:gd name="connsiteY2" fmla="*/ 524435 h 5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341" h="524435">
                <a:moveTo>
                  <a:pt x="0" y="0"/>
                </a:moveTo>
                <a:lnTo>
                  <a:pt x="0" y="524435"/>
                </a:lnTo>
                <a:lnTo>
                  <a:pt x="1183341" y="524435"/>
                </a:lnTo>
              </a:path>
            </a:pathLst>
          </a:custGeom>
          <a:noFill/>
          <a:ln w="28575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 flipH="1" flipV="1">
            <a:off x="7124700" y="4625789"/>
            <a:ext cx="1250576" cy="524435"/>
          </a:xfrm>
          <a:custGeom>
            <a:avLst/>
            <a:gdLst>
              <a:gd name="connsiteX0" fmla="*/ 0 w 1183341"/>
              <a:gd name="connsiteY0" fmla="*/ 0 h 524435"/>
              <a:gd name="connsiteX1" fmla="*/ 0 w 1183341"/>
              <a:gd name="connsiteY1" fmla="*/ 524435 h 524435"/>
              <a:gd name="connsiteX2" fmla="*/ 1183341 w 1183341"/>
              <a:gd name="connsiteY2" fmla="*/ 524435 h 5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341" h="524435">
                <a:moveTo>
                  <a:pt x="0" y="0"/>
                </a:moveTo>
                <a:lnTo>
                  <a:pt x="0" y="524435"/>
                </a:lnTo>
                <a:lnTo>
                  <a:pt x="1183341" y="524435"/>
                </a:lnTo>
              </a:path>
            </a:pathLst>
          </a:custGeom>
          <a:noFill/>
          <a:ln w="28575">
            <a:solidFill>
              <a:srgbClr val="00B05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19201" y="2224088"/>
            <a:ext cx="2467428" cy="1506329"/>
            <a:chOff x="1219201" y="2224088"/>
            <a:chExt cx="2467428" cy="1506329"/>
          </a:xfrm>
        </p:grpSpPr>
        <p:sp>
          <p:nvSpPr>
            <p:cNvPr id="68" name="文本框 67"/>
            <p:cNvSpPr txBox="1"/>
            <p:nvPr/>
          </p:nvSpPr>
          <p:spPr>
            <a:xfrm>
              <a:off x="1219201" y="2653199"/>
              <a:ext cx="2467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 smtClean="0">
                  <a:solidFill>
                    <a:srgbClr val="00B050"/>
                  </a:solidFill>
                </a:rPr>
                <a:t>在此输入标题内容</a:t>
              </a:r>
              <a:endParaRPr lang="en-US" altLang="zh-CN" sz="1600" b="1" dirty="0" smtClean="0">
                <a:solidFill>
                  <a:srgbClr val="00B050"/>
                </a:solidFill>
              </a:endParaRPr>
            </a:p>
            <a:p>
              <a:pPr algn="r"/>
              <a:r>
                <a:rPr lang="zh-CN" altLang="en-US" sz="1600" dirty="0">
                  <a:solidFill>
                    <a:srgbClr val="00B050"/>
                  </a:solidFill>
                </a:rPr>
                <a:t>点击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输入简要文字</a:t>
              </a:r>
              <a:r>
                <a:rPr lang="zh-CN" altLang="en-US" sz="1600" dirty="0">
                  <a:solidFill>
                    <a:srgbClr val="00B050"/>
                  </a:solidFill>
                </a:rPr>
                <a:t>内容，文字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内容需要概括精炼，言简意赅地说明分项内容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122613" y="2224088"/>
              <a:ext cx="463550" cy="330200"/>
            </a:xfrm>
            <a:custGeom>
              <a:avLst/>
              <a:gdLst>
                <a:gd name="T0" fmla="*/ 101 w 121"/>
                <a:gd name="T1" fmla="*/ 21 h 85"/>
                <a:gd name="T2" fmla="*/ 106 w 121"/>
                <a:gd name="T3" fmla="*/ 33 h 85"/>
                <a:gd name="T4" fmla="*/ 89 w 121"/>
                <a:gd name="T5" fmla="*/ 24 h 85"/>
                <a:gd name="T6" fmla="*/ 19 w 121"/>
                <a:gd name="T7" fmla="*/ 82 h 85"/>
                <a:gd name="T8" fmla="*/ 89 w 121"/>
                <a:gd name="T9" fmla="*/ 66 h 85"/>
                <a:gd name="T10" fmla="*/ 106 w 121"/>
                <a:gd name="T11" fmla="*/ 80 h 85"/>
                <a:gd name="T12" fmla="*/ 6 w 121"/>
                <a:gd name="T13" fmla="*/ 85 h 85"/>
                <a:gd name="T14" fmla="*/ 0 w 121"/>
                <a:gd name="T15" fmla="*/ 26 h 85"/>
                <a:gd name="T16" fmla="*/ 29 w 121"/>
                <a:gd name="T17" fmla="*/ 46 h 85"/>
                <a:gd name="T18" fmla="*/ 56 w 121"/>
                <a:gd name="T19" fmla="*/ 37 h 85"/>
                <a:gd name="T20" fmla="*/ 34 w 121"/>
                <a:gd name="T21" fmla="*/ 59 h 85"/>
                <a:gd name="T22" fmla="*/ 64 w 121"/>
                <a:gd name="T23" fmla="*/ 49 h 85"/>
                <a:gd name="T24" fmla="*/ 42 w 121"/>
                <a:gd name="T25" fmla="*/ 72 h 85"/>
                <a:gd name="T26" fmla="*/ 66 w 121"/>
                <a:gd name="T27" fmla="*/ 68 h 85"/>
                <a:gd name="T28" fmla="*/ 49 w 121"/>
                <a:gd name="T29" fmla="*/ 67 h 85"/>
                <a:gd name="T30" fmla="*/ 72 w 121"/>
                <a:gd name="T31" fmla="*/ 45 h 85"/>
                <a:gd name="T32" fmla="*/ 70 w 121"/>
                <a:gd name="T33" fmla="*/ 42 h 85"/>
                <a:gd name="T34" fmla="*/ 42 w 121"/>
                <a:gd name="T35" fmla="*/ 56 h 85"/>
                <a:gd name="T36" fmla="*/ 49 w 121"/>
                <a:gd name="T37" fmla="*/ 49 h 85"/>
                <a:gd name="T38" fmla="*/ 29 w 121"/>
                <a:gd name="T39" fmla="*/ 46 h 85"/>
                <a:gd name="T40" fmla="*/ 46 w 121"/>
                <a:gd name="T41" fmla="*/ 70 h 85"/>
                <a:gd name="T42" fmla="*/ 51 w 121"/>
                <a:gd name="T43" fmla="*/ 11 h 85"/>
                <a:gd name="T44" fmla="*/ 59 w 121"/>
                <a:gd name="T45" fmla="*/ 1 h 85"/>
                <a:gd name="T46" fmla="*/ 71 w 121"/>
                <a:gd name="T47" fmla="*/ 5 h 85"/>
                <a:gd name="T48" fmla="*/ 88 w 121"/>
                <a:gd name="T49" fmla="*/ 8 h 85"/>
                <a:gd name="T50" fmla="*/ 94 w 121"/>
                <a:gd name="T51" fmla="*/ 1 h 85"/>
                <a:gd name="T52" fmla="*/ 95 w 121"/>
                <a:gd name="T53" fmla="*/ 0 h 85"/>
                <a:gd name="T54" fmla="*/ 99 w 121"/>
                <a:gd name="T55" fmla="*/ 1 h 85"/>
                <a:gd name="T56" fmla="*/ 90 w 121"/>
                <a:gd name="T57" fmla="*/ 13 h 85"/>
                <a:gd name="T58" fmla="*/ 74 w 121"/>
                <a:gd name="T59" fmla="*/ 11 h 85"/>
                <a:gd name="T60" fmla="*/ 70 w 121"/>
                <a:gd name="T61" fmla="*/ 9 h 85"/>
                <a:gd name="T62" fmla="*/ 70 w 121"/>
                <a:gd name="T63" fmla="*/ 9 h 85"/>
                <a:gd name="T64" fmla="*/ 57 w 121"/>
                <a:gd name="T65" fmla="*/ 8 h 85"/>
                <a:gd name="T66" fmla="*/ 57 w 121"/>
                <a:gd name="T67" fmla="*/ 11 h 85"/>
                <a:gd name="T68" fmla="*/ 49 w 121"/>
                <a:gd name="T69" fmla="*/ 19 h 85"/>
                <a:gd name="T70" fmla="*/ 51 w 121"/>
                <a:gd name="T71" fmla="*/ 11 h 85"/>
                <a:gd name="T72" fmla="*/ 72 w 121"/>
                <a:gd name="T73" fmla="*/ 65 h 85"/>
                <a:gd name="T74" fmla="*/ 76 w 121"/>
                <a:gd name="T75" fmla="*/ 71 h 85"/>
                <a:gd name="T76" fmla="*/ 76 w 121"/>
                <a:gd name="T77" fmla="*/ 63 h 85"/>
                <a:gd name="T78" fmla="*/ 77 w 121"/>
                <a:gd name="T79" fmla="*/ 61 h 85"/>
                <a:gd name="T80" fmla="*/ 121 w 121"/>
                <a:gd name="T81" fmla="*/ 37 h 85"/>
                <a:gd name="T82" fmla="*/ 92 w 121"/>
                <a:gd name="T83" fmla="*/ 68 h 85"/>
                <a:gd name="T84" fmla="*/ 102 w 121"/>
                <a:gd name="T85" fmla="*/ 79 h 85"/>
                <a:gd name="T86" fmla="*/ 92 w 121"/>
                <a:gd name="T87" fmla="*/ 68 h 85"/>
                <a:gd name="T88" fmla="*/ 5 w 121"/>
                <a:gd name="T89" fmla="*/ 64 h 85"/>
                <a:gd name="T90" fmla="*/ 15 w 121"/>
                <a:gd name="T91" fmla="*/ 53 h 85"/>
                <a:gd name="T92" fmla="*/ 5 w 121"/>
                <a:gd name="T93" fmla="*/ 39 h 85"/>
                <a:gd name="T94" fmla="*/ 15 w 121"/>
                <a:gd name="T95" fmla="*/ 51 h 85"/>
                <a:gd name="T96" fmla="*/ 5 w 121"/>
                <a:gd name="T97" fmla="*/ 39 h 85"/>
                <a:gd name="T98" fmla="*/ 5 w 121"/>
                <a:gd name="T99" fmla="*/ 37 h 85"/>
                <a:gd name="T100" fmla="*/ 15 w 121"/>
                <a:gd name="T101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85">
                  <a:moveTo>
                    <a:pt x="6" y="21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104" y="21"/>
                    <a:pt x="106" y="23"/>
                    <a:pt x="106" y="2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0" y="37"/>
                    <a:pt x="95" y="41"/>
                    <a:pt x="89" y="4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5" y="63"/>
                    <a:pt x="101" y="59"/>
                    <a:pt x="106" y="55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3"/>
                    <a:pt x="104" y="85"/>
                    <a:pt x="101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3" y="21"/>
                    <a:pt x="6" y="21"/>
                  </a:cubicBezTo>
                  <a:close/>
                  <a:moveTo>
                    <a:pt x="29" y="46"/>
                  </a:move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57" y="37"/>
                    <a:pt x="56" y="37"/>
                  </a:cubicBezTo>
                  <a:cubicBezTo>
                    <a:pt x="54" y="40"/>
                    <a:pt x="50" y="43"/>
                    <a:pt x="46" y="46"/>
                  </a:cubicBezTo>
                  <a:cubicBezTo>
                    <a:pt x="40" y="51"/>
                    <a:pt x="33" y="56"/>
                    <a:pt x="34" y="59"/>
                  </a:cubicBezTo>
                  <a:cubicBezTo>
                    <a:pt x="35" y="61"/>
                    <a:pt x="38" y="61"/>
                    <a:pt x="43" y="59"/>
                  </a:cubicBezTo>
                  <a:cubicBezTo>
                    <a:pt x="52" y="57"/>
                    <a:pt x="59" y="52"/>
                    <a:pt x="64" y="49"/>
                  </a:cubicBezTo>
                  <a:cubicBezTo>
                    <a:pt x="61" y="52"/>
                    <a:pt x="58" y="54"/>
                    <a:pt x="55" y="57"/>
                  </a:cubicBezTo>
                  <a:cubicBezTo>
                    <a:pt x="48" y="63"/>
                    <a:pt x="42" y="69"/>
                    <a:pt x="42" y="72"/>
                  </a:cubicBezTo>
                  <a:cubicBezTo>
                    <a:pt x="43" y="73"/>
                    <a:pt x="44" y="73"/>
                    <a:pt x="47" y="72"/>
                  </a:cubicBezTo>
                  <a:cubicBezTo>
                    <a:pt x="57" y="68"/>
                    <a:pt x="66" y="68"/>
                    <a:pt x="66" y="68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58" y="64"/>
                    <a:pt x="49" y="67"/>
                  </a:cubicBezTo>
                  <a:cubicBezTo>
                    <a:pt x="51" y="66"/>
                    <a:pt x="55" y="63"/>
                    <a:pt x="58" y="60"/>
                  </a:cubicBezTo>
                  <a:cubicBezTo>
                    <a:pt x="65" y="54"/>
                    <a:pt x="72" y="47"/>
                    <a:pt x="72" y="45"/>
                  </a:cubicBezTo>
                  <a:cubicBezTo>
                    <a:pt x="73" y="43"/>
                    <a:pt x="72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9" y="42"/>
                    <a:pt x="67" y="43"/>
                    <a:pt x="64" y="45"/>
                  </a:cubicBezTo>
                  <a:cubicBezTo>
                    <a:pt x="59" y="48"/>
                    <a:pt x="51" y="53"/>
                    <a:pt x="42" y="56"/>
                  </a:cubicBezTo>
                  <a:cubicBezTo>
                    <a:pt x="39" y="57"/>
                    <a:pt x="38" y="58"/>
                    <a:pt x="38" y="58"/>
                  </a:cubicBezTo>
                  <a:cubicBezTo>
                    <a:pt x="38" y="58"/>
                    <a:pt x="43" y="53"/>
                    <a:pt x="49" y="49"/>
                  </a:cubicBezTo>
                  <a:cubicBezTo>
                    <a:pt x="52" y="45"/>
                    <a:pt x="56" y="42"/>
                    <a:pt x="59" y="40"/>
                  </a:cubicBezTo>
                  <a:cubicBezTo>
                    <a:pt x="75" y="24"/>
                    <a:pt x="29" y="46"/>
                    <a:pt x="29" y="46"/>
                  </a:cubicBezTo>
                  <a:close/>
                  <a:moveTo>
                    <a:pt x="46" y="70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6" y="71"/>
                    <a:pt x="46" y="70"/>
                    <a:pt x="46" y="70"/>
                  </a:cubicBezTo>
                  <a:close/>
                  <a:moveTo>
                    <a:pt x="51" y="11"/>
                  </a:moveTo>
                  <a:cubicBezTo>
                    <a:pt x="51" y="8"/>
                    <a:pt x="52" y="6"/>
                    <a:pt x="53" y="5"/>
                  </a:cubicBezTo>
                  <a:cubicBezTo>
                    <a:pt x="54" y="3"/>
                    <a:pt x="56" y="2"/>
                    <a:pt x="59" y="1"/>
                  </a:cubicBezTo>
                  <a:cubicBezTo>
                    <a:pt x="61" y="1"/>
                    <a:pt x="63" y="2"/>
                    <a:pt x="65" y="2"/>
                  </a:cubicBezTo>
                  <a:cubicBezTo>
                    <a:pt x="67" y="3"/>
                    <a:pt x="69" y="4"/>
                    <a:pt x="71" y="5"/>
                  </a:cubicBezTo>
                  <a:cubicBezTo>
                    <a:pt x="74" y="6"/>
                    <a:pt x="77" y="7"/>
                    <a:pt x="79" y="8"/>
                  </a:cubicBezTo>
                  <a:cubicBezTo>
                    <a:pt x="83" y="9"/>
                    <a:pt x="86" y="9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91" y="7"/>
                    <a:pt x="93" y="5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7" y="8"/>
                    <a:pt x="94" y="12"/>
                    <a:pt x="90" y="13"/>
                  </a:cubicBezTo>
                  <a:cubicBezTo>
                    <a:pt x="87" y="14"/>
                    <a:pt x="82" y="14"/>
                    <a:pt x="78" y="13"/>
                  </a:cubicBezTo>
                  <a:cubicBezTo>
                    <a:pt x="77" y="12"/>
                    <a:pt x="75" y="12"/>
                    <a:pt x="74" y="11"/>
                  </a:cubicBezTo>
                  <a:cubicBezTo>
                    <a:pt x="73" y="11"/>
                    <a:pt x="71" y="10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5" y="8"/>
                    <a:pt x="62" y="6"/>
                    <a:pt x="59" y="6"/>
                  </a:cubicBezTo>
                  <a:cubicBezTo>
                    <a:pt x="58" y="6"/>
                    <a:pt x="57" y="7"/>
                    <a:pt x="57" y="8"/>
                  </a:cubicBezTo>
                  <a:cubicBezTo>
                    <a:pt x="56" y="9"/>
                    <a:pt x="56" y="10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76" y="63"/>
                  </a:moveTo>
                  <a:cubicBezTo>
                    <a:pt x="72" y="65"/>
                    <a:pt x="72" y="65"/>
                    <a:pt x="72" y="65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6" y="63"/>
                    <a:pt x="76" y="63"/>
                    <a:pt x="76" y="63"/>
                  </a:cubicBezTo>
                  <a:close/>
                  <a:moveTo>
                    <a:pt x="117" y="31"/>
                  </a:moveTo>
                  <a:cubicBezTo>
                    <a:pt x="102" y="39"/>
                    <a:pt x="89" y="49"/>
                    <a:pt x="77" y="61"/>
                  </a:cubicBezTo>
                  <a:cubicBezTo>
                    <a:pt x="79" y="63"/>
                    <a:pt x="80" y="65"/>
                    <a:pt x="81" y="67"/>
                  </a:cubicBezTo>
                  <a:cubicBezTo>
                    <a:pt x="97" y="59"/>
                    <a:pt x="110" y="49"/>
                    <a:pt x="121" y="37"/>
                  </a:cubicBezTo>
                  <a:cubicBezTo>
                    <a:pt x="120" y="35"/>
                    <a:pt x="118" y="33"/>
                    <a:pt x="117" y="31"/>
                  </a:cubicBezTo>
                  <a:close/>
                  <a:moveTo>
                    <a:pt x="92" y="68"/>
                  </a:moveTo>
                  <a:cubicBezTo>
                    <a:pt x="92" y="79"/>
                    <a:pt x="92" y="79"/>
                    <a:pt x="9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92" y="68"/>
                    <a:pt x="92" y="68"/>
                    <a:pt x="92" y="68"/>
                  </a:cubicBezTo>
                  <a:close/>
                  <a:moveTo>
                    <a:pt x="5" y="5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5" y="53"/>
                    <a:pt x="5" y="53"/>
                    <a:pt x="5" y="53"/>
                  </a:cubicBezTo>
                  <a:close/>
                  <a:moveTo>
                    <a:pt x="5" y="39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5" y="39"/>
                    <a:pt x="5" y="39"/>
                    <a:pt x="5" y="39"/>
                  </a:cubicBezTo>
                  <a:close/>
                  <a:moveTo>
                    <a:pt x="5" y="26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76344" y="2206626"/>
            <a:ext cx="2467428" cy="1523791"/>
            <a:chOff x="8476344" y="2206626"/>
            <a:chExt cx="2467428" cy="1523791"/>
          </a:xfrm>
        </p:grpSpPr>
        <p:sp>
          <p:nvSpPr>
            <p:cNvPr id="74" name="文本框 73"/>
            <p:cNvSpPr txBox="1"/>
            <p:nvPr/>
          </p:nvSpPr>
          <p:spPr>
            <a:xfrm>
              <a:off x="8476344" y="2653199"/>
              <a:ext cx="2467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B050"/>
                  </a:solidFill>
                </a:rPr>
                <a:t>在此输入标题内容</a:t>
              </a:r>
              <a:endParaRPr lang="en-US" altLang="zh-CN" sz="1600" b="1" dirty="0" smtClean="0">
                <a:solidFill>
                  <a:srgbClr val="00B050"/>
                </a:solidFill>
              </a:endParaRPr>
            </a:p>
            <a:p>
              <a:r>
                <a:rPr lang="zh-CN" altLang="en-US" sz="1600" dirty="0">
                  <a:solidFill>
                    <a:srgbClr val="00B050"/>
                  </a:solidFill>
                </a:rPr>
                <a:t>点击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输入简要文字</a:t>
              </a:r>
              <a:r>
                <a:rPr lang="zh-CN" altLang="en-US" sz="1600" dirty="0">
                  <a:solidFill>
                    <a:srgbClr val="00B050"/>
                  </a:solidFill>
                </a:rPr>
                <a:t>内容，文字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内容需要概括精炼，言简意赅地说明分项内容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8632825" y="2206626"/>
              <a:ext cx="377215" cy="412750"/>
            </a:xfrm>
            <a:custGeom>
              <a:avLst/>
              <a:gdLst>
                <a:gd name="T0" fmla="*/ 0 w 114"/>
                <a:gd name="T1" fmla="*/ 125 h 125"/>
                <a:gd name="T2" fmla="*/ 16 w 114"/>
                <a:gd name="T3" fmla="*/ 93 h 125"/>
                <a:gd name="T4" fmla="*/ 16 w 114"/>
                <a:gd name="T5" fmla="*/ 53 h 125"/>
                <a:gd name="T6" fmla="*/ 15 w 114"/>
                <a:gd name="T7" fmla="*/ 51 h 125"/>
                <a:gd name="T8" fmla="*/ 16 w 114"/>
                <a:gd name="T9" fmla="*/ 50 h 125"/>
                <a:gd name="T10" fmla="*/ 59 w 114"/>
                <a:gd name="T11" fmla="*/ 16 h 125"/>
                <a:gd name="T12" fmla="*/ 109 w 114"/>
                <a:gd name="T13" fmla="*/ 1 h 125"/>
                <a:gd name="T14" fmla="*/ 114 w 114"/>
                <a:gd name="T15" fmla="*/ 0 h 125"/>
                <a:gd name="T16" fmla="*/ 113 w 114"/>
                <a:gd name="T17" fmla="*/ 6 h 125"/>
                <a:gd name="T18" fmla="*/ 99 w 114"/>
                <a:gd name="T19" fmla="*/ 46 h 125"/>
                <a:gd name="T20" fmla="*/ 67 w 114"/>
                <a:gd name="T21" fmla="*/ 86 h 125"/>
                <a:gd name="T22" fmla="*/ 67 w 114"/>
                <a:gd name="T23" fmla="*/ 86 h 125"/>
                <a:gd name="T24" fmla="*/ 66 w 114"/>
                <a:gd name="T25" fmla="*/ 87 h 125"/>
                <a:gd name="T26" fmla="*/ 34 w 114"/>
                <a:gd name="T27" fmla="*/ 94 h 125"/>
                <a:gd name="T28" fmla="*/ 27 w 114"/>
                <a:gd name="T29" fmla="*/ 110 h 125"/>
                <a:gd name="T30" fmla="*/ 0 w 114"/>
                <a:gd name="T31" fmla="*/ 125 h 125"/>
                <a:gd name="T32" fmla="*/ 52 w 114"/>
                <a:gd name="T33" fmla="*/ 29 h 125"/>
                <a:gd name="T34" fmla="*/ 23 w 114"/>
                <a:gd name="T35" fmla="*/ 53 h 125"/>
                <a:gd name="T36" fmla="*/ 24 w 114"/>
                <a:gd name="T37" fmla="*/ 82 h 125"/>
                <a:gd name="T38" fmla="*/ 93 w 114"/>
                <a:gd name="T39" fmla="*/ 17 h 125"/>
                <a:gd name="T40" fmla="*/ 97 w 114"/>
                <a:gd name="T41" fmla="*/ 20 h 125"/>
                <a:gd name="T42" fmla="*/ 39 w 114"/>
                <a:gd name="T43" fmla="*/ 86 h 125"/>
                <a:gd name="T44" fmla="*/ 63 w 114"/>
                <a:gd name="T45" fmla="*/ 80 h 125"/>
                <a:gd name="T46" fmla="*/ 69 w 114"/>
                <a:gd name="T47" fmla="*/ 74 h 125"/>
                <a:gd name="T48" fmla="*/ 50 w 114"/>
                <a:gd name="T49" fmla="*/ 73 h 125"/>
                <a:gd name="T50" fmla="*/ 53 w 114"/>
                <a:gd name="T51" fmla="*/ 69 h 125"/>
                <a:gd name="T52" fmla="*/ 76 w 114"/>
                <a:gd name="T53" fmla="*/ 67 h 125"/>
                <a:gd name="T54" fmla="*/ 77 w 114"/>
                <a:gd name="T55" fmla="*/ 65 h 125"/>
                <a:gd name="T56" fmla="*/ 61 w 114"/>
                <a:gd name="T57" fmla="*/ 65 h 125"/>
                <a:gd name="T58" fmla="*/ 65 w 114"/>
                <a:gd name="T59" fmla="*/ 62 h 125"/>
                <a:gd name="T60" fmla="*/ 80 w 114"/>
                <a:gd name="T61" fmla="*/ 61 h 125"/>
                <a:gd name="T62" fmla="*/ 92 w 114"/>
                <a:gd name="T63" fmla="*/ 43 h 125"/>
                <a:gd name="T64" fmla="*/ 105 w 114"/>
                <a:gd name="T65" fmla="*/ 10 h 125"/>
                <a:gd name="T66" fmla="*/ 62 w 114"/>
                <a:gd name="T67" fmla="*/ 23 h 125"/>
                <a:gd name="T68" fmla="*/ 57 w 114"/>
                <a:gd name="T69" fmla="*/ 25 h 125"/>
                <a:gd name="T70" fmla="*/ 57 w 114"/>
                <a:gd name="T71" fmla="*/ 40 h 125"/>
                <a:gd name="T72" fmla="*/ 54 w 114"/>
                <a:gd name="T73" fmla="*/ 41 h 125"/>
                <a:gd name="T74" fmla="*/ 52 w 114"/>
                <a:gd name="T75" fmla="*/ 2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" h="125">
                  <a:moveTo>
                    <a:pt x="0" y="125"/>
                  </a:moveTo>
                  <a:cubicBezTo>
                    <a:pt x="4" y="114"/>
                    <a:pt x="10" y="103"/>
                    <a:pt x="16" y="93"/>
                  </a:cubicBezTo>
                  <a:cubicBezTo>
                    <a:pt x="17" y="82"/>
                    <a:pt x="16" y="53"/>
                    <a:pt x="16" y="53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9" y="34"/>
                    <a:pt x="43" y="24"/>
                    <a:pt x="59" y="16"/>
                  </a:cubicBezTo>
                  <a:cubicBezTo>
                    <a:pt x="75" y="9"/>
                    <a:pt x="92" y="4"/>
                    <a:pt x="109" y="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0" y="19"/>
                    <a:pt x="106" y="33"/>
                    <a:pt x="99" y="46"/>
                  </a:cubicBezTo>
                  <a:cubicBezTo>
                    <a:pt x="91" y="59"/>
                    <a:pt x="81" y="73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2" y="99"/>
                    <a:pt x="29" y="104"/>
                    <a:pt x="27" y="110"/>
                  </a:cubicBezTo>
                  <a:cubicBezTo>
                    <a:pt x="18" y="115"/>
                    <a:pt x="9" y="120"/>
                    <a:pt x="0" y="125"/>
                  </a:cubicBezTo>
                  <a:close/>
                  <a:moveTo>
                    <a:pt x="52" y="29"/>
                  </a:moveTo>
                  <a:cubicBezTo>
                    <a:pt x="41" y="35"/>
                    <a:pt x="32" y="43"/>
                    <a:pt x="23" y="53"/>
                  </a:cubicBezTo>
                  <a:cubicBezTo>
                    <a:pt x="23" y="58"/>
                    <a:pt x="24" y="71"/>
                    <a:pt x="24" y="82"/>
                  </a:cubicBezTo>
                  <a:cubicBezTo>
                    <a:pt x="41" y="58"/>
                    <a:pt x="64" y="36"/>
                    <a:pt x="93" y="17"/>
                  </a:cubicBezTo>
                  <a:cubicBezTo>
                    <a:pt x="95" y="18"/>
                    <a:pt x="96" y="19"/>
                    <a:pt x="97" y="20"/>
                  </a:cubicBezTo>
                  <a:cubicBezTo>
                    <a:pt x="80" y="33"/>
                    <a:pt x="58" y="50"/>
                    <a:pt x="39" y="86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5" y="78"/>
                    <a:pt x="67" y="76"/>
                    <a:pt x="69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6"/>
                    <a:pt x="76" y="66"/>
                    <a:pt x="77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5" y="55"/>
                    <a:pt x="89" y="49"/>
                    <a:pt x="92" y="43"/>
                  </a:cubicBezTo>
                  <a:cubicBezTo>
                    <a:pt x="98" y="32"/>
                    <a:pt x="102" y="21"/>
                    <a:pt x="105" y="10"/>
                  </a:cubicBezTo>
                  <a:cubicBezTo>
                    <a:pt x="90" y="12"/>
                    <a:pt x="75" y="16"/>
                    <a:pt x="62" y="23"/>
                  </a:cubicBezTo>
                  <a:cubicBezTo>
                    <a:pt x="60" y="24"/>
                    <a:pt x="59" y="25"/>
                    <a:pt x="57" y="25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4" y="41"/>
                    <a:pt x="54" y="41"/>
                    <a:pt x="54" y="41"/>
                  </a:cubicBezTo>
                  <a:lnTo>
                    <a:pt x="52" y="2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19201" y="4413251"/>
            <a:ext cx="2467428" cy="1530594"/>
            <a:chOff x="1219201" y="4413251"/>
            <a:chExt cx="2467428" cy="1530594"/>
          </a:xfrm>
        </p:grpSpPr>
        <p:sp>
          <p:nvSpPr>
            <p:cNvPr id="71" name="文本框 70"/>
            <p:cNvSpPr txBox="1"/>
            <p:nvPr/>
          </p:nvSpPr>
          <p:spPr>
            <a:xfrm>
              <a:off x="1219201" y="4866627"/>
              <a:ext cx="2467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 smtClean="0">
                  <a:solidFill>
                    <a:srgbClr val="00B050"/>
                  </a:solidFill>
                </a:rPr>
                <a:t>在此输入标题内容</a:t>
              </a:r>
              <a:endParaRPr lang="en-US" altLang="zh-CN" sz="1600" b="1" dirty="0" smtClean="0">
                <a:solidFill>
                  <a:srgbClr val="00B050"/>
                </a:solidFill>
              </a:endParaRPr>
            </a:p>
            <a:p>
              <a:pPr algn="r"/>
              <a:r>
                <a:rPr lang="zh-CN" altLang="en-US" sz="1600" dirty="0">
                  <a:solidFill>
                    <a:srgbClr val="00B050"/>
                  </a:solidFill>
                </a:rPr>
                <a:t>点击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输入简要文字</a:t>
              </a:r>
              <a:r>
                <a:rPr lang="zh-CN" altLang="en-US" sz="1600" dirty="0">
                  <a:solidFill>
                    <a:srgbClr val="00B050"/>
                  </a:solidFill>
                </a:rPr>
                <a:t>内容，文字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内容需要概括精炼，言简意赅地说明分项内容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155951" y="4413251"/>
              <a:ext cx="309551" cy="425449"/>
            </a:xfrm>
            <a:custGeom>
              <a:avLst/>
              <a:gdLst>
                <a:gd name="T0" fmla="*/ 52 w 86"/>
                <a:gd name="T1" fmla="*/ 60 h 120"/>
                <a:gd name="T2" fmla="*/ 71 w 86"/>
                <a:gd name="T3" fmla="*/ 82 h 120"/>
                <a:gd name="T4" fmla="*/ 85 w 86"/>
                <a:gd name="T5" fmla="*/ 93 h 120"/>
                <a:gd name="T6" fmla="*/ 85 w 86"/>
                <a:gd name="T7" fmla="*/ 101 h 120"/>
                <a:gd name="T8" fmla="*/ 82 w 86"/>
                <a:gd name="T9" fmla="*/ 109 h 120"/>
                <a:gd name="T10" fmla="*/ 69 w 86"/>
                <a:gd name="T11" fmla="*/ 117 h 120"/>
                <a:gd name="T12" fmla="*/ 53 w 86"/>
                <a:gd name="T13" fmla="*/ 97 h 120"/>
                <a:gd name="T14" fmla="*/ 52 w 86"/>
                <a:gd name="T15" fmla="*/ 93 h 120"/>
                <a:gd name="T16" fmla="*/ 44 w 86"/>
                <a:gd name="T17" fmla="*/ 70 h 120"/>
                <a:gd name="T18" fmla="*/ 45 w 86"/>
                <a:gd name="T19" fmla="*/ 68 h 120"/>
                <a:gd name="T20" fmla="*/ 42 w 86"/>
                <a:gd name="T21" fmla="*/ 66 h 120"/>
                <a:gd name="T22" fmla="*/ 37 w 86"/>
                <a:gd name="T23" fmla="*/ 72 h 120"/>
                <a:gd name="T24" fmla="*/ 38 w 86"/>
                <a:gd name="T25" fmla="*/ 73 h 120"/>
                <a:gd name="T26" fmla="*/ 33 w 86"/>
                <a:gd name="T27" fmla="*/ 84 h 120"/>
                <a:gd name="T28" fmla="*/ 28 w 86"/>
                <a:gd name="T29" fmla="*/ 100 h 120"/>
                <a:gd name="T30" fmla="*/ 27 w 86"/>
                <a:gd name="T31" fmla="*/ 102 h 120"/>
                <a:gd name="T32" fmla="*/ 27 w 86"/>
                <a:gd name="T33" fmla="*/ 106 h 120"/>
                <a:gd name="T34" fmla="*/ 12 w 86"/>
                <a:gd name="T35" fmla="*/ 118 h 120"/>
                <a:gd name="T36" fmla="*/ 2 w 86"/>
                <a:gd name="T37" fmla="*/ 102 h 120"/>
                <a:gd name="T38" fmla="*/ 2 w 86"/>
                <a:gd name="T39" fmla="*/ 101 h 120"/>
                <a:gd name="T40" fmla="*/ 10 w 86"/>
                <a:gd name="T41" fmla="*/ 80 h 120"/>
                <a:gd name="T42" fmla="*/ 26 w 86"/>
                <a:gd name="T43" fmla="*/ 74 h 120"/>
                <a:gd name="T44" fmla="*/ 29 w 86"/>
                <a:gd name="T45" fmla="*/ 68 h 120"/>
                <a:gd name="T46" fmla="*/ 32 w 86"/>
                <a:gd name="T47" fmla="*/ 63 h 120"/>
                <a:gd name="T48" fmla="*/ 33 w 86"/>
                <a:gd name="T49" fmla="*/ 65 h 120"/>
                <a:gd name="T50" fmla="*/ 34 w 86"/>
                <a:gd name="T51" fmla="*/ 61 h 120"/>
                <a:gd name="T52" fmla="*/ 25 w 86"/>
                <a:gd name="T53" fmla="*/ 0 h 120"/>
                <a:gd name="T54" fmla="*/ 42 w 86"/>
                <a:gd name="T55" fmla="*/ 41 h 120"/>
                <a:gd name="T56" fmla="*/ 58 w 86"/>
                <a:gd name="T57" fmla="*/ 0 h 120"/>
                <a:gd name="T58" fmla="*/ 49 w 86"/>
                <a:gd name="T59" fmla="*/ 57 h 120"/>
                <a:gd name="T60" fmla="*/ 51 w 86"/>
                <a:gd name="T61" fmla="*/ 62 h 120"/>
                <a:gd name="T62" fmla="*/ 52 w 86"/>
                <a:gd name="T63" fmla="*/ 60 h 120"/>
                <a:gd name="T64" fmla="*/ 18 w 86"/>
                <a:gd name="T65" fmla="*/ 98 h 120"/>
                <a:gd name="T66" fmla="*/ 22 w 86"/>
                <a:gd name="T67" fmla="*/ 84 h 120"/>
                <a:gd name="T68" fmla="*/ 17 w 86"/>
                <a:gd name="T69" fmla="*/ 86 h 120"/>
                <a:gd name="T70" fmla="*/ 12 w 86"/>
                <a:gd name="T71" fmla="*/ 102 h 120"/>
                <a:gd name="T72" fmla="*/ 12 w 86"/>
                <a:gd name="T73" fmla="*/ 103 h 120"/>
                <a:gd name="T74" fmla="*/ 14 w 86"/>
                <a:gd name="T75" fmla="*/ 108 h 120"/>
                <a:gd name="T76" fmla="*/ 17 w 86"/>
                <a:gd name="T77" fmla="*/ 104 h 120"/>
                <a:gd name="T78" fmla="*/ 18 w 86"/>
                <a:gd name="T79" fmla="*/ 101 h 120"/>
                <a:gd name="T80" fmla="*/ 18 w 86"/>
                <a:gd name="T81" fmla="*/ 98 h 120"/>
                <a:gd name="T82" fmla="*/ 62 w 86"/>
                <a:gd name="T83" fmla="*/ 95 h 120"/>
                <a:gd name="T84" fmla="*/ 69 w 86"/>
                <a:gd name="T85" fmla="*/ 107 h 120"/>
                <a:gd name="T86" fmla="*/ 74 w 86"/>
                <a:gd name="T87" fmla="*/ 103 h 120"/>
                <a:gd name="T88" fmla="*/ 76 w 86"/>
                <a:gd name="T89" fmla="*/ 100 h 120"/>
                <a:gd name="T90" fmla="*/ 76 w 86"/>
                <a:gd name="T91" fmla="*/ 96 h 120"/>
                <a:gd name="T92" fmla="*/ 62 w 86"/>
                <a:gd name="T93" fmla="*/ 9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120">
                  <a:moveTo>
                    <a:pt x="52" y="60"/>
                  </a:moveTo>
                  <a:cubicBezTo>
                    <a:pt x="58" y="72"/>
                    <a:pt x="57" y="78"/>
                    <a:pt x="71" y="82"/>
                  </a:cubicBezTo>
                  <a:cubicBezTo>
                    <a:pt x="78" y="84"/>
                    <a:pt x="83" y="88"/>
                    <a:pt x="85" y="93"/>
                  </a:cubicBezTo>
                  <a:cubicBezTo>
                    <a:pt x="86" y="96"/>
                    <a:pt x="86" y="99"/>
                    <a:pt x="85" y="101"/>
                  </a:cubicBezTo>
                  <a:cubicBezTo>
                    <a:pt x="85" y="104"/>
                    <a:pt x="84" y="107"/>
                    <a:pt x="82" y="109"/>
                  </a:cubicBezTo>
                  <a:cubicBezTo>
                    <a:pt x="79" y="113"/>
                    <a:pt x="74" y="116"/>
                    <a:pt x="69" y="117"/>
                  </a:cubicBezTo>
                  <a:cubicBezTo>
                    <a:pt x="56" y="117"/>
                    <a:pt x="54" y="106"/>
                    <a:pt x="53" y="97"/>
                  </a:cubicBezTo>
                  <a:cubicBezTo>
                    <a:pt x="53" y="96"/>
                    <a:pt x="52" y="94"/>
                    <a:pt x="52" y="93"/>
                  </a:cubicBezTo>
                  <a:cubicBezTo>
                    <a:pt x="50" y="85"/>
                    <a:pt x="48" y="77"/>
                    <a:pt x="44" y="7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4" y="68"/>
                    <a:pt x="43" y="67"/>
                    <a:pt x="42" y="66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6" y="77"/>
                    <a:pt x="35" y="79"/>
                    <a:pt x="33" y="84"/>
                  </a:cubicBezTo>
                  <a:cubicBezTo>
                    <a:pt x="31" y="89"/>
                    <a:pt x="29" y="94"/>
                    <a:pt x="28" y="100"/>
                  </a:cubicBezTo>
                  <a:cubicBezTo>
                    <a:pt x="28" y="101"/>
                    <a:pt x="28" y="102"/>
                    <a:pt x="27" y="102"/>
                  </a:cubicBezTo>
                  <a:cubicBezTo>
                    <a:pt x="27" y="103"/>
                    <a:pt x="27" y="104"/>
                    <a:pt x="27" y="106"/>
                  </a:cubicBezTo>
                  <a:cubicBezTo>
                    <a:pt x="26" y="113"/>
                    <a:pt x="23" y="120"/>
                    <a:pt x="12" y="118"/>
                  </a:cubicBezTo>
                  <a:cubicBezTo>
                    <a:pt x="0" y="116"/>
                    <a:pt x="1" y="111"/>
                    <a:pt x="2" y="102"/>
                  </a:cubicBezTo>
                  <a:cubicBezTo>
                    <a:pt x="2" y="102"/>
                    <a:pt x="2" y="101"/>
                    <a:pt x="2" y="101"/>
                  </a:cubicBezTo>
                  <a:cubicBezTo>
                    <a:pt x="3" y="92"/>
                    <a:pt x="5" y="84"/>
                    <a:pt x="10" y="80"/>
                  </a:cubicBezTo>
                  <a:cubicBezTo>
                    <a:pt x="14" y="75"/>
                    <a:pt x="19" y="73"/>
                    <a:pt x="26" y="74"/>
                  </a:cubicBezTo>
                  <a:cubicBezTo>
                    <a:pt x="27" y="73"/>
                    <a:pt x="28" y="70"/>
                    <a:pt x="29" y="68"/>
                  </a:cubicBezTo>
                  <a:cubicBezTo>
                    <a:pt x="30" y="66"/>
                    <a:pt x="31" y="64"/>
                    <a:pt x="32" y="63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23" y="31"/>
                    <a:pt x="16" y="6"/>
                    <a:pt x="25" y="0"/>
                  </a:cubicBezTo>
                  <a:cubicBezTo>
                    <a:pt x="31" y="13"/>
                    <a:pt x="37" y="27"/>
                    <a:pt x="42" y="41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12"/>
                    <a:pt x="58" y="33"/>
                    <a:pt x="49" y="57"/>
                  </a:cubicBezTo>
                  <a:cubicBezTo>
                    <a:pt x="49" y="59"/>
                    <a:pt x="50" y="60"/>
                    <a:pt x="51" y="62"/>
                  </a:cubicBezTo>
                  <a:cubicBezTo>
                    <a:pt x="52" y="60"/>
                    <a:pt x="52" y="60"/>
                    <a:pt x="52" y="60"/>
                  </a:cubicBezTo>
                  <a:close/>
                  <a:moveTo>
                    <a:pt x="18" y="98"/>
                  </a:moveTo>
                  <a:cubicBezTo>
                    <a:pt x="19" y="93"/>
                    <a:pt x="21" y="88"/>
                    <a:pt x="22" y="84"/>
                  </a:cubicBezTo>
                  <a:cubicBezTo>
                    <a:pt x="20" y="84"/>
                    <a:pt x="18" y="85"/>
                    <a:pt x="17" y="86"/>
                  </a:cubicBezTo>
                  <a:cubicBezTo>
                    <a:pt x="14" y="89"/>
                    <a:pt x="13" y="95"/>
                    <a:pt x="12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6"/>
                    <a:pt x="11" y="108"/>
                    <a:pt x="14" y="108"/>
                  </a:cubicBezTo>
                  <a:cubicBezTo>
                    <a:pt x="16" y="109"/>
                    <a:pt x="17" y="107"/>
                    <a:pt x="17" y="104"/>
                  </a:cubicBezTo>
                  <a:cubicBezTo>
                    <a:pt x="18" y="103"/>
                    <a:pt x="18" y="102"/>
                    <a:pt x="18" y="101"/>
                  </a:cubicBezTo>
                  <a:cubicBezTo>
                    <a:pt x="18" y="100"/>
                    <a:pt x="18" y="99"/>
                    <a:pt x="18" y="98"/>
                  </a:cubicBezTo>
                  <a:close/>
                  <a:moveTo>
                    <a:pt x="62" y="95"/>
                  </a:moveTo>
                  <a:cubicBezTo>
                    <a:pt x="63" y="100"/>
                    <a:pt x="64" y="107"/>
                    <a:pt x="69" y="107"/>
                  </a:cubicBezTo>
                  <a:cubicBezTo>
                    <a:pt x="71" y="107"/>
                    <a:pt x="73" y="105"/>
                    <a:pt x="74" y="103"/>
                  </a:cubicBezTo>
                  <a:cubicBezTo>
                    <a:pt x="75" y="102"/>
                    <a:pt x="76" y="101"/>
                    <a:pt x="76" y="100"/>
                  </a:cubicBezTo>
                  <a:cubicBezTo>
                    <a:pt x="76" y="99"/>
                    <a:pt x="76" y="98"/>
                    <a:pt x="76" y="96"/>
                  </a:cubicBezTo>
                  <a:cubicBezTo>
                    <a:pt x="74" y="92"/>
                    <a:pt x="61" y="84"/>
                    <a:pt x="62" y="9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76344" y="4449763"/>
            <a:ext cx="2467428" cy="1494082"/>
            <a:chOff x="8476344" y="4449763"/>
            <a:chExt cx="2467428" cy="1494082"/>
          </a:xfrm>
        </p:grpSpPr>
        <p:sp>
          <p:nvSpPr>
            <p:cNvPr id="79" name="文本框 78"/>
            <p:cNvSpPr txBox="1"/>
            <p:nvPr/>
          </p:nvSpPr>
          <p:spPr>
            <a:xfrm>
              <a:off x="8476344" y="4866627"/>
              <a:ext cx="24674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00B050"/>
                  </a:solidFill>
                </a:rPr>
                <a:t>在此输入标题内容</a:t>
              </a:r>
              <a:endParaRPr lang="en-US" altLang="zh-CN" sz="1600" b="1" dirty="0" smtClean="0">
                <a:solidFill>
                  <a:srgbClr val="00B050"/>
                </a:solidFill>
              </a:endParaRPr>
            </a:p>
            <a:p>
              <a:r>
                <a:rPr lang="zh-CN" altLang="en-US" sz="1600" dirty="0">
                  <a:solidFill>
                    <a:srgbClr val="00B050"/>
                  </a:solidFill>
                </a:rPr>
                <a:t>点击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输入简要文字</a:t>
              </a:r>
              <a:r>
                <a:rPr lang="zh-CN" altLang="en-US" sz="1600" dirty="0">
                  <a:solidFill>
                    <a:srgbClr val="00B050"/>
                  </a:solidFill>
                </a:rPr>
                <a:t>内容，文字</a:t>
              </a:r>
              <a:r>
                <a:rPr lang="zh-CN" altLang="en-US" sz="1600" dirty="0" smtClean="0">
                  <a:solidFill>
                    <a:srgbClr val="00B050"/>
                  </a:solidFill>
                </a:rPr>
                <a:t>内容需要概括精炼，言简意赅地说明分项内容</a:t>
              </a:r>
              <a:endParaRPr lang="zh-CN" alt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8597901" y="4449763"/>
              <a:ext cx="327024" cy="352939"/>
            </a:xfrm>
            <a:custGeom>
              <a:avLst/>
              <a:gdLst>
                <a:gd name="T0" fmla="*/ 0 w 109"/>
                <a:gd name="T1" fmla="*/ 25 h 118"/>
                <a:gd name="T2" fmla="*/ 28 w 109"/>
                <a:gd name="T3" fmla="*/ 25 h 118"/>
                <a:gd name="T4" fmla="*/ 18 w 109"/>
                <a:gd name="T5" fmla="*/ 13 h 118"/>
                <a:gd name="T6" fmla="*/ 12 w 109"/>
                <a:gd name="T7" fmla="*/ 6 h 118"/>
                <a:gd name="T8" fmla="*/ 18 w 109"/>
                <a:gd name="T9" fmla="*/ 0 h 118"/>
                <a:gd name="T10" fmla="*/ 25 w 109"/>
                <a:gd name="T11" fmla="*/ 6 h 118"/>
                <a:gd name="T12" fmla="*/ 25 w 109"/>
                <a:gd name="T13" fmla="*/ 8 h 118"/>
                <a:gd name="T14" fmla="*/ 35 w 109"/>
                <a:gd name="T15" fmla="*/ 22 h 118"/>
                <a:gd name="T16" fmla="*/ 47 w 109"/>
                <a:gd name="T17" fmla="*/ 9 h 118"/>
                <a:gd name="T18" fmla="*/ 47 w 109"/>
                <a:gd name="T19" fmla="*/ 6 h 118"/>
                <a:gd name="T20" fmla="*/ 53 w 109"/>
                <a:gd name="T21" fmla="*/ 0 h 118"/>
                <a:gd name="T22" fmla="*/ 60 w 109"/>
                <a:gd name="T23" fmla="*/ 6 h 118"/>
                <a:gd name="T24" fmla="*/ 54 w 109"/>
                <a:gd name="T25" fmla="*/ 13 h 118"/>
                <a:gd name="T26" fmla="*/ 43 w 109"/>
                <a:gd name="T27" fmla="*/ 25 h 118"/>
                <a:gd name="T28" fmla="*/ 109 w 109"/>
                <a:gd name="T29" fmla="*/ 25 h 118"/>
                <a:gd name="T30" fmla="*/ 109 w 109"/>
                <a:gd name="T31" fmla="*/ 107 h 118"/>
                <a:gd name="T32" fmla="*/ 101 w 109"/>
                <a:gd name="T33" fmla="*/ 107 h 118"/>
                <a:gd name="T34" fmla="*/ 101 w 109"/>
                <a:gd name="T35" fmla="*/ 118 h 118"/>
                <a:gd name="T36" fmla="*/ 91 w 109"/>
                <a:gd name="T37" fmla="*/ 118 h 118"/>
                <a:gd name="T38" fmla="*/ 91 w 109"/>
                <a:gd name="T39" fmla="*/ 107 h 118"/>
                <a:gd name="T40" fmla="*/ 16 w 109"/>
                <a:gd name="T41" fmla="*/ 107 h 118"/>
                <a:gd name="T42" fmla="*/ 16 w 109"/>
                <a:gd name="T43" fmla="*/ 118 h 118"/>
                <a:gd name="T44" fmla="*/ 5 w 109"/>
                <a:gd name="T45" fmla="*/ 118 h 118"/>
                <a:gd name="T46" fmla="*/ 5 w 109"/>
                <a:gd name="T47" fmla="*/ 107 h 118"/>
                <a:gd name="T48" fmla="*/ 0 w 109"/>
                <a:gd name="T49" fmla="*/ 107 h 118"/>
                <a:gd name="T50" fmla="*/ 0 w 109"/>
                <a:gd name="T51" fmla="*/ 25 h 118"/>
                <a:gd name="T52" fmla="*/ 92 w 109"/>
                <a:gd name="T53" fmla="*/ 80 h 118"/>
                <a:gd name="T54" fmla="*/ 86 w 109"/>
                <a:gd name="T55" fmla="*/ 86 h 118"/>
                <a:gd name="T56" fmla="*/ 92 w 109"/>
                <a:gd name="T57" fmla="*/ 92 h 118"/>
                <a:gd name="T58" fmla="*/ 98 w 109"/>
                <a:gd name="T59" fmla="*/ 86 h 118"/>
                <a:gd name="T60" fmla="*/ 92 w 109"/>
                <a:gd name="T61" fmla="*/ 80 h 118"/>
                <a:gd name="T62" fmla="*/ 12 w 109"/>
                <a:gd name="T63" fmla="*/ 38 h 118"/>
                <a:gd name="T64" fmla="*/ 12 w 109"/>
                <a:gd name="T65" fmla="*/ 93 h 118"/>
                <a:gd name="T66" fmla="*/ 78 w 109"/>
                <a:gd name="T67" fmla="*/ 93 h 118"/>
                <a:gd name="T68" fmla="*/ 78 w 109"/>
                <a:gd name="T69" fmla="*/ 38 h 118"/>
                <a:gd name="T70" fmla="*/ 12 w 109"/>
                <a:gd name="T71" fmla="*/ 38 h 118"/>
                <a:gd name="T72" fmla="*/ 92 w 109"/>
                <a:gd name="T73" fmla="*/ 64 h 118"/>
                <a:gd name="T74" fmla="*/ 86 w 109"/>
                <a:gd name="T75" fmla="*/ 70 h 118"/>
                <a:gd name="T76" fmla="*/ 92 w 109"/>
                <a:gd name="T77" fmla="*/ 76 h 118"/>
                <a:gd name="T78" fmla="*/ 98 w 109"/>
                <a:gd name="T79" fmla="*/ 70 h 118"/>
                <a:gd name="T80" fmla="*/ 92 w 109"/>
                <a:gd name="T81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118">
                  <a:moveTo>
                    <a:pt x="0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5" y="13"/>
                    <a:pt x="12" y="10"/>
                    <a:pt x="12" y="6"/>
                  </a:cubicBezTo>
                  <a:cubicBezTo>
                    <a:pt x="12" y="3"/>
                    <a:pt x="15" y="0"/>
                    <a:pt x="18" y="0"/>
                  </a:cubicBezTo>
                  <a:cubicBezTo>
                    <a:pt x="22" y="0"/>
                    <a:pt x="25" y="3"/>
                    <a:pt x="25" y="6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7"/>
                    <a:pt x="47" y="6"/>
                  </a:cubicBezTo>
                  <a:cubicBezTo>
                    <a:pt x="47" y="3"/>
                    <a:pt x="50" y="0"/>
                    <a:pt x="53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3"/>
                    <a:pt x="54" y="13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92" y="80"/>
                  </a:moveTo>
                  <a:cubicBezTo>
                    <a:pt x="89" y="80"/>
                    <a:pt x="86" y="83"/>
                    <a:pt x="86" y="86"/>
                  </a:cubicBezTo>
                  <a:cubicBezTo>
                    <a:pt x="86" y="89"/>
                    <a:pt x="89" y="92"/>
                    <a:pt x="92" y="92"/>
                  </a:cubicBezTo>
                  <a:cubicBezTo>
                    <a:pt x="95" y="92"/>
                    <a:pt x="98" y="89"/>
                    <a:pt x="98" y="86"/>
                  </a:cubicBezTo>
                  <a:cubicBezTo>
                    <a:pt x="98" y="83"/>
                    <a:pt x="95" y="80"/>
                    <a:pt x="92" y="80"/>
                  </a:cubicBezTo>
                  <a:close/>
                  <a:moveTo>
                    <a:pt x="12" y="38"/>
                  </a:moveTo>
                  <a:cubicBezTo>
                    <a:pt x="12" y="93"/>
                    <a:pt x="12" y="93"/>
                    <a:pt x="12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12" y="38"/>
                    <a:pt x="12" y="38"/>
                    <a:pt x="12" y="38"/>
                  </a:cubicBezTo>
                  <a:close/>
                  <a:moveTo>
                    <a:pt x="92" y="64"/>
                  </a:moveTo>
                  <a:cubicBezTo>
                    <a:pt x="89" y="64"/>
                    <a:pt x="86" y="67"/>
                    <a:pt x="86" y="70"/>
                  </a:cubicBezTo>
                  <a:cubicBezTo>
                    <a:pt x="86" y="73"/>
                    <a:pt x="89" y="76"/>
                    <a:pt x="92" y="76"/>
                  </a:cubicBezTo>
                  <a:cubicBezTo>
                    <a:pt x="95" y="76"/>
                    <a:pt x="98" y="73"/>
                    <a:pt x="98" y="70"/>
                  </a:cubicBezTo>
                  <a:cubicBezTo>
                    <a:pt x="98" y="67"/>
                    <a:pt x="95" y="64"/>
                    <a:pt x="92" y="6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62" grpId="0" animBg="1"/>
      <p:bldP spid="63" grpId="0" animBg="1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-2559206" y="1879141"/>
            <a:ext cx="5118412" cy="3394688"/>
            <a:chOff x="4708525" y="2508250"/>
            <a:chExt cx="2771775" cy="1838326"/>
          </a:xfrm>
          <a:solidFill>
            <a:srgbClr val="00B050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95850" y="2859088"/>
              <a:ext cx="68263" cy="1192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24413" y="4100513"/>
              <a:ext cx="211138" cy="246063"/>
            </a:xfrm>
            <a:custGeom>
              <a:avLst/>
              <a:gdLst>
                <a:gd name="T0" fmla="*/ 56 w 56"/>
                <a:gd name="T1" fmla="*/ 62 h 65"/>
                <a:gd name="T2" fmla="*/ 52 w 56"/>
                <a:gd name="T3" fmla="*/ 65 h 65"/>
                <a:gd name="T4" fmla="*/ 3 w 56"/>
                <a:gd name="T5" fmla="*/ 65 h 65"/>
                <a:gd name="T6" fmla="*/ 0 w 56"/>
                <a:gd name="T7" fmla="*/ 62 h 65"/>
                <a:gd name="T8" fmla="*/ 10 w 56"/>
                <a:gd name="T9" fmla="*/ 3 h 65"/>
                <a:gd name="T10" fmla="*/ 13 w 56"/>
                <a:gd name="T11" fmla="*/ 0 h 65"/>
                <a:gd name="T12" fmla="*/ 42 w 56"/>
                <a:gd name="T13" fmla="*/ 0 h 65"/>
                <a:gd name="T14" fmla="*/ 45 w 56"/>
                <a:gd name="T15" fmla="*/ 3 h 65"/>
                <a:gd name="T16" fmla="*/ 56 w 56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5">
                  <a:moveTo>
                    <a:pt x="56" y="62"/>
                  </a:moveTo>
                  <a:cubicBezTo>
                    <a:pt x="56" y="64"/>
                    <a:pt x="54" y="65"/>
                    <a:pt x="5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62513" y="40020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295900" y="2968625"/>
              <a:ext cx="1597025" cy="901700"/>
            </a:xfrm>
            <a:custGeom>
              <a:avLst/>
              <a:gdLst>
                <a:gd name="T0" fmla="*/ 424 w 424"/>
                <a:gd name="T1" fmla="*/ 0 h 239"/>
                <a:gd name="T2" fmla="*/ 0 w 424"/>
                <a:gd name="T3" fmla="*/ 0 h 239"/>
                <a:gd name="T4" fmla="*/ 0 w 424"/>
                <a:gd name="T5" fmla="*/ 119 h 239"/>
                <a:gd name="T6" fmla="*/ 0 w 424"/>
                <a:gd name="T7" fmla="*/ 119 h 239"/>
                <a:gd name="T8" fmla="*/ 0 w 424"/>
                <a:gd name="T9" fmla="*/ 123 h 239"/>
                <a:gd name="T10" fmla="*/ 116 w 424"/>
                <a:gd name="T11" fmla="*/ 239 h 239"/>
                <a:gd name="T12" fmla="*/ 308 w 424"/>
                <a:gd name="T13" fmla="*/ 239 h 239"/>
                <a:gd name="T14" fmla="*/ 424 w 424"/>
                <a:gd name="T15" fmla="*/ 123 h 239"/>
                <a:gd name="T16" fmla="*/ 424 w 424"/>
                <a:gd name="T17" fmla="*/ 119 h 239"/>
                <a:gd name="T18" fmla="*/ 424 w 424"/>
                <a:gd name="T19" fmla="*/ 119 h 239"/>
                <a:gd name="T20" fmla="*/ 424 w 424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39">
                  <a:moveTo>
                    <a:pt x="4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2"/>
                    <a:pt x="0" y="123"/>
                  </a:cubicBezTo>
                  <a:cubicBezTo>
                    <a:pt x="0" y="187"/>
                    <a:pt x="52" y="239"/>
                    <a:pt x="116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72" y="239"/>
                    <a:pt x="424" y="187"/>
                    <a:pt x="424" y="123"/>
                  </a:cubicBezTo>
                  <a:cubicBezTo>
                    <a:pt x="424" y="122"/>
                    <a:pt x="424" y="121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094413" y="2968625"/>
              <a:ext cx="798513" cy="901700"/>
            </a:xfrm>
            <a:custGeom>
              <a:avLst/>
              <a:gdLst>
                <a:gd name="T0" fmla="*/ 212 w 212"/>
                <a:gd name="T1" fmla="*/ 0 h 239"/>
                <a:gd name="T2" fmla="*/ 0 w 212"/>
                <a:gd name="T3" fmla="*/ 0 h 239"/>
                <a:gd name="T4" fmla="*/ 0 w 212"/>
                <a:gd name="T5" fmla="*/ 239 h 239"/>
                <a:gd name="T6" fmla="*/ 96 w 212"/>
                <a:gd name="T7" fmla="*/ 239 h 239"/>
                <a:gd name="T8" fmla="*/ 212 w 212"/>
                <a:gd name="T9" fmla="*/ 123 h 239"/>
                <a:gd name="T10" fmla="*/ 212 w 212"/>
                <a:gd name="T11" fmla="*/ 119 h 239"/>
                <a:gd name="T12" fmla="*/ 212 w 212"/>
                <a:gd name="T13" fmla="*/ 119 h 239"/>
                <a:gd name="T14" fmla="*/ 212 w 212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39">
                  <a:moveTo>
                    <a:pt x="2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160" y="239"/>
                    <a:pt x="212" y="187"/>
                    <a:pt x="212" y="123"/>
                  </a:cubicBezTo>
                  <a:cubicBezTo>
                    <a:pt x="212" y="122"/>
                    <a:pt x="212" y="121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08525" y="2508250"/>
              <a:ext cx="2771775" cy="811213"/>
            </a:xfrm>
            <a:custGeom>
              <a:avLst/>
              <a:gdLst>
                <a:gd name="T0" fmla="*/ 873 w 1746"/>
                <a:gd name="T1" fmla="*/ 511 h 511"/>
                <a:gd name="T2" fmla="*/ 0 w 1746"/>
                <a:gd name="T3" fmla="*/ 254 h 511"/>
                <a:gd name="T4" fmla="*/ 873 w 1746"/>
                <a:gd name="T5" fmla="*/ 0 h 511"/>
                <a:gd name="T6" fmla="*/ 1746 w 1746"/>
                <a:gd name="T7" fmla="*/ 254 h 511"/>
                <a:gd name="T8" fmla="*/ 873 w 1746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511">
                  <a:moveTo>
                    <a:pt x="873" y="511"/>
                  </a:moveTo>
                  <a:lnTo>
                    <a:pt x="0" y="254"/>
                  </a:lnTo>
                  <a:lnTo>
                    <a:pt x="873" y="0"/>
                  </a:lnTo>
                  <a:lnTo>
                    <a:pt x="1746" y="254"/>
                  </a:lnTo>
                  <a:lnTo>
                    <a:pt x="873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353254" y="2171700"/>
            <a:ext cx="548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00B050"/>
                </a:solidFill>
              </a:rPr>
              <a:t>谢谢指导</a:t>
            </a:r>
            <a:endParaRPr lang="zh-CN" altLang="en-US" sz="5400" b="1" dirty="0">
              <a:solidFill>
                <a:srgbClr val="00B05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81677" y="3314700"/>
            <a:ext cx="42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</a:rPr>
              <a:t>清新简约大气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PPT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模板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81450" y="4178300"/>
            <a:ext cx="4228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B050"/>
                </a:solidFill>
              </a:rPr>
              <a:t>导师：情缘素材   答辩人：情缘素材</a:t>
            </a:r>
            <a:endParaRPr lang="zh-CN" altLang="en-US" sz="2000" b="1" dirty="0" smtClean="0">
              <a:solidFill>
                <a:srgbClr val="00B050"/>
              </a:solidFill>
            </a:endParaRPr>
          </a:p>
        </p:txBody>
      </p:sp>
      <p:grpSp>
        <p:nvGrpSpPr>
          <p:cNvPr id="1191" name="组合 1190"/>
          <p:cNvGrpSpPr/>
          <p:nvPr/>
        </p:nvGrpSpPr>
        <p:grpSpPr>
          <a:xfrm>
            <a:off x="9448799" y="3962400"/>
            <a:ext cx="2002839" cy="2895600"/>
            <a:chOff x="9239249" y="3962400"/>
            <a:chExt cx="2002839" cy="2895600"/>
          </a:xfrm>
        </p:grpSpPr>
        <p:grpSp>
          <p:nvGrpSpPr>
            <p:cNvPr id="1166" name="组合 1165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715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90" name="任意多边形 1189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92" name="组合 1191"/>
          <p:cNvGrpSpPr/>
          <p:nvPr/>
        </p:nvGrpSpPr>
        <p:grpSpPr>
          <a:xfrm>
            <a:off x="8001000" y="5391150"/>
            <a:ext cx="1014596" cy="1466850"/>
            <a:chOff x="9239249" y="3962400"/>
            <a:chExt cx="2002839" cy="2895600"/>
          </a:xfrm>
        </p:grpSpPr>
        <p:grpSp>
          <p:nvGrpSpPr>
            <p:cNvPr id="1193" name="组合 1192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195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6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7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8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9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0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1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2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3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4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5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6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7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8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9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0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1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2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4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7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8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9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0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1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2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3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94" name="任意多边形 1193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24" name="组合 1223"/>
          <p:cNvGrpSpPr/>
          <p:nvPr/>
        </p:nvGrpSpPr>
        <p:grpSpPr>
          <a:xfrm>
            <a:off x="6438900" y="5949131"/>
            <a:ext cx="628650" cy="908869"/>
            <a:chOff x="9239249" y="3962400"/>
            <a:chExt cx="2002839" cy="2895600"/>
          </a:xfrm>
        </p:grpSpPr>
        <p:grpSp>
          <p:nvGrpSpPr>
            <p:cNvPr id="1225" name="组合 1224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227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8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9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0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1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2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3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4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5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6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7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8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9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0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1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2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3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4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5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6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7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8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9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0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1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2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3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4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5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26" name="任意多边形 1225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1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-2559206" y="1879141"/>
            <a:ext cx="5118412" cy="3394688"/>
            <a:chOff x="4708525" y="2508250"/>
            <a:chExt cx="2771775" cy="1838326"/>
          </a:xfrm>
          <a:solidFill>
            <a:srgbClr val="00B050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95850" y="2859088"/>
              <a:ext cx="68263" cy="1192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24413" y="4100513"/>
              <a:ext cx="211138" cy="246063"/>
            </a:xfrm>
            <a:custGeom>
              <a:avLst/>
              <a:gdLst>
                <a:gd name="T0" fmla="*/ 56 w 56"/>
                <a:gd name="T1" fmla="*/ 62 h 65"/>
                <a:gd name="T2" fmla="*/ 52 w 56"/>
                <a:gd name="T3" fmla="*/ 65 h 65"/>
                <a:gd name="T4" fmla="*/ 3 w 56"/>
                <a:gd name="T5" fmla="*/ 65 h 65"/>
                <a:gd name="T6" fmla="*/ 0 w 56"/>
                <a:gd name="T7" fmla="*/ 62 h 65"/>
                <a:gd name="T8" fmla="*/ 10 w 56"/>
                <a:gd name="T9" fmla="*/ 3 h 65"/>
                <a:gd name="T10" fmla="*/ 13 w 56"/>
                <a:gd name="T11" fmla="*/ 0 h 65"/>
                <a:gd name="T12" fmla="*/ 42 w 56"/>
                <a:gd name="T13" fmla="*/ 0 h 65"/>
                <a:gd name="T14" fmla="*/ 45 w 56"/>
                <a:gd name="T15" fmla="*/ 3 h 65"/>
                <a:gd name="T16" fmla="*/ 56 w 56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5">
                  <a:moveTo>
                    <a:pt x="56" y="62"/>
                  </a:moveTo>
                  <a:cubicBezTo>
                    <a:pt x="56" y="64"/>
                    <a:pt x="54" y="65"/>
                    <a:pt x="5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62513" y="40020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295900" y="2968625"/>
              <a:ext cx="1597025" cy="901700"/>
            </a:xfrm>
            <a:custGeom>
              <a:avLst/>
              <a:gdLst>
                <a:gd name="T0" fmla="*/ 424 w 424"/>
                <a:gd name="T1" fmla="*/ 0 h 239"/>
                <a:gd name="T2" fmla="*/ 0 w 424"/>
                <a:gd name="T3" fmla="*/ 0 h 239"/>
                <a:gd name="T4" fmla="*/ 0 w 424"/>
                <a:gd name="T5" fmla="*/ 119 h 239"/>
                <a:gd name="T6" fmla="*/ 0 w 424"/>
                <a:gd name="T7" fmla="*/ 119 h 239"/>
                <a:gd name="T8" fmla="*/ 0 w 424"/>
                <a:gd name="T9" fmla="*/ 123 h 239"/>
                <a:gd name="T10" fmla="*/ 116 w 424"/>
                <a:gd name="T11" fmla="*/ 239 h 239"/>
                <a:gd name="T12" fmla="*/ 308 w 424"/>
                <a:gd name="T13" fmla="*/ 239 h 239"/>
                <a:gd name="T14" fmla="*/ 424 w 424"/>
                <a:gd name="T15" fmla="*/ 123 h 239"/>
                <a:gd name="T16" fmla="*/ 424 w 424"/>
                <a:gd name="T17" fmla="*/ 119 h 239"/>
                <a:gd name="T18" fmla="*/ 424 w 424"/>
                <a:gd name="T19" fmla="*/ 119 h 239"/>
                <a:gd name="T20" fmla="*/ 424 w 424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39">
                  <a:moveTo>
                    <a:pt x="4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2"/>
                    <a:pt x="0" y="123"/>
                  </a:cubicBezTo>
                  <a:cubicBezTo>
                    <a:pt x="0" y="187"/>
                    <a:pt x="52" y="239"/>
                    <a:pt x="116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72" y="239"/>
                    <a:pt x="424" y="187"/>
                    <a:pt x="424" y="123"/>
                  </a:cubicBezTo>
                  <a:cubicBezTo>
                    <a:pt x="424" y="122"/>
                    <a:pt x="424" y="121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094413" y="2968625"/>
              <a:ext cx="798513" cy="901700"/>
            </a:xfrm>
            <a:custGeom>
              <a:avLst/>
              <a:gdLst>
                <a:gd name="T0" fmla="*/ 212 w 212"/>
                <a:gd name="T1" fmla="*/ 0 h 239"/>
                <a:gd name="T2" fmla="*/ 0 w 212"/>
                <a:gd name="T3" fmla="*/ 0 h 239"/>
                <a:gd name="T4" fmla="*/ 0 w 212"/>
                <a:gd name="T5" fmla="*/ 239 h 239"/>
                <a:gd name="T6" fmla="*/ 96 w 212"/>
                <a:gd name="T7" fmla="*/ 239 h 239"/>
                <a:gd name="T8" fmla="*/ 212 w 212"/>
                <a:gd name="T9" fmla="*/ 123 h 239"/>
                <a:gd name="T10" fmla="*/ 212 w 212"/>
                <a:gd name="T11" fmla="*/ 119 h 239"/>
                <a:gd name="T12" fmla="*/ 212 w 212"/>
                <a:gd name="T13" fmla="*/ 119 h 239"/>
                <a:gd name="T14" fmla="*/ 212 w 212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39">
                  <a:moveTo>
                    <a:pt x="2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160" y="239"/>
                    <a:pt x="212" y="187"/>
                    <a:pt x="212" y="123"/>
                  </a:cubicBezTo>
                  <a:cubicBezTo>
                    <a:pt x="212" y="122"/>
                    <a:pt x="212" y="121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08525" y="2508250"/>
              <a:ext cx="2771775" cy="811213"/>
            </a:xfrm>
            <a:custGeom>
              <a:avLst/>
              <a:gdLst>
                <a:gd name="T0" fmla="*/ 873 w 1746"/>
                <a:gd name="T1" fmla="*/ 511 h 511"/>
                <a:gd name="T2" fmla="*/ 0 w 1746"/>
                <a:gd name="T3" fmla="*/ 254 h 511"/>
                <a:gd name="T4" fmla="*/ 873 w 1746"/>
                <a:gd name="T5" fmla="*/ 0 h 511"/>
                <a:gd name="T6" fmla="*/ 1746 w 1746"/>
                <a:gd name="T7" fmla="*/ 254 h 511"/>
                <a:gd name="T8" fmla="*/ 873 w 1746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511">
                  <a:moveTo>
                    <a:pt x="873" y="511"/>
                  </a:moveTo>
                  <a:lnTo>
                    <a:pt x="0" y="254"/>
                  </a:lnTo>
                  <a:lnTo>
                    <a:pt x="873" y="0"/>
                  </a:lnTo>
                  <a:lnTo>
                    <a:pt x="1746" y="254"/>
                  </a:lnTo>
                  <a:lnTo>
                    <a:pt x="873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0276" y="2247900"/>
            <a:ext cx="861774" cy="18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A3"/>
                </a:solidFill>
              </a:rPr>
              <a:t>目录</a:t>
            </a:r>
            <a:endParaRPr lang="zh-CN" altLang="en-US" sz="4400" b="1" dirty="0">
              <a:solidFill>
                <a:srgbClr val="FFFFA3"/>
              </a:solidFill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111" name="组合 110"/>
          <p:cNvGrpSpPr/>
          <p:nvPr/>
        </p:nvGrpSpPr>
        <p:grpSpPr>
          <a:xfrm>
            <a:off x="5888265" y="1412510"/>
            <a:ext cx="541564" cy="782964"/>
            <a:chOff x="9239249" y="3962400"/>
            <a:chExt cx="2002839" cy="289560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14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3" name="任意多边形 112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652306" y="1688177"/>
            <a:ext cx="115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绪论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5888265" y="2377710"/>
            <a:ext cx="541564" cy="782964"/>
            <a:chOff x="9239249" y="3962400"/>
            <a:chExt cx="2002839" cy="289560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80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任意多边形 178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9" name="文本框 208"/>
          <p:cNvSpPr txBox="1"/>
          <p:nvPr/>
        </p:nvSpPr>
        <p:spPr>
          <a:xfrm>
            <a:off x="6652306" y="2653377"/>
            <a:ext cx="305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研究方法与思路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5888265" y="3342910"/>
            <a:ext cx="541564" cy="782964"/>
            <a:chOff x="9239249" y="3962400"/>
            <a:chExt cx="2002839" cy="2895600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2" name="任意多边形 2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文本框 241"/>
          <p:cNvSpPr txBox="1"/>
          <p:nvPr/>
        </p:nvSpPr>
        <p:spPr>
          <a:xfrm>
            <a:off x="6652260" y="3618865"/>
            <a:ext cx="4081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关键技术与实践难点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5888265" y="4308110"/>
            <a:ext cx="541564" cy="782964"/>
            <a:chOff x="9239249" y="3962400"/>
            <a:chExt cx="2002839" cy="2895600"/>
          </a:xfrm>
        </p:grpSpPr>
        <p:grpSp>
          <p:nvGrpSpPr>
            <p:cNvPr id="244" name="组合 243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46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5" name="任意多边形 244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5" name="文本框 274"/>
          <p:cNvSpPr txBox="1"/>
          <p:nvPr/>
        </p:nvSpPr>
        <p:spPr>
          <a:xfrm>
            <a:off x="6652305" y="4583777"/>
            <a:ext cx="31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研究成果与应用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5888265" y="5273311"/>
            <a:ext cx="541564" cy="782964"/>
            <a:chOff x="9239249" y="3962400"/>
            <a:chExt cx="2002839" cy="2895600"/>
          </a:xfrm>
        </p:grpSpPr>
        <p:grpSp>
          <p:nvGrpSpPr>
            <p:cNvPr id="277" name="组合 276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79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8" name="任意多边形 277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6652306" y="5548978"/>
            <a:ext cx="195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论文总结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76" name="KSO_Shape"/>
          <p:cNvSpPr/>
          <p:nvPr/>
        </p:nvSpPr>
        <p:spPr>
          <a:xfrm rot="5400000">
            <a:off x="5159324" y="1745470"/>
            <a:ext cx="476707" cy="456844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91508" y="4424928"/>
            <a:ext cx="3825565" cy="1551330"/>
            <a:chOff x="1238251" y="4468471"/>
            <a:chExt cx="3825565" cy="1551330"/>
          </a:xfrm>
        </p:grpSpPr>
        <p:grpSp>
          <p:nvGrpSpPr>
            <p:cNvPr id="4" name="组合 3"/>
            <p:cNvGrpSpPr/>
            <p:nvPr/>
          </p:nvGrpSpPr>
          <p:grpSpPr>
            <a:xfrm>
              <a:off x="1238251" y="4536193"/>
              <a:ext cx="3825565" cy="1483608"/>
              <a:chOff x="1238251" y="4536193"/>
              <a:chExt cx="3825565" cy="1483608"/>
            </a:xfrm>
          </p:grpSpPr>
          <p:sp>
            <p:nvSpPr>
              <p:cNvPr id="344" name="Freeform 18"/>
              <p:cNvSpPr/>
              <p:nvPr/>
            </p:nvSpPr>
            <p:spPr bwMode="auto">
              <a:xfrm>
                <a:off x="1238251" y="5095303"/>
                <a:ext cx="1215865" cy="655181"/>
              </a:xfrm>
              <a:custGeom>
                <a:avLst/>
                <a:gdLst>
                  <a:gd name="T0" fmla="*/ 0 w 772"/>
                  <a:gd name="T1" fmla="*/ 171 h 416"/>
                  <a:gd name="T2" fmla="*/ 623 w 772"/>
                  <a:gd name="T3" fmla="*/ 0 h 416"/>
                  <a:gd name="T4" fmla="*/ 772 w 772"/>
                  <a:gd name="T5" fmla="*/ 104 h 416"/>
                  <a:gd name="T6" fmla="*/ 636 w 772"/>
                  <a:gd name="T7" fmla="*/ 416 h 416"/>
                  <a:gd name="T8" fmla="*/ 553 w 772"/>
                  <a:gd name="T9" fmla="*/ 386 h 416"/>
                  <a:gd name="T10" fmla="*/ 80 w 772"/>
                  <a:gd name="T11" fmla="*/ 198 h 416"/>
                  <a:gd name="T12" fmla="*/ 0 w 772"/>
                  <a:gd name="T13" fmla="*/ 171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2" h="416">
                    <a:moveTo>
                      <a:pt x="0" y="171"/>
                    </a:moveTo>
                    <a:lnTo>
                      <a:pt x="623" y="0"/>
                    </a:lnTo>
                    <a:lnTo>
                      <a:pt x="772" y="104"/>
                    </a:lnTo>
                    <a:lnTo>
                      <a:pt x="636" y="416"/>
                    </a:lnTo>
                    <a:lnTo>
                      <a:pt x="553" y="386"/>
                    </a:lnTo>
                    <a:lnTo>
                      <a:pt x="80" y="198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" name="Freeform 19"/>
              <p:cNvSpPr/>
              <p:nvPr/>
            </p:nvSpPr>
            <p:spPr bwMode="auto">
              <a:xfrm>
                <a:off x="1263450" y="5296897"/>
                <a:ext cx="3800366" cy="722904"/>
              </a:xfrm>
              <a:custGeom>
                <a:avLst/>
                <a:gdLst>
                  <a:gd name="T0" fmla="*/ 690 w 2665"/>
                  <a:gd name="T1" fmla="*/ 318 h 507"/>
                  <a:gd name="T2" fmla="*/ 0 w 2665"/>
                  <a:gd name="T3" fmla="*/ 47 h 507"/>
                  <a:gd name="T4" fmla="*/ 0 w 2665"/>
                  <a:gd name="T5" fmla="*/ 129 h 507"/>
                  <a:gd name="T6" fmla="*/ 639 w 2665"/>
                  <a:gd name="T7" fmla="*/ 369 h 507"/>
                  <a:gd name="T8" fmla="*/ 1627 w 2665"/>
                  <a:gd name="T9" fmla="*/ 507 h 507"/>
                  <a:gd name="T10" fmla="*/ 2665 w 2665"/>
                  <a:gd name="T11" fmla="*/ 121 h 507"/>
                  <a:gd name="T12" fmla="*/ 2663 w 2665"/>
                  <a:gd name="T13" fmla="*/ 58 h 507"/>
                  <a:gd name="T14" fmla="*/ 1258 w 2665"/>
                  <a:gd name="T15" fmla="*/ 56 h 507"/>
                  <a:gd name="T16" fmla="*/ 690 w 2665"/>
                  <a:gd name="T17" fmla="*/ 318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5" h="507">
                    <a:moveTo>
                      <a:pt x="690" y="318"/>
                    </a:moveTo>
                    <a:cubicBezTo>
                      <a:pt x="690" y="318"/>
                      <a:pt x="300" y="0"/>
                      <a:pt x="0" y="47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352" y="107"/>
                      <a:pt x="639" y="369"/>
                    </a:cubicBezTo>
                    <a:cubicBezTo>
                      <a:pt x="1627" y="507"/>
                      <a:pt x="1627" y="507"/>
                      <a:pt x="1627" y="507"/>
                    </a:cubicBezTo>
                    <a:cubicBezTo>
                      <a:pt x="2665" y="121"/>
                      <a:pt x="2665" y="121"/>
                      <a:pt x="2665" y="121"/>
                    </a:cubicBezTo>
                    <a:cubicBezTo>
                      <a:pt x="2663" y="58"/>
                      <a:pt x="2663" y="58"/>
                      <a:pt x="2663" y="58"/>
                    </a:cubicBezTo>
                    <a:cubicBezTo>
                      <a:pt x="1258" y="56"/>
                      <a:pt x="1258" y="56"/>
                      <a:pt x="1258" y="56"/>
                    </a:cubicBezTo>
                    <a:lnTo>
                      <a:pt x="690" y="3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6" name="Freeform 20"/>
              <p:cNvSpPr/>
              <p:nvPr/>
            </p:nvSpPr>
            <p:spPr bwMode="auto">
              <a:xfrm>
                <a:off x="2239922" y="5222873"/>
                <a:ext cx="2819169" cy="697705"/>
              </a:xfrm>
              <a:custGeom>
                <a:avLst/>
                <a:gdLst>
                  <a:gd name="T0" fmla="*/ 0 w 1790"/>
                  <a:gd name="T1" fmla="*/ 335 h 443"/>
                  <a:gd name="T2" fmla="*/ 851 w 1790"/>
                  <a:gd name="T3" fmla="*/ 443 h 443"/>
                  <a:gd name="T4" fmla="*/ 1790 w 1790"/>
                  <a:gd name="T5" fmla="*/ 100 h 443"/>
                  <a:gd name="T6" fmla="*/ 949 w 1790"/>
                  <a:gd name="T7" fmla="*/ 0 h 443"/>
                  <a:gd name="T8" fmla="*/ 0 w 1790"/>
                  <a:gd name="T9" fmla="*/ 335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0" h="443">
                    <a:moveTo>
                      <a:pt x="0" y="335"/>
                    </a:moveTo>
                    <a:lnTo>
                      <a:pt x="851" y="443"/>
                    </a:lnTo>
                    <a:lnTo>
                      <a:pt x="1790" y="100"/>
                    </a:lnTo>
                    <a:lnTo>
                      <a:pt x="949" y="0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7" name="Freeform 21"/>
              <p:cNvSpPr/>
              <p:nvPr/>
            </p:nvSpPr>
            <p:spPr bwMode="auto">
              <a:xfrm>
                <a:off x="2239922" y="5222873"/>
                <a:ext cx="2779795" cy="601632"/>
              </a:xfrm>
              <a:custGeom>
                <a:avLst/>
                <a:gdLst>
                  <a:gd name="T0" fmla="*/ 0 w 1765"/>
                  <a:gd name="T1" fmla="*/ 335 h 382"/>
                  <a:gd name="T2" fmla="*/ 825 w 1765"/>
                  <a:gd name="T3" fmla="*/ 382 h 382"/>
                  <a:gd name="T4" fmla="*/ 1765 w 1765"/>
                  <a:gd name="T5" fmla="*/ 38 h 382"/>
                  <a:gd name="T6" fmla="*/ 949 w 1765"/>
                  <a:gd name="T7" fmla="*/ 0 h 382"/>
                  <a:gd name="T8" fmla="*/ 0 w 1765"/>
                  <a:gd name="T9" fmla="*/ 335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5" h="382">
                    <a:moveTo>
                      <a:pt x="0" y="335"/>
                    </a:moveTo>
                    <a:lnTo>
                      <a:pt x="825" y="382"/>
                    </a:lnTo>
                    <a:lnTo>
                      <a:pt x="1765" y="38"/>
                    </a:lnTo>
                    <a:lnTo>
                      <a:pt x="949" y="0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" name="Freeform 22"/>
              <p:cNvSpPr/>
              <p:nvPr/>
            </p:nvSpPr>
            <p:spPr bwMode="auto">
              <a:xfrm>
                <a:off x="2255672" y="5186650"/>
                <a:ext cx="2734121" cy="573283"/>
              </a:xfrm>
              <a:custGeom>
                <a:avLst/>
                <a:gdLst>
                  <a:gd name="T0" fmla="*/ 1037 w 1917"/>
                  <a:gd name="T1" fmla="*/ 25 h 402"/>
                  <a:gd name="T2" fmla="*/ 1917 w 1917"/>
                  <a:gd name="T3" fmla="*/ 0 h 402"/>
                  <a:gd name="T4" fmla="*/ 906 w 1917"/>
                  <a:gd name="T5" fmla="*/ 402 h 402"/>
                  <a:gd name="T6" fmla="*/ 0 w 1917"/>
                  <a:gd name="T7" fmla="*/ 390 h 402"/>
                  <a:gd name="T8" fmla="*/ 1037 w 1917"/>
                  <a:gd name="T9" fmla="*/ 25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7" h="402">
                    <a:moveTo>
                      <a:pt x="1037" y="25"/>
                    </a:moveTo>
                    <a:cubicBezTo>
                      <a:pt x="1037" y="25"/>
                      <a:pt x="1703" y="67"/>
                      <a:pt x="1917" y="0"/>
                    </a:cubicBezTo>
                    <a:cubicBezTo>
                      <a:pt x="906" y="402"/>
                      <a:pt x="906" y="402"/>
                      <a:pt x="906" y="402"/>
                    </a:cubicBezTo>
                    <a:cubicBezTo>
                      <a:pt x="0" y="390"/>
                      <a:pt x="0" y="390"/>
                      <a:pt x="0" y="390"/>
                    </a:cubicBezTo>
                    <a:lnTo>
                      <a:pt x="1037" y="2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" name="Freeform 23"/>
              <p:cNvSpPr/>
              <p:nvPr/>
            </p:nvSpPr>
            <p:spPr bwMode="auto">
              <a:xfrm>
                <a:off x="1257150" y="4625966"/>
                <a:ext cx="2477404" cy="1124517"/>
              </a:xfrm>
              <a:custGeom>
                <a:avLst/>
                <a:gdLst>
                  <a:gd name="T0" fmla="*/ 689 w 1738"/>
                  <a:gd name="T1" fmla="*/ 789 h 789"/>
                  <a:gd name="T2" fmla="*/ 0 w 1738"/>
                  <a:gd name="T3" fmla="*/ 465 h 789"/>
                  <a:gd name="T4" fmla="*/ 1250 w 1738"/>
                  <a:gd name="T5" fmla="*/ 0 h 789"/>
                  <a:gd name="T6" fmla="*/ 1738 w 1738"/>
                  <a:gd name="T7" fmla="*/ 419 h 789"/>
                  <a:gd name="T8" fmla="*/ 689 w 1738"/>
                  <a:gd name="T9" fmla="*/ 789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8" h="789">
                    <a:moveTo>
                      <a:pt x="689" y="789"/>
                    </a:moveTo>
                    <a:cubicBezTo>
                      <a:pt x="689" y="789"/>
                      <a:pt x="333" y="454"/>
                      <a:pt x="0" y="465"/>
                    </a:cubicBezTo>
                    <a:cubicBezTo>
                      <a:pt x="1250" y="0"/>
                      <a:pt x="1250" y="0"/>
                      <a:pt x="1250" y="0"/>
                    </a:cubicBezTo>
                    <a:cubicBezTo>
                      <a:pt x="1250" y="0"/>
                      <a:pt x="1647" y="17"/>
                      <a:pt x="1738" y="419"/>
                    </a:cubicBezTo>
                    <a:lnTo>
                      <a:pt x="689" y="78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0" name="Freeform 24"/>
              <p:cNvSpPr/>
              <p:nvPr/>
            </p:nvSpPr>
            <p:spPr bwMode="auto">
              <a:xfrm>
                <a:off x="1269750" y="4536193"/>
                <a:ext cx="2464804" cy="1214290"/>
              </a:xfrm>
              <a:custGeom>
                <a:avLst/>
                <a:gdLst>
                  <a:gd name="T0" fmla="*/ 680 w 1729"/>
                  <a:gd name="T1" fmla="*/ 851 h 851"/>
                  <a:gd name="T2" fmla="*/ 0 w 1729"/>
                  <a:gd name="T3" fmla="*/ 479 h 851"/>
                  <a:gd name="T4" fmla="*/ 1243 w 1729"/>
                  <a:gd name="T5" fmla="*/ 0 h 851"/>
                  <a:gd name="T6" fmla="*/ 1729 w 1729"/>
                  <a:gd name="T7" fmla="*/ 481 h 851"/>
                  <a:gd name="T8" fmla="*/ 680 w 1729"/>
                  <a:gd name="T9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9" h="851">
                    <a:moveTo>
                      <a:pt x="680" y="851"/>
                    </a:moveTo>
                    <a:cubicBezTo>
                      <a:pt x="680" y="851"/>
                      <a:pt x="420" y="471"/>
                      <a:pt x="0" y="479"/>
                    </a:cubicBezTo>
                    <a:cubicBezTo>
                      <a:pt x="1243" y="0"/>
                      <a:pt x="1243" y="0"/>
                      <a:pt x="1243" y="0"/>
                    </a:cubicBezTo>
                    <a:cubicBezTo>
                      <a:pt x="1243" y="0"/>
                      <a:pt x="1574" y="109"/>
                      <a:pt x="1729" y="481"/>
                    </a:cubicBezTo>
                    <a:lnTo>
                      <a:pt x="680" y="8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51" name="Freeform 25"/>
            <p:cNvSpPr/>
            <p:nvPr/>
          </p:nvSpPr>
          <p:spPr bwMode="auto">
            <a:xfrm>
              <a:off x="1342198" y="4468471"/>
              <a:ext cx="2392356" cy="1282013"/>
            </a:xfrm>
            <a:custGeom>
              <a:avLst/>
              <a:gdLst>
                <a:gd name="T0" fmla="*/ 629 w 1678"/>
                <a:gd name="T1" fmla="*/ 899 h 899"/>
                <a:gd name="T2" fmla="*/ 0 w 1678"/>
                <a:gd name="T3" fmla="*/ 434 h 899"/>
                <a:gd name="T4" fmla="*/ 1170 w 1678"/>
                <a:gd name="T5" fmla="*/ 0 h 899"/>
                <a:gd name="T6" fmla="*/ 1678 w 1678"/>
                <a:gd name="T7" fmla="*/ 529 h 899"/>
                <a:gd name="T8" fmla="*/ 629 w 1678"/>
                <a:gd name="T9" fmla="*/ 89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8" h="899">
                  <a:moveTo>
                    <a:pt x="629" y="899"/>
                  </a:moveTo>
                  <a:cubicBezTo>
                    <a:pt x="629" y="899"/>
                    <a:pt x="499" y="428"/>
                    <a:pt x="0" y="434"/>
                  </a:cubicBezTo>
                  <a:cubicBezTo>
                    <a:pt x="1170" y="0"/>
                    <a:pt x="1170" y="0"/>
                    <a:pt x="1170" y="0"/>
                  </a:cubicBezTo>
                  <a:cubicBezTo>
                    <a:pt x="1170" y="0"/>
                    <a:pt x="1602" y="41"/>
                    <a:pt x="1678" y="529"/>
                  </a:cubicBezTo>
                  <a:lnTo>
                    <a:pt x="629" y="89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69654" y="2048120"/>
            <a:ext cx="3646019" cy="3182983"/>
            <a:chOff x="1392597" y="2117063"/>
            <a:chExt cx="3646019" cy="3182983"/>
          </a:xfrm>
        </p:grpSpPr>
        <p:sp>
          <p:nvSpPr>
            <p:cNvPr id="352" name="Freeform 143"/>
            <p:cNvSpPr>
              <a:spLocks noChangeArrowheads="1"/>
            </p:cNvSpPr>
            <p:nvPr/>
          </p:nvSpPr>
          <p:spPr bwMode="auto">
            <a:xfrm>
              <a:off x="3578632" y="2117063"/>
              <a:ext cx="496112" cy="581159"/>
            </a:xfrm>
            <a:custGeom>
              <a:avLst/>
              <a:gdLst>
                <a:gd name="connsiteX0" fmla="*/ 250032 w 500064"/>
                <a:gd name="connsiteY0" fmla="*/ 0 h 585788"/>
                <a:gd name="connsiteX1" fmla="*/ 500064 w 500064"/>
                <a:gd name="connsiteY1" fmla="*/ 250032 h 585788"/>
                <a:gd name="connsiteX2" fmla="*/ 250032 w 500064"/>
                <a:gd name="connsiteY2" fmla="*/ 500064 h 585788"/>
                <a:gd name="connsiteX3" fmla="*/ 239993 w 500064"/>
                <a:gd name="connsiteY3" fmla="*/ 499052 h 585788"/>
                <a:gd name="connsiteX4" fmla="*/ 138113 w 500064"/>
                <a:gd name="connsiteY4" fmla="*/ 585788 h 585788"/>
                <a:gd name="connsiteX5" fmla="*/ 127000 w 500064"/>
                <a:gd name="connsiteY5" fmla="*/ 465138 h 585788"/>
                <a:gd name="connsiteX6" fmla="*/ 131002 w 500064"/>
                <a:gd name="connsiteY6" fmla="*/ 465780 h 585788"/>
                <a:gd name="connsiteX7" fmla="*/ 73233 w 500064"/>
                <a:gd name="connsiteY7" fmla="*/ 426831 h 585788"/>
                <a:gd name="connsiteX8" fmla="*/ 0 w 500064"/>
                <a:gd name="connsiteY8" fmla="*/ 250032 h 585788"/>
                <a:gd name="connsiteX9" fmla="*/ 250032 w 500064"/>
                <a:gd name="connsiteY9" fmla="*/ 0 h 58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4" h="585788">
                  <a:moveTo>
                    <a:pt x="250032" y="0"/>
                  </a:moveTo>
                  <a:cubicBezTo>
                    <a:pt x="388121" y="0"/>
                    <a:pt x="500064" y="111943"/>
                    <a:pt x="500064" y="250032"/>
                  </a:cubicBezTo>
                  <a:cubicBezTo>
                    <a:pt x="500064" y="388121"/>
                    <a:pt x="388121" y="500064"/>
                    <a:pt x="250032" y="500064"/>
                  </a:cubicBezTo>
                  <a:lnTo>
                    <a:pt x="239993" y="499052"/>
                  </a:lnTo>
                  <a:lnTo>
                    <a:pt x="138113" y="585788"/>
                  </a:lnTo>
                  <a:lnTo>
                    <a:pt x="127000" y="465138"/>
                  </a:lnTo>
                  <a:lnTo>
                    <a:pt x="131002" y="465780"/>
                  </a:lnTo>
                  <a:lnTo>
                    <a:pt x="73233" y="426831"/>
                  </a:lnTo>
                  <a:cubicBezTo>
                    <a:pt x="27986" y="381585"/>
                    <a:pt x="0" y="319077"/>
                    <a:pt x="0" y="250032"/>
                  </a:cubicBezTo>
                  <a:cubicBezTo>
                    <a:pt x="0" y="111943"/>
                    <a:pt x="111943" y="0"/>
                    <a:pt x="25003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53" name="Freeform 28"/>
            <p:cNvSpPr/>
            <p:nvPr/>
          </p:nvSpPr>
          <p:spPr bwMode="auto">
            <a:xfrm>
              <a:off x="3744004" y="2247786"/>
              <a:ext cx="62998" cy="266168"/>
            </a:xfrm>
            <a:custGeom>
              <a:avLst/>
              <a:gdLst>
                <a:gd name="T0" fmla="*/ 40 w 40"/>
                <a:gd name="T1" fmla="*/ 135 h 169"/>
                <a:gd name="T2" fmla="*/ 27 w 40"/>
                <a:gd name="T3" fmla="*/ 169 h 169"/>
                <a:gd name="T4" fmla="*/ 12 w 40"/>
                <a:gd name="T5" fmla="*/ 169 h 169"/>
                <a:gd name="T6" fmla="*/ 0 w 40"/>
                <a:gd name="T7" fmla="*/ 135 h 169"/>
                <a:gd name="T8" fmla="*/ 0 w 40"/>
                <a:gd name="T9" fmla="*/ 0 h 169"/>
                <a:gd name="T10" fmla="*/ 40 w 40"/>
                <a:gd name="T11" fmla="*/ 0 h 169"/>
                <a:gd name="T12" fmla="*/ 40 w 40"/>
                <a:gd name="T13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9">
                  <a:moveTo>
                    <a:pt x="40" y="135"/>
                  </a:moveTo>
                  <a:lnTo>
                    <a:pt x="27" y="169"/>
                  </a:lnTo>
                  <a:lnTo>
                    <a:pt x="12" y="169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4" name="Freeform 29"/>
            <p:cNvSpPr/>
            <p:nvPr/>
          </p:nvSpPr>
          <p:spPr bwMode="auto">
            <a:xfrm>
              <a:off x="3744004" y="2200537"/>
              <a:ext cx="62998" cy="75598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2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2 w 44"/>
                <a:gd name="T11" fmla="*/ 2 h 54"/>
                <a:gd name="T12" fmla="*/ 22 w 44"/>
                <a:gd name="T13" fmla="*/ 2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0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10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34" y="2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5" name="Rectangle 30"/>
            <p:cNvSpPr>
              <a:spLocks noChangeArrowheads="1"/>
            </p:cNvSpPr>
            <p:nvPr/>
          </p:nvSpPr>
          <p:spPr bwMode="auto">
            <a:xfrm>
              <a:off x="3739279" y="2230461"/>
              <a:ext cx="69298" cy="66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6" name="Freeform 31"/>
            <p:cNvSpPr/>
            <p:nvPr/>
          </p:nvSpPr>
          <p:spPr bwMode="auto">
            <a:xfrm>
              <a:off x="3761328" y="2504503"/>
              <a:ext cx="25199" cy="39374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4" y="18"/>
                    <a:pt x="6" y="21"/>
                  </a:cubicBezTo>
                  <a:cubicBezTo>
                    <a:pt x="8" y="25"/>
                    <a:pt x="11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7" name="Freeform 32"/>
            <p:cNvSpPr/>
            <p:nvPr/>
          </p:nvSpPr>
          <p:spPr bwMode="auto">
            <a:xfrm>
              <a:off x="3836926" y="2247786"/>
              <a:ext cx="62998" cy="266168"/>
            </a:xfrm>
            <a:custGeom>
              <a:avLst/>
              <a:gdLst>
                <a:gd name="T0" fmla="*/ 40 w 40"/>
                <a:gd name="T1" fmla="*/ 135 h 169"/>
                <a:gd name="T2" fmla="*/ 28 w 40"/>
                <a:gd name="T3" fmla="*/ 169 h 169"/>
                <a:gd name="T4" fmla="*/ 13 w 40"/>
                <a:gd name="T5" fmla="*/ 169 h 169"/>
                <a:gd name="T6" fmla="*/ 0 w 40"/>
                <a:gd name="T7" fmla="*/ 135 h 169"/>
                <a:gd name="T8" fmla="*/ 0 w 40"/>
                <a:gd name="T9" fmla="*/ 0 h 169"/>
                <a:gd name="T10" fmla="*/ 40 w 40"/>
                <a:gd name="T11" fmla="*/ 0 h 169"/>
                <a:gd name="T12" fmla="*/ 40 w 40"/>
                <a:gd name="T13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9">
                  <a:moveTo>
                    <a:pt x="40" y="135"/>
                  </a:moveTo>
                  <a:lnTo>
                    <a:pt x="28" y="169"/>
                  </a:lnTo>
                  <a:lnTo>
                    <a:pt x="13" y="169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8" name="Freeform 33"/>
            <p:cNvSpPr/>
            <p:nvPr/>
          </p:nvSpPr>
          <p:spPr bwMode="auto">
            <a:xfrm>
              <a:off x="3836926" y="2200537"/>
              <a:ext cx="62998" cy="75598"/>
            </a:xfrm>
            <a:custGeom>
              <a:avLst/>
              <a:gdLst>
                <a:gd name="T0" fmla="*/ 44 w 44"/>
                <a:gd name="T1" fmla="*/ 32 h 54"/>
                <a:gd name="T2" fmla="*/ 22 w 44"/>
                <a:gd name="T3" fmla="*/ 54 h 54"/>
                <a:gd name="T4" fmla="*/ 22 w 44"/>
                <a:gd name="T5" fmla="*/ 54 h 54"/>
                <a:gd name="T6" fmla="*/ 0 w 44"/>
                <a:gd name="T7" fmla="*/ 32 h 54"/>
                <a:gd name="T8" fmla="*/ 0 w 44"/>
                <a:gd name="T9" fmla="*/ 12 h 54"/>
                <a:gd name="T10" fmla="*/ 22 w 44"/>
                <a:gd name="T11" fmla="*/ 2 h 54"/>
                <a:gd name="T12" fmla="*/ 22 w 44"/>
                <a:gd name="T13" fmla="*/ 2 h 54"/>
                <a:gd name="T14" fmla="*/ 44 w 44"/>
                <a:gd name="T15" fmla="*/ 12 h 54"/>
                <a:gd name="T16" fmla="*/ 44 w 44"/>
                <a:gd name="T17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4">
                  <a:moveTo>
                    <a:pt x="44" y="32"/>
                  </a:moveTo>
                  <a:cubicBezTo>
                    <a:pt x="44" y="44"/>
                    <a:pt x="34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0" y="54"/>
                    <a:pt x="0" y="44"/>
                    <a:pt x="0" y="3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0"/>
                    <a:pt x="10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34" y="2"/>
                    <a:pt x="44" y="0"/>
                    <a:pt x="44" y="12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9" name="Rectangle 34"/>
            <p:cNvSpPr>
              <a:spLocks noChangeArrowheads="1"/>
            </p:cNvSpPr>
            <p:nvPr/>
          </p:nvSpPr>
          <p:spPr bwMode="auto">
            <a:xfrm>
              <a:off x="3835351" y="2230461"/>
              <a:ext cx="69298" cy="66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0" name="Freeform 35"/>
            <p:cNvSpPr/>
            <p:nvPr/>
          </p:nvSpPr>
          <p:spPr bwMode="auto">
            <a:xfrm>
              <a:off x="3855825" y="2504503"/>
              <a:ext cx="25199" cy="39374"/>
            </a:xfrm>
            <a:custGeom>
              <a:avLst/>
              <a:gdLst>
                <a:gd name="T0" fmla="*/ 0 w 17"/>
                <a:gd name="T1" fmla="*/ 5 h 27"/>
                <a:gd name="T2" fmla="*/ 6 w 17"/>
                <a:gd name="T3" fmla="*/ 21 h 27"/>
                <a:gd name="T4" fmla="*/ 17 w 17"/>
                <a:gd name="T5" fmla="*/ 6 h 27"/>
                <a:gd name="T6" fmla="*/ 0 w 17"/>
                <a:gd name="T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7">
                  <a:moveTo>
                    <a:pt x="0" y="5"/>
                  </a:moveTo>
                  <a:cubicBezTo>
                    <a:pt x="0" y="5"/>
                    <a:pt x="5" y="18"/>
                    <a:pt x="6" y="21"/>
                  </a:cubicBezTo>
                  <a:cubicBezTo>
                    <a:pt x="8" y="25"/>
                    <a:pt x="11" y="27"/>
                    <a:pt x="17" y="6"/>
                  </a:cubicBezTo>
                  <a:cubicBezTo>
                    <a:pt x="17" y="6"/>
                    <a:pt x="10" y="0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1" name="Freeform 36"/>
            <p:cNvSpPr/>
            <p:nvPr/>
          </p:nvSpPr>
          <p:spPr bwMode="auto">
            <a:xfrm>
              <a:off x="3896774" y="2243060"/>
              <a:ext cx="22049" cy="135446"/>
            </a:xfrm>
            <a:custGeom>
              <a:avLst/>
              <a:gdLst>
                <a:gd name="T0" fmla="*/ 1 w 16"/>
                <a:gd name="T1" fmla="*/ 1 h 95"/>
                <a:gd name="T2" fmla="*/ 14 w 16"/>
                <a:gd name="T3" fmla="*/ 11 h 95"/>
                <a:gd name="T4" fmla="*/ 14 w 16"/>
                <a:gd name="T5" fmla="*/ 89 h 95"/>
                <a:gd name="T6" fmla="*/ 10 w 16"/>
                <a:gd name="T7" fmla="*/ 95 h 95"/>
                <a:gd name="T8" fmla="*/ 10 w 16"/>
                <a:gd name="T9" fmla="*/ 33 h 95"/>
                <a:gd name="T10" fmla="*/ 5 w 16"/>
                <a:gd name="T11" fmla="*/ 26 h 95"/>
                <a:gd name="T12" fmla="*/ 0 w 16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5">
                  <a:moveTo>
                    <a:pt x="1" y="1"/>
                  </a:moveTo>
                  <a:cubicBezTo>
                    <a:pt x="1" y="1"/>
                    <a:pt x="13" y="7"/>
                    <a:pt x="14" y="11"/>
                  </a:cubicBezTo>
                  <a:cubicBezTo>
                    <a:pt x="14" y="15"/>
                    <a:pt x="14" y="89"/>
                    <a:pt x="14" y="89"/>
                  </a:cubicBezTo>
                  <a:cubicBezTo>
                    <a:pt x="14" y="89"/>
                    <a:pt x="16" y="95"/>
                    <a:pt x="10" y="9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3" name="Freeform 139"/>
            <p:cNvSpPr>
              <a:spLocks noChangeArrowheads="1"/>
            </p:cNvSpPr>
            <p:nvPr/>
          </p:nvSpPr>
          <p:spPr bwMode="auto">
            <a:xfrm>
              <a:off x="3958198" y="4150330"/>
              <a:ext cx="549660" cy="641007"/>
            </a:xfrm>
            <a:custGeom>
              <a:avLst/>
              <a:gdLst>
                <a:gd name="connsiteX0" fmla="*/ 277019 w 554038"/>
                <a:gd name="connsiteY0" fmla="*/ 0 h 646113"/>
                <a:gd name="connsiteX1" fmla="*/ 554038 w 554038"/>
                <a:gd name="connsiteY1" fmla="*/ 276225 h 646113"/>
                <a:gd name="connsiteX2" fmla="*/ 277019 w 554038"/>
                <a:gd name="connsiteY2" fmla="*/ 552450 h 646113"/>
                <a:gd name="connsiteX3" fmla="*/ 266356 w 554038"/>
                <a:gd name="connsiteY3" fmla="*/ 551378 h 646113"/>
                <a:gd name="connsiteX4" fmla="*/ 152400 w 554038"/>
                <a:gd name="connsiteY4" fmla="*/ 646113 h 646113"/>
                <a:gd name="connsiteX5" fmla="*/ 141401 w 554038"/>
                <a:gd name="connsiteY5" fmla="*/ 515703 h 646113"/>
                <a:gd name="connsiteX6" fmla="*/ 122135 w 554038"/>
                <a:gd name="connsiteY6" fmla="*/ 505275 h 646113"/>
                <a:gd name="connsiteX7" fmla="*/ 0 w 554038"/>
                <a:gd name="connsiteY7" fmla="*/ 276225 h 646113"/>
                <a:gd name="connsiteX8" fmla="*/ 277019 w 554038"/>
                <a:gd name="connsiteY8" fmla="*/ 0 h 64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038" h="646113">
                  <a:moveTo>
                    <a:pt x="277019" y="0"/>
                  </a:moveTo>
                  <a:cubicBezTo>
                    <a:pt x="430012" y="0"/>
                    <a:pt x="554038" y="123670"/>
                    <a:pt x="554038" y="276225"/>
                  </a:cubicBezTo>
                  <a:cubicBezTo>
                    <a:pt x="554038" y="428780"/>
                    <a:pt x="430012" y="552450"/>
                    <a:pt x="277019" y="552450"/>
                  </a:cubicBezTo>
                  <a:lnTo>
                    <a:pt x="266356" y="551378"/>
                  </a:lnTo>
                  <a:lnTo>
                    <a:pt x="152400" y="646113"/>
                  </a:lnTo>
                  <a:lnTo>
                    <a:pt x="141401" y="515703"/>
                  </a:lnTo>
                  <a:lnTo>
                    <a:pt x="122135" y="505275"/>
                  </a:lnTo>
                  <a:cubicBezTo>
                    <a:pt x="48448" y="455636"/>
                    <a:pt x="0" y="371572"/>
                    <a:pt x="0" y="276225"/>
                  </a:cubicBezTo>
                  <a:cubicBezTo>
                    <a:pt x="0" y="123670"/>
                    <a:pt x="124026" y="0"/>
                    <a:pt x="27701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4" name="Freeform 149"/>
            <p:cNvSpPr>
              <a:spLocks noChangeArrowheads="1"/>
            </p:cNvSpPr>
            <p:nvPr/>
          </p:nvSpPr>
          <p:spPr bwMode="auto">
            <a:xfrm>
              <a:off x="3655807" y="3417976"/>
              <a:ext cx="663056" cy="774877"/>
            </a:xfrm>
            <a:custGeom>
              <a:avLst/>
              <a:gdLst>
                <a:gd name="connsiteX0" fmla="*/ 334169 w 668338"/>
                <a:gd name="connsiteY0" fmla="*/ 0 h 781050"/>
                <a:gd name="connsiteX1" fmla="*/ 668338 w 668338"/>
                <a:gd name="connsiteY1" fmla="*/ 334169 h 781050"/>
                <a:gd name="connsiteX2" fmla="*/ 334169 w 668338"/>
                <a:gd name="connsiteY2" fmla="*/ 668338 h 781050"/>
                <a:gd name="connsiteX3" fmla="*/ 318611 w 668338"/>
                <a:gd name="connsiteY3" fmla="*/ 666770 h 781050"/>
                <a:gd name="connsiteX4" fmla="*/ 182563 w 668338"/>
                <a:gd name="connsiteY4" fmla="*/ 781050 h 781050"/>
                <a:gd name="connsiteX5" fmla="*/ 168307 w 668338"/>
                <a:gd name="connsiteY5" fmla="*/ 622652 h 781050"/>
                <a:gd name="connsiteX6" fmla="*/ 147332 w 668338"/>
                <a:gd name="connsiteY6" fmla="*/ 611267 h 781050"/>
                <a:gd name="connsiteX7" fmla="*/ 0 w 668338"/>
                <a:gd name="connsiteY7" fmla="*/ 334169 h 781050"/>
                <a:gd name="connsiteX8" fmla="*/ 334169 w 668338"/>
                <a:gd name="connsiteY8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338" h="781050">
                  <a:moveTo>
                    <a:pt x="334169" y="0"/>
                  </a:moveTo>
                  <a:cubicBezTo>
                    <a:pt x="518725" y="0"/>
                    <a:pt x="668338" y="149613"/>
                    <a:pt x="668338" y="334169"/>
                  </a:cubicBezTo>
                  <a:cubicBezTo>
                    <a:pt x="668338" y="518725"/>
                    <a:pt x="518725" y="668338"/>
                    <a:pt x="334169" y="668338"/>
                  </a:cubicBezTo>
                  <a:lnTo>
                    <a:pt x="318611" y="666770"/>
                  </a:lnTo>
                  <a:lnTo>
                    <a:pt x="182563" y="781050"/>
                  </a:lnTo>
                  <a:lnTo>
                    <a:pt x="168307" y="622652"/>
                  </a:lnTo>
                  <a:lnTo>
                    <a:pt x="147332" y="611267"/>
                  </a:lnTo>
                  <a:cubicBezTo>
                    <a:pt x="58443" y="551215"/>
                    <a:pt x="0" y="449517"/>
                    <a:pt x="0" y="334169"/>
                  </a:cubicBezTo>
                  <a:cubicBezTo>
                    <a:pt x="0" y="149613"/>
                    <a:pt x="149613" y="0"/>
                    <a:pt x="33416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5" name="Freeform 148"/>
            <p:cNvSpPr>
              <a:spLocks noChangeArrowheads="1"/>
            </p:cNvSpPr>
            <p:nvPr/>
          </p:nvSpPr>
          <p:spPr bwMode="auto">
            <a:xfrm>
              <a:off x="3035275" y="2723422"/>
              <a:ext cx="663056" cy="774877"/>
            </a:xfrm>
            <a:custGeom>
              <a:avLst/>
              <a:gdLst>
                <a:gd name="connsiteX0" fmla="*/ 334169 w 668338"/>
                <a:gd name="connsiteY0" fmla="*/ 0 h 781050"/>
                <a:gd name="connsiteX1" fmla="*/ 668338 w 668338"/>
                <a:gd name="connsiteY1" fmla="*/ 334169 h 781050"/>
                <a:gd name="connsiteX2" fmla="*/ 334169 w 668338"/>
                <a:gd name="connsiteY2" fmla="*/ 668338 h 781050"/>
                <a:gd name="connsiteX3" fmla="*/ 320262 w 668338"/>
                <a:gd name="connsiteY3" fmla="*/ 666936 h 781050"/>
                <a:gd name="connsiteX4" fmla="*/ 184150 w 668338"/>
                <a:gd name="connsiteY4" fmla="*/ 781050 h 781050"/>
                <a:gd name="connsiteX5" fmla="*/ 169975 w 668338"/>
                <a:gd name="connsiteY5" fmla="*/ 623557 h 781050"/>
                <a:gd name="connsiteX6" fmla="*/ 147332 w 668338"/>
                <a:gd name="connsiteY6" fmla="*/ 611267 h 781050"/>
                <a:gd name="connsiteX7" fmla="*/ 0 w 668338"/>
                <a:gd name="connsiteY7" fmla="*/ 334169 h 781050"/>
                <a:gd name="connsiteX8" fmla="*/ 334169 w 668338"/>
                <a:gd name="connsiteY8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338" h="781050">
                  <a:moveTo>
                    <a:pt x="334169" y="0"/>
                  </a:moveTo>
                  <a:cubicBezTo>
                    <a:pt x="518725" y="0"/>
                    <a:pt x="668338" y="149613"/>
                    <a:pt x="668338" y="334169"/>
                  </a:cubicBezTo>
                  <a:cubicBezTo>
                    <a:pt x="668338" y="518725"/>
                    <a:pt x="518725" y="668338"/>
                    <a:pt x="334169" y="668338"/>
                  </a:cubicBezTo>
                  <a:lnTo>
                    <a:pt x="320262" y="666936"/>
                  </a:lnTo>
                  <a:lnTo>
                    <a:pt x="184150" y="781050"/>
                  </a:lnTo>
                  <a:lnTo>
                    <a:pt x="169975" y="623557"/>
                  </a:lnTo>
                  <a:lnTo>
                    <a:pt x="147332" y="611267"/>
                  </a:lnTo>
                  <a:cubicBezTo>
                    <a:pt x="58443" y="551215"/>
                    <a:pt x="0" y="449517"/>
                    <a:pt x="0" y="334169"/>
                  </a:cubicBezTo>
                  <a:cubicBezTo>
                    <a:pt x="0" y="149613"/>
                    <a:pt x="149613" y="0"/>
                    <a:pt x="33416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6" name="Freeform 140"/>
            <p:cNvSpPr>
              <a:spLocks noChangeArrowheads="1"/>
            </p:cNvSpPr>
            <p:nvPr/>
          </p:nvSpPr>
          <p:spPr bwMode="auto">
            <a:xfrm>
              <a:off x="4514156" y="3441601"/>
              <a:ext cx="524460" cy="614232"/>
            </a:xfrm>
            <a:custGeom>
              <a:avLst/>
              <a:gdLst>
                <a:gd name="connsiteX0" fmla="*/ 264319 w 528638"/>
                <a:gd name="connsiteY0" fmla="*/ 0 h 619125"/>
                <a:gd name="connsiteX1" fmla="*/ 528638 w 528638"/>
                <a:gd name="connsiteY1" fmla="*/ 264319 h 619125"/>
                <a:gd name="connsiteX2" fmla="*/ 264319 w 528638"/>
                <a:gd name="connsiteY2" fmla="*/ 528638 h 619125"/>
                <a:gd name="connsiteX3" fmla="*/ 252554 w 528638"/>
                <a:gd name="connsiteY3" fmla="*/ 527452 h 619125"/>
                <a:gd name="connsiteX4" fmla="*/ 144463 w 528638"/>
                <a:gd name="connsiteY4" fmla="*/ 619125 h 619125"/>
                <a:gd name="connsiteX5" fmla="*/ 133350 w 528638"/>
                <a:gd name="connsiteY5" fmla="*/ 493712 h 619125"/>
                <a:gd name="connsiteX6" fmla="*/ 136051 w 528638"/>
                <a:gd name="connsiteY6" fmla="*/ 494089 h 619125"/>
                <a:gd name="connsiteX7" fmla="*/ 116536 w 528638"/>
                <a:gd name="connsiteY7" fmla="*/ 483497 h 619125"/>
                <a:gd name="connsiteX8" fmla="*/ 0 w 528638"/>
                <a:gd name="connsiteY8" fmla="*/ 264319 h 619125"/>
                <a:gd name="connsiteX9" fmla="*/ 264319 w 528638"/>
                <a:gd name="connsiteY9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638" h="619125">
                  <a:moveTo>
                    <a:pt x="264319" y="0"/>
                  </a:moveTo>
                  <a:cubicBezTo>
                    <a:pt x="410298" y="0"/>
                    <a:pt x="528638" y="118340"/>
                    <a:pt x="528638" y="264319"/>
                  </a:cubicBezTo>
                  <a:cubicBezTo>
                    <a:pt x="528638" y="410298"/>
                    <a:pt x="410298" y="528638"/>
                    <a:pt x="264319" y="528638"/>
                  </a:cubicBezTo>
                  <a:lnTo>
                    <a:pt x="252554" y="527452"/>
                  </a:lnTo>
                  <a:lnTo>
                    <a:pt x="144463" y="619125"/>
                  </a:lnTo>
                  <a:lnTo>
                    <a:pt x="133350" y="493712"/>
                  </a:lnTo>
                  <a:lnTo>
                    <a:pt x="136051" y="494089"/>
                  </a:lnTo>
                  <a:lnTo>
                    <a:pt x="116536" y="483497"/>
                  </a:lnTo>
                  <a:cubicBezTo>
                    <a:pt x="46227" y="435996"/>
                    <a:pt x="0" y="355556"/>
                    <a:pt x="0" y="264319"/>
                  </a:cubicBezTo>
                  <a:cubicBezTo>
                    <a:pt x="0" y="118340"/>
                    <a:pt x="118340" y="0"/>
                    <a:pt x="26431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7" name="Freeform 144"/>
            <p:cNvSpPr>
              <a:spLocks noChangeArrowheads="1"/>
            </p:cNvSpPr>
            <p:nvPr/>
          </p:nvSpPr>
          <p:spPr bwMode="auto">
            <a:xfrm>
              <a:off x="2479315" y="2126514"/>
              <a:ext cx="524460" cy="615808"/>
            </a:xfrm>
            <a:custGeom>
              <a:avLst/>
              <a:gdLst>
                <a:gd name="connsiteX0" fmla="*/ 264319 w 528638"/>
                <a:gd name="connsiteY0" fmla="*/ 0 h 620713"/>
                <a:gd name="connsiteX1" fmla="*/ 528638 w 528638"/>
                <a:gd name="connsiteY1" fmla="*/ 265113 h 620713"/>
                <a:gd name="connsiteX2" fmla="*/ 412102 w 528638"/>
                <a:gd name="connsiteY2" fmla="*/ 484949 h 620713"/>
                <a:gd name="connsiteX3" fmla="*/ 393569 w 528638"/>
                <a:gd name="connsiteY3" fmla="*/ 495039 h 620713"/>
                <a:gd name="connsiteX4" fmla="*/ 381001 w 528638"/>
                <a:gd name="connsiteY4" fmla="*/ 620713 h 620713"/>
                <a:gd name="connsiteX5" fmla="*/ 275687 w 528638"/>
                <a:gd name="connsiteY5" fmla="*/ 529077 h 620713"/>
                <a:gd name="connsiteX6" fmla="*/ 264319 w 528638"/>
                <a:gd name="connsiteY6" fmla="*/ 530226 h 620713"/>
                <a:gd name="connsiteX7" fmla="*/ 0 w 528638"/>
                <a:gd name="connsiteY7" fmla="*/ 265113 h 620713"/>
                <a:gd name="connsiteX8" fmla="*/ 264319 w 528638"/>
                <a:gd name="connsiteY8" fmla="*/ 0 h 6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638" h="620713">
                  <a:moveTo>
                    <a:pt x="264319" y="0"/>
                  </a:moveTo>
                  <a:cubicBezTo>
                    <a:pt x="410298" y="0"/>
                    <a:pt x="528638" y="118695"/>
                    <a:pt x="528638" y="265113"/>
                  </a:cubicBezTo>
                  <a:cubicBezTo>
                    <a:pt x="528638" y="356624"/>
                    <a:pt x="482412" y="437306"/>
                    <a:pt x="412102" y="484949"/>
                  </a:cubicBezTo>
                  <a:lnTo>
                    <a:pt x="393569" y="495039"/>
                  </a:lnTo>
                  <a:lnTo>
                    <a:pt x="381001" y="620713"/>
                  </a:lnTo>
                  <a:lnTo>
                    <a:pt x="275687" y="529077"/>
                  </a:lnTo>
                  <a:lnTo>
                    <a:pt x="264319" y="530226"/>
                  </a:lnTo>
                  <a:cubicBezTo>
                    <a:pt x="118340" y="530226"/>
                    <a:pt x="0" y="411531"/>
                    <a:pt x="0" y="265113"/>
                  </a:cubicBezTo>
                  <a:cubicBezTo>
                    <a:pt x="0" y="118695"/>
                    <a:pt x="118340" y="0"/>
                    <a:pt x="26431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8" name="Freeform 145"/>
            <p:cNvSpPr>
              <a:spLocks noChangeArrowheads="1"/>
            </p:cNvSpPr>
            <p:nvPr/>
          </p:nvSpPr>
          <p:spPr bwMode="auto">
            <a:xfrm>
              <a:off x="1729636" y="2400556"/>
              <a:ext cx="526036" cy="614233"/>
            </a:xfrm>
            <a:custGeom>
              <a:avLst/>
              <a:gdLst>
                <a:gd name="connsiteX0" fmla="*/ 265113 w 530226"/>
                <a:gd name="connsiteY0" fmla="*/ 0 h 619126"/>
                <a:gd name="connsiteX1" fmla="*/ 530226 w 530226"/>
                <a:gd name="connsiteY1" fmla="*/ 264319 h 619126"/>
                <a:gd name="connsiteX2" fmla="*/ 413340 w 530226"/>
                <a:gd name="connsiteY2" fmla="*/ 483496 h 619126"/>
                <a:gd name="connsiteX3" fmla="*/ 394141 w 530226"/>
                <a:gd name="connsiteY3" fmla="*/ 493887 h 619126"/>
                <a:gd name="connsiteX4" fmla="*/ 395288 w 530226"/>
                <a:gd name="connsiteY4" fmla="*/ 493713 h 619126"/>
                <a:gd name="connsiteX5" fmla="*/ 384176 w 530226"/>
                <a:gd name="connsiteY5" fmla="*/ 619126 h 619126"/>
                <a:gd name="connsiteX6" fmla="*/ 274710 w 530226"/>
                <a:gd name="connsiteY6" fmla="*/ 527674 h 619126"/>
                <a:gd name="connsiteX7" fmla="*/ 265113 w 530226"/>
                <a:gd name="connsiteY7" fmla="*/ 528638 h 619126"/>
                <a:gd name="connsiteX8" fmla="*/ 0 w 530226"/>
                <a:gd name="connsiteY8" fmla="*/ 264319 h 619126"/>
                <a:gd name="connsiteX9" fmla="*/ 265113 w 530226"/>
                <a:gd name="connsiteY9" fmla="*/ 0 h 61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0226" h="619126">
                  <a:moveTo>
                    <a:pt x="265113" y="0"/>
                  </a:moveTo>
                  <a:cubicBezTo>
                    <a:pt x="411531" y="0"/>
                    <a:pt x="530226" y="118340"/>
                    <a:pt x="530226" y="264319"/>
                  </a:cubicBezTo>
                  <a:cubicBezTo>
                    <a:pt x="530226" y="355556"/>
                    <a:pt x="483861" y="435996"/>
                    <a:pt x="413340" y="483496"/>
                  </a:cubicBezTo>
                  <a:lnTo>
                    <a:pt x="394141" y="493887"/>
                  </a:lnTo>
                  <a:lnTo>
                    <a:pt x="395288" y="493713"/>
                  </a:lnTo>
                  <a:lnTo>
                    <a:pt x="384176" y="619126"/>
                  </a:lnTo>
                  <a:lnTo>
                    <a:pt x="274710" y="527674"/>
                  </a:lnTo>
                  <a:lnTo>
                    <a:pt x="265113" y="528638"/>
                  </a:lnTo>
                  <a:cubicBezTo>
                    <a:pt x="118695" y="528638"/>
                    <a:pt x="0" y="410298"/>
                    <a:pt x="0" y="264319"/>
                  </a:cubicBezTo>
                  <a:cubicBezTo>
                    <a:pt x="0" y="118340"/>
                    <a:pt x="118695" y="0"/>
                    <a:pt x="26511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9" name="Freeform 146"/>
            <p:cNvSpPr>
              <a:spLocks noChangeArrowheads="1"/>
            </p:cNvSpPr>
            <p:nvPr/>
          </p:nvSpPr>
          <p:spPr bwMode="auto">
            <a:xfrm>
              <a:off x="1392597" y="3085661"/>
              <a:ext cx="524460" cy="614232"/>
            </a:xfrm>
            <a:custGeom>
              <a:avLst/>
              <a:gdLst>
                <a:gd name="connsiteX0" fmla="*/ 264319 w 528638"/>
                <a:gd name="connsiteY0" fmla="*/ 0 h 619125"/>
                <a:gd name="connsiteX1" fmla="*/ 528638 w 528638"/>
                <a:gd name="connsiteY1" fmla="*/ 264319 h 619125"/>
                <a:gd name="connsiteX2" fmla="*/ 412102 w 528638"/>
                <a:gd name="connsiteY2" fmla="*/ 483496 h 619125"/>
                <a:gd name="connsiteX3" fmla="*/ 395242 w 528638"/>
                <a:gd name="connsiteY3" fmla="*/ 492648 h 619125"/>
                <a:gd name="connsiteX4" fmla="*/ 384176 w 528638"/>
                <a:gd name="connsiteY4" fmla="*/ 619125 h 619125"/>
                <a:gd name="connsiteX5" fmla="*/ 274622 w 528638"/>
                <a:gd name="connsiteY5" fmla="*/ 527599 h 619125"/>
                <a:gd name="connsiteX6" fmla="*/ 264319 w 528638"/>
                <a:gd name="connsiteY6" fmla="*/ 528638 h 619125"/>
                <a:gd name="connsiteX7" fmla="*/ 0 w 528638"/>
                <a:gd name="connsiteY7" fmla="*/ 264319 h 619125"/>
                <a:gd name="connsiteX8" fmla="*/ 264319 w 528638"/>
                <a:gd name="connsiteY8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638" h="619125">
                  <a:moveTo>
                    <a:pt x="264319" y="0"/>
                  </a:moveTo>
                  <a:cubicBezTo>
                    <a:pt x="410298" y="0"/>
                    <a:pt x="528638" y="118340"/>
                    <a:pt x="528638" y="264319"/>
                  </a:cubicBezTo>
                  <a:cubicBezTo>
                    <a:pt x="528638" y="355556"/>
                    <a:pt x="482412" y="435996"/>
                    <a:pt x="412102" y="483496"/>
                  </a:cubicBezTo>
                  <a:lnTo>
                    <a:pt x="395242" y="492648"/>
                  </a:lnTo>
                  <a:lnTo>
                    <a:pt x="384176" y="619125"/>
                  </a:lnTo>
                  <a:lnTo>
                    <a:pt x="274622" y="527599"/>
                  </a:lnTo>
                  <a:lnTo>
                    <a:pt x="264319" y="528638"/>
                  </a:lnTo>
                  <a:cubicBezTo>
                    <a:pt x="118340" y="528638"/>
                    <a:pt x="0" y="410298"/>
                    <a:pt x="0" y="264319"/>
                  </a:cubicBezTo>
                  <a:cubicBezTo>
                    <a:pt x="0" y="118340"/>
                    <a:pt x="118340" y="0"/>
                    <a:pt x="26431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70" name="Freeform 150"/>
            <p:cNvSpPr>
              <a:spLocks noChangeArrowheads="1"/>
            </p:cNvSpPr>
            <p:nvPr/>
          </p:nvSpPr>
          <p:spPr bwMode="auto">
            <a:xfrm>
              <a:off x="2943927" y="3624295"/>
              <a:ext cx="524460" cy="614232"/>
            </a:xfrm>
            <a:custGeom>
              <a:avLst/>
              <a:gdLst>
                <a:gd name="connsiteX0" fmla="*/ 264319 w 528638"/>
                <a:gd name="connsiteY0" fmla="*/ 0 h 619125"/>
                <a:gd name="connsiteX1" fmla="*/ 528638 w 528638"/>
                <a:gd name="connsiteY1" fmla="*/ 264319 h 619125"/>
                <a:gd name="connsiteX2" fmla="*/ 412102 w 528638"/>
                <a:gd name="connsiteY2" fmla="*/ 483496 h 619125"/>
                <a:gd name="connsiteX3" fmla="*/ 392587 w 528638"/>
                <a:gd name="connsiteY3" fmla="*/ 494089 h 619125"/>
                <a:gd name="connsiteX4" fmla="*/ 395287 w 528638"/>
                <a:gd name="connsiteY4" fmla="*/ 493712 h 619125"/>
                <a:gd name="connsiteX5" fmla="*/ 384175 w 528638"/>
                <a:gd name="connsiteY5" fmla="*/ 619125 h 619125"/>
                <a:gd name="connsiteX6" fmla="*/ 276083 w 528638"/>
                <a:gd name="connsiteY6" fmla="*/ 527452 h 619125"/>
                <a:gd name="connsiteX7" fmla="*/ 264319 w 528638"/>
                <a:gd name="connsiteY7" fmla="*/ 528638 h 619125"/>
                <a:gd name="connsiteX8" fmla="*/ 0 w 528638"/>
                <a:gd name="connsiteY8" fmla="*/ 264319 h 619125"/>
                <a:gd name="connsiteX9" fmla="*/ 264319 w 528638"/>
                <a:gd name="connsiteY9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638" h="619125">
                  <a:moveTo>
                    <a:pt x="264319" y="0"/>
                  </a:moveTo>
                  <a:cubicBezTo>
                    <a:pt x="410298" y="0"/>
                    <a:pt x="528638" y="118340"/>
                    <a:pt x="528638" y="264319"/>
                  </a:cubicBezTo>
                  <a:cubicBezTo>
                    <a:pt x="528638" y="355556"/>
                    <a:pt x="482412" y="435996"/>
                    <a:pt x="412102" y="483496"/>
                  </a:cubicBezTo>
                  <a:lnTo>
                    <a:pt x="392587" y="494089"/>
                  </a:lnTo>
                  <a:lnTo>
                    <a:pt x="395287" y="493712"/>
                  </a:lnTo>
                  <a:lnTo>
                    <a:pt x="384175" y="619125"/>
                  </a:lnTo>
                  <a:lnTo>
                    <a:pt x="276083" y="527452"/>
                  </a:lnTo>
                  <a:lnTo>
                    <a:pt x="264319" y="528638"/>
                  </a:lnTo>
                  <a:cubicBezTo>
                    <a:pt x="118340" y="528638"/>
                    <a:pt x="0" y="410298"/>
                    <a:pt x="0" y="264319"/>
                  </a:cubicBezTo>
                  <a:cubicBezTo>
                    <a:pt x="0" y="118340"/>
                    <a:pt x="118340" y="0"/>
                    <a:pt x="26431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71" name="Freeform 152"/>
            <p:cNvSpPr>
              <a:spLocks noChangeArrowheads="1"/>
            </p:cNvSpPr>
            <p:nvPr/>
          </p:nvSpPr>
          <p:spPr bwMode="auto">
            <a:xfrm>
              <a:off x="1392597" y="3788091"/>
              <a:ext cx="524460" cy="614232"/>
            </a:xfrm>
            <a:custGeom>
              <a:avLst/>
              <a:gdLst>
                <a:gd name="connsiteX0" fmla="*/ 264319 w 528638"/>
                <a:gd name="connsiteY0" fmla="*/ 0 h 619125"/>
                <a:gd name="connsiteX1" fmla="*/ 528638 w 528638"/>
                <a:gd name="connsiteY1" fmla="*/ 264319 h 619125"/>
                <a:gd name="connsiteX2" fmla="*/ 412102 w 528638"/>
                <a:gd name="connsiteY2" fmla="*/ 483496 h 619125"/>
                <a:gd name="connsiteX3" fmla="*/ 392587 w 528638"/>
                <a:gd name="connsiteY3" fmla="*/ 494089 h 619125"/>
                <a:gd name="connsiteX4" fmla="*/ 395288 w 528638"/>
                <a:gd name="connsiteY4" fmla="*/ 493712 h 619125"/>
                <a:gd name="connsiteX5" fmla="*/ 384176 w 528638"/>
                <a:gd name="connsiteY5" fmla="*/ 619125 h 619125"/>
                <a:gd name="connsiteX6" fmla="*/ 276084 w 528638"/>
                <a:gd name="connsiteY6" fmla="*/ 527452 h 619125"/>
                <a:gd name="connsiteX7" fmla="*/ 264319 w 528638"/>
                <a:gd name="connsiteY7" fmla="*/ 528638 h 619125"/>
                <a:gd name="connsiteX8" fmla="*/ 0 w 528638"/>
                <a:gd name="connsiteY8" fmla="*/ 264319 h 619125"/>
                <a:gd name="connsiteX9" fmla="*/ 264319 w 528638"/>
                <a:gd name="connsiteY9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638" h="619125">
                  <a:moveTo>
                    <a:pt x="264319" y="0"/>
                  </a:moveTo>
                  <a:cubicBezTo>
                    <a:pt x="410298" y="0"/>
                    <a:pt x="528638" y="118340"/>
                    <a:pt x="528638" y="264319"/>
                  </a:cubicBezTo>
                  <a:cubicBezTo>
                    <a:pt x="528638" y="355556"/>
                    <a:pt x="482412" y="435996"/>
                    <a:pt x="412102" y="483496"/>
                  </a:cubicBezTo>
                  <a:lnTo>
                    <a:pt x="392587" y="494089"/>
                  </a:lnTo>
                  <a:lnTo>
                    <a:pt x="395288" y="493712"/>
                  </a:lnTo>
                  <a:lnTo>
                    <a:pt x="384176" y="619125"/>
                  </a:lnTo>
                  <a:lnTo>
                    <a:pt x="276084" y="527452"/>
                  </a:lnTo>
                  <a:lnTo>
                    <a:pt x="264319" y="528638"/>
                  </a:lnTo>
                  <a:cubicBezTo>
                    <a:pt x="118340" y="528638"/>
                    <a:pt x="0" y="410298"/>
                    <a:pt x="0" y="264319"/>
                  </a:cubicBezTo>
                  <a:cubicBezTo>
                    <a:pt x="0" y="118340"/>
                    <a:pt x="118340" y="0"/>
                    <a:pt x="264319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72" name="Freeform 151"/>
            <p:cNvSpPr>
              <a:spLocks noChangeArrowheads="1"/>
            </p:cNvSpPr>
            <p:nvPr/>
          </p:nvSpPr>
          <p:spPr bwMode="auto">
            <a:xfrm>
              <a:off x="2036753" y="3734542"/>
              <a:ext cx="732354" cy="856775"/>
            </a:xfrm>
            <a:custGeom>
              <a:avLst/>
              <a:gdLst>
                <a:gd name="connsiteX0" fmla="*/ 369094 w 738188"/>
                <a:gd name="connsiteY0" fmla="*/ 0 h 863600"/>
                <a:gd name="connsiteX1" fmla="*/ 738188 w 738188"/>
                <a:gd name="connsiteY1" fmla="*/ 369094 h 863600"/>
                <a:gd name="connsiteX2" fmla="*/ 575458 w 738188"/>
                <a:gd name="connsiteY2" fmla="*/ 675153 h 863600"/>
                <a:gd name="connsiteX3" fmla="*/ 552259 w 738188"/>
                <a:gd name="connsiteY3" fmla="*/ 687745 h 863600"/>
                <a:gd name="connsiteX4" fmla="*/ 534988 w 738188"/>
                <a:gd name="connsiteY4" fmla="*/ 863600 h 863600"/>
                <a:gd name="connsiteX5" fmla="*/ 384780 w 738188"/>
                <a:gd name="connsiteY5" fmla="*/ 736607 h 863600"/>
                <a:gd name="connsiteX6" fmla="*/ 369094 w 738188"/>
                <a:gd name="connsiteY6" fmla="*/ 738188 h 863600"/>
                <a:gd name="connsiteX7" fmla="*/ 0 w 738188"/>
                <a:gd name="connsiteY7" fmla="*/ 369094 h 863600"/>
                <a:gd name="connsiteX8" fmla="*/ 369094 w 738188"/>
                <a:gd name="connsiteY8" fmla="*/ 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188" h="863600">
                  <a:moveTo>
                    <a:pt x="369094" y="0"/>
                  </a:moveTo>
                  <a:cubicBezTo>
                    <a:pt x="572939" y="0"/>
                    <a:pt x="738188" y="165249"/>
                    <a:pt x="738188" y="369094"/>
                  </a:cubicBezTo>
                  <a:cubicBezTo>
                    <a:pt x="738188" y="496497"/>
                    <a:pt x="673638" y="608824"/>
                    <a:pt x="575458" y="675153"/>
                  </a:cubicBezTo>
                  <a:lnTo>
                    <a:pt x="552259" y="687745"/>
                  </a:lnTo>
                  <a:lnTo>
                    <a:pt x="534988" y="863600"/>
                  </a:lnTo>
                  <a:lnTo>
                    <a:pt x="384780" y="736607"/>
                  </a:lnTo>
                  <a:lnTo>
                    <a:pt x="369094" y="738188"/>
                  </a:lnTo>
                  <a:cubicBezTo>
                    <a:pt x="165249" y="738188"/>
                    <a:pt x="0" y="572939"/>
                    <a:pt x="0" y="369094"/>
                  </a:cubicBezTo>
                  <a:cubicBezTo>
                    <a:pt x="0" y="165249"/>
                    <a:pt x="165249" y="0"/>
                    <a:pt x="369094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73" name="Freeform 147"/>
            <p:cNvSpPr>
              <a:spLocks noChangeArrowheads="1"/>
            </p:cNvSpPr>
            <p:nvPr/>
          </p:nvSpPr>
          <p:spPr bwMode="auto">
            <a:xfrm>
              <a:off x="2246222" y="2973839"/>
              <a:ext cx="606358" cy="710305"/>
            </a:xfrm>
            <a:custGeom>
              <a:avLst/>
              <a:gdLst>
                <a:gd name="connsiteX0" fmla="*/ 305594 w 611188"/>
                <a:gd name="connsiteY0" fmla="*/ 0 h 715963"/>
                <a:gd name="connsiteX1" fmla="*/ 611188 w 611188"/>
                <a:gd name="connsiteY1" fmla="*/ 305594 h 715963"/>
                <a:gd name="connsiteX2" fmla="*/ 476455 w 611188"/>
                <a:gd name="connsiteY2" fmla="*/ 558997 h 715963"/>
                <a:gd name="connsiteX3" fmla="*/ 455577 w 611188"/>
                <a:gd name="connsiteY3" fmla="*/ 570330 h 715963"/>
                <a:gd name="connsiteX4" fmla="*/ 442913 w 611188"/>
                <a:gd name="connsiteY4" fmla="*/ 715963 h 715963"/>
                <a:gd name="connsiteX5" fmla="*/ 317651 w 611188"/>
                <a:gd name="connsiteY5" fmla="*/ 609973 h 715963"/>
                <a:gd name="connsiteX6" fmla="*/ 305594 w 611188"/>
                <a:gd name="connsiteY6" fmla="*/ 611188 h 715963"/>
                <a:gd name="connsiteX7" fmla="*/ 0 w 611188"/>
                <a:gd name="connsiteY7" fmla="*/ 305594 h 715963"/>
                <a:gd name="connsiteX8" fmla="*/ 305594 w 611188"/>
                <a:gd name="connsiteY8" fmla="*/ 0 h 71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188" h="715963">
                  <a:moveTo>
                    <a:pt x="305594" y="0"/>
                  </a:moveTo>
                  <a:cubicBezTo>
                    <a:pt x="474369" y="0"/>
                    <a:pt x="611188" y="136819"/>
                    <a:pt x="611188" y="305594"/>
                  </a:cubicBezTo>
                  <a:cubicBezTo>
                    <a:pt x="611188" y="411079"/>
                    <a:pt x="557743" y="504080"/>
                    <a:pt x="476455" y="558997"/>
                  </a:cubicBezTo>
                  <a:lnTo>
                    <a:pt x="455577" y="570330"/>
                  </a:lnTo>
                  <a:lnTo>
                    <a:pt x="442913" y="715963"/>
                  </a:lnTo>
                  <a:lnTo>
                    <a:pt x="317651" y="609973"/>
                  </a:lnTo>
                  <a:lnTo>
                    <a:pt x="305594" y="611188"/>
                  </a:lnTo>
                  <a:cubicBezTo>
                    <a:pt x="136819" y="611188"/>
                    <a:pt x="0" y="474369"/>
                    <a:pt x="0" y="305594"/>
                  </a:cubicBezTo>
                  <a:cubicBezTo>
                    <a:pt x="0" y="136819"/>
                    <a:pt x="136819" y="0"/>
                    <a:pt x="30559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74" name="Freeform 142"/>
            <p:cNvSpPr>
              <a:spLocks noChangeArrowheads="1"/>
            </p:cNvSpPr>
            <p:nvPr/>
          </p:nvSpPr>
          <p:spPr bwMode="auto">
            <a:xfrm>
              <a:off x="4014895" y="2622625"/>
              <a:ext cx="628408" cy="737078"/>
            </a:xfrm>
            <a:custGeom>
              <a:avLst/>
              <a:gdLst>
                <a:gd name="connsiteX0" fmla="*/ 316707 w 633414"/>
                <a:gd name="connsiteY0" fmla="*/ 0 h 742950"/>
                <a:gd name="connsiteX1" fmla="*/ 633414 w 633414"/>
                <a:gd name="connsiteY1" fmla="*/ 317500 h 742950"/>
                <a:gd name="connsiteX2" fmla="*/ 316707 w 633414"/>
                <a:gd name="connsiteY2" fmla="*/ 635000 h 742950"/>
                <a:gd name="connsiteX3" fmla="*/ 301665 w 633414"/>
                <a:gd name="connsiteY3" fmla="*/ 633480 h 742950"/>
                <a:gd name="connsiteX4" fmla="*/ 173037 w 633414"/>
                <a:gd name="connsiteY4" fmla="*/ 742950 h 742950"/>
                <a:gd name="connsiteX5" fmla="*/ 160467 w 633414"/>
                <a:gd name="connsiteY5" fmla="*/ 592113 h 742950"/>
                <a:gd name="connsiteX6" fmla="*/ 139633 w 633414"/>
                <a:gd name="connsiteY6" fmla="*/ 580776 h 742950"/>
                <a:gd name="connsiteX7" fmla="*/ 0 w 633414"/>
                <a:gd name="connsiteY7" fmla="*/ 317500 h 742950"/>
                <a:gd name="connsiteX8" fmla="*/ 316707 w 633414"/>
                <a:gd name="connsiteY8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414" h="742950">
                  <a:moveTo>
                    <a:pt x="316707" y="0"/>
                  </a:moveTo>
                  <a:cubicBezTo>
                    <a:pt x="491619" y="0"/>
                    <a:pt x="633414" y="142150"/>
                    <a:pt x="633414" y="317500"/>
                  </a:cubicBezTo>
                  <a:cubicBezTo>
                    <a:pt x="633414" y="492850"/>
                    <a:pt x="491619" y="635000"/>
                    <a:pt x="316707" y="635000"/>
                  </a:cubicBezTo>
                  <a:lnTo>
                    <a:pt x="301665" y="633480"/>
                  </a:lnTo>
                  <a:lnTo>
                    <a:pt x="173037" y="742950"/>
                  </a:lnTo>
                  <a:lnTo>
                    <a:pt x="160467" y="592113"/>
                  </a:lnTo>
                  <a:lnTo>
                    <a:pt x="139633" y="580776"/>
                  </a:lnTo>
                  <a:cubicBezTo>
                    <a:pt x="55389" y="523719"/>
                    <a:pt x="0" y="427094"/>
                    <a:pt x="0" y="317500"/>
                  </a:cubicBezTo>
                  <a:cubicBezTo>
                    <a:pt x="0" y="142150"/>
                    <a:pt x="141795" y="0"/>
                    <a:pt x="31670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81" name="Freeform 69"/>
            <p:cNvSpPr>
              <a:spLocks noEditPoints="1"/>
            </p:cNvSpPr>
            <p:nvPr/>
          </p:nvSpPr>
          <p:spPr bwMode="auto">
            <a:xfrm>
              <a:off x="4077894" y="4238528"/>
              <a:ext cx="327591" cy="329166"/>
            </a:xfrm>
            <a:custGeom>
              <a:avLst/>
              <a:gdLst>
                <a:gd name="T0" fmla="*/ 147 w 229"/>
                <a:gd name="T1" fmla="*/ 112 h 231"/>
                <a:gd name="T2" fmla="*/ 141 w 229"/>
                <a:gd name="T3" fmla="*/ 98 h 231"/>
                <a:gd name="T4" fmla="*/ 141 w 229"/>
                <a:gd name="T5" fmla="*/ 44 h 231"/>
                <a:gd name="T6" fmla="*/ 147 w 229"/>
                <a:gd name="T7" fmla="*/ 37 h 231"/>
                <a:gd name="T8" fmla="*/ 148 w 229"/>
                <a:gd name="T9" fmla="*/ 37 h 231"/>
                <a:gd name="T10" fmla="*/ 148 w 229"/>
                <a:gd name="T11" fmla="*/ 13 h 231"/>
                <a:gd name="T12" fmla="*/ 147 w 229"/>
                <a:gd name="T13" fmla="*/ 13 h 231"/>
                <a:gd name="T14" fmla="*/ 147 w 229"/>
                <a:gd name="T15" fmla="*/ 12 h 231"/>
                <a:gd name="T16" fmla="*/ 114 w 229"/>
                <a:gd name="T17" fmla="*/ 0 h 231"/>
                <a:gd name="T18" fmla="*/ 81 w 229"/>
                <a:gd name="T19" fmla="*/ 12 h 231"/>
                <a:gd name="T20" fmla="*/ 81 w 229"/>
                <a:gd name="T21" fmla="*/ 13 h 231"/>
                <a:gd name="T22" fmla="*/ 80 w 229"/>
                <a:gd name="T23" fmla="*/ 13 h 231"/>
                <a:gd name="T24" fmla="*/ 80 w 229"/>
                <a:gd name="T25" fmla="*/ 37 h 231"/>
                <a:gd name="T26" fmla="*/ 81 w 229"/>
                <a:gd name="T27" fmla="*/ 37 h 231"/>
                <a:gd name="T28" fmla="*/ 91 w 229"/>
                <a:gd name="T29" fmla="*/ 44 h 231"/>
                <a:gd name="T30" fmla="*/ 91 w 229"/>
                <a:gd name="T31" fmla="*/ 98 h 231"/>
                <a:gd name="T32" fmla="*/ 83 w 229"/>
                <a:gd name="T33" fmla="*/ 112 h 231"/>
                <a:gd name="T34" fmla="*/ 31 w 229"/>
                <a:gd name="T35" fmla="*/ 212 h 231"/>
                <a:gd name="T36" fmla="*/ 115 w 229"/>
                <a:gd name="T37" fmla="*/ 230 h 231"/>
                <a:gd name="T38" fmla="*/ 198 w 229"/>
                <a:gd name="T39" fmla="*/ 212 h 231"/>
                <a:gd name="T40" fmla="*/ 147 w 229"/>
                <a:gd name="T41" fmla="*/ 112 h 231"/>
                <a:gd name="T42" fmla="*/ 145 w 229"/>
                <a:gd name="T43" fmla="*/ 213 h 231"/>
                <a:gd name="T44" fmla="*/ 182 w 229"/>
                <a:gd name="T45" fmla="*/ 187 h 231"/>
                <a:gd name="T46" fmla="*/ 150 w 229"/>
                <a:gd name="T47" fmla="*/ 134 h 231"/>
                <a:gd name="T48" fmla="*/ 193 w 229"/>
                <a:gd name="T49" fmla="*/ 190 h 231"/>
                <a:gd name="T50" fmla="*/ 145 w 229"/>
                <a:gd name="T51" fmla="*/ 21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9" h="231">
                  <a:moveTo>
                    <a:pt x="147" y="112"/>
                  </a:moveTo>
                  <a:cubicBezTo>
                    <a:pt x="147" y="112"/>
                    <a:pt x="141" y="109"/>
                    <a:pt x="141" y="98"/>
                  </a:cubicBezTo>
                  <a:cubicBezTo>
                    <a:pt x="141" y="89"/>
                    <a:pt x="141" y="55"/>
                    <a:pt x="141" y="44"/>
                  </a:cubicBezTo>
                  <a:cubicBezTo>
                    <a:pt x="145" y="42"/>
                    <a:pt x="147" y="40"/>
                    <a:pt x="147" y="37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7" y="13"/>
                    <a:pt x="147" y="13"/>
                    <a:pt x="147" y="12"/>
                  </a:cubicBezTo>
                  <a:cubicBezTo>
                    <a:pt x="147" y="5"/>
                    <a:pt x="132" y="0"/>
                    <a:pt x="114" y="0"/>
                  </a:cubicBezTo>
                  <a:cubicBezTo>
                    <a:pt x="96" y="0"/>
                    <a:pt x="81" y="5"/>
                    <a:pt x="81" y="12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40"/>
                    <a:pt x="84" y="42"/>
                    <a:pt x="91" y="44"/>
                  </a:cubicBezTo>
                  <a:cubicBezTo>
                    <a:pt x="91" y="56"/>
                    <a:pt x="91" y="89"/>
                    <a:pt x="91" y="98"/>
                  </a:cubicBezTo>
                  <a:cubicBezTo>
                    <a:pt x="91" y="109"/>
                    <a:pt x="83" y="112"/>
                    <a:pt x="83" y="112"/>
                  </a:cubicBezTo>
                  <a:cubicBezTo>
                    <a:pt x="71" y="119"/>
                    <a:pt x="0" y="190"/>
                    <a:pt x="31" y="212"/>
                  </a:cubicBezTo>
                  <a:cubicBezTo>
                    <a:pt x="59" y="231"/>
                    <a:pt x="105" y="231"/>
                    <a:pt x="115" y="230"/>
                  </a:cubicBezTo>
                  <a:cubicBezTo>
                    <a:pt x="124" y="231"/>
                    <a:pt x="170" y="231"/>
                    <a:pt x="198" y="212"/>
                  </a:cubicBezTo>
                  <a:cubicBezTo>
                    <a:pt x="229" y="190"/>
                    <a:pt x="159" y="119"/>
                    <a:pt x="147" y="112"/>
                  </a:cubicBezTo>
                  <a:close/>
                  <a:moveTo>
                    <a:pt x="145" y="213"/>
                  </a:moveTo>
                  <a:cubicBezTo>
                    <a:pt x="145" y="213"/>
                    <a:pt x="180" y="206"/>
                    <a:pt x="182" y="187"/>
                  </a:cubicBezTo>
                  <a:cubicBezTo>
                    <a:pt x="183" y="169"/>
                    <a:pt x="150" y="134"/>
                    <a:pt x="150" y="134"/>
                  </a:cubicBezTo>
                  <a:cubicBezTo>
                    <a:pt x="150" y="134"/>
                    <a:pt x="194" y="167"/>
                    <a:pt x="193" y="190"/>
                  </a:cubicBezTo>
                  <a:cubicBezTo>
                    <a:pt x="193" y="213"/>
                    <a:pt x="145" y="213"/>
                    <a:pt x="145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2" name="Freeform 70"/>
            <p:cNvSpPr>
              <a:spLocks noEditPoints="1"/>
            </p:cNvSpPr>
            <p:nvPr/>
          </p:nvSpPr>
          <p:spPr bwMode="auto">
            <a:xfrm>
              <a:off x="3786527" y="3545548"/>
              <a:ext cx="407914" cy="407914"/>
            </a:xfrm>
            <a:custGeom>
              <a:avLst/>
              <a:gdLst>
                <a:gd name="T0" fmla="*/ 143 w 286"/>
                <a:gd name="T1" fmla="*/ 0 h 286"/>
                <a:gd name="T2" fmla="*/ 0 w 286"/>
                <a:gd name="T3" fmla="*/ 143 h 286"/>
                <a:gd name="T4" fmla="*/ 143 w 286"/>
                <a:gd name="T5" fmla="*/ 286 h 286"/>
                <a:gd name="T6" fmla="*/ 286 w 286"/>
                <a:gd name="T7" fmla="*/ 143 h 286"/>
                <a:gd name="T8" fmla="*/ 143 w 286"/>
                <a:gd name="T9" fmla="*/ 0 h 286"/>
                <a:gd name="T10" fmla="*/ 143 w 286"/>
                <a:gd name="T11" fmla="*/ 279 h 286"/>
                <a:gd name="T12" fmla="*/ 7 w 286"/>
                <a:gd name="T13" fmla="*/ 143 h 286"/>
                <a:gd name="T14" fmla="*/ 143 w 286"/>
                <a:gd name="T15" fmla="*/ 6 h 286"/>
                <a:gd name="T16" fmla="*/ 280 w 286"/>
                <a:gd name="T17" fmla="*/ 143 h 286"/>
                <a:gd name="T18" fmla="*/ 143 w 286"/>
                <a:gd name="T19" fmla="*/ 27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6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143" y="279"/>
                  </a:moveTo>
                  <a:cubicBezTo>
                    <a:pt x="68" y="279"/>
                    <a:pt x="7" y="218"/>
                    <a:pt x="7" y="143"/>
                  </a:cubicBezTo>
                  <a:cubicBezTo>
                    <a:pt x="7" y="67"/>
                    <a:pt x="68" y="6"/>
                    <a:pt x="143" y="6"/>
                  </a:cubicBezTo>
                  <a:cubicBezTo>
                    <a:pt x="219" y="6"/>
                    <a:pt x="280" y="67"/>
                    <a:pt x="280" y="143"/>
                  </a:cubicBezTo>
                  <a:cubicBezTo>
                    <a:pt x="280" y="218"/>
                    <a:pt x="219" y="279"/>
                    <a:pt x="143" y="279"/>
                  </a:cubicBezTo>
                  <a:close/>
                </a:path>
              </a:pathLst>
            </a:custGeom>
            <a:solidFill>
              <a:srgbClr val="78C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3" name="Freeform 71"/>
            <p:cNvSpPr/>
            <p:nvPr/>
          </p:nvSpPr>
          <p:spPr bwMode="auto">
            <a:xfrm>
              <a:off x="3775503" y="3553422"/>
              <a:ext cx="458312" cy="401614"/>
            </a:xfrm>
            <a:custGeom>
              <a:avLst/>
              <a:gdLst>
                <a:gd name="T0" fmla="*/ 93 w 322"/>
                <a:gd name="T1" fmla="*/ 22 h 282"/>
                <a:gd name="T2" fmla="*/ 87 w 322"/>
                <a:gd name="T3" fmla="*/ 33 h 282"/>
                <a:gd name="T4" fmla="*/ 81 w 322"/>
                <a:gd name="T5" fmla="*/ 41 h 282"/>
                <a:gd name="T6" fmla="*/ 76 w 322"/>
                <a:gd name="T7" fmla="*/ 37 h 282"/>
                <a:gd name="T8" fmla="*/ 75 w 322"/>
                <a:gd name="T9" fmla="*/ 46 h 282"/>
                <a:gd name="T10" fmla="*/ 60 w 322"/>
                <a:gd name="T11" fmla="*/ 49 h 282"/>
                <a:gd name="T12" fmla="*/ 51 w 322"/>
                <a:gd name="T13" fmla="*/ 58 h 282"/>
                <a:gd name="T14" fmla="*/ 39 w 322"/>
                <a:gd name="T15" fmla="*/ 76 h 282"/>
                <a:gd name="T16" fmla="*/ 31 w 322"/>
                <a:gd name="T17" fmla="*/ 87 h 282"/>
                <a:gd name="T18" fmla="*/ 38 w 322"/>
                <a:gd name="T19" fmla="*/ 95 h 282"/>
                <a:gd name="T20" fmla="*/ 39 w 322"/>
                <a:gd name="T21" fmla="*/ 99 h 282"/>
                <a:gd name="T22" fmla="*/ 32 w 322"/>
                <a:gd name="T23" fmla="*/ 93 h 282"/>
                <a:gd name="T24" fmla="*/ 27 w 322"/>
                <a:gd name="T25" fmla="*/ 85 h 282"/>
                <a:gd name="T26" fmla="*/ 24 w 322"/>
                <a:gd name="T27" fmla="*/ 97 h 282"/>
                <a:gd name="T28" fmla="*/ 25 w 322"/>
                <a:gd name="T29" fmla="*/ 118 h 282"/>
                <a:gd name="T30" fmla="*/ 35 w 322"/>
                <a:gd name="T31" fmla="*/ 113 h 282"/>
                <a:gd name="T32" fmla="*/ 46 w 322"/>
                <a:gd name="T33" fmla="*/ 125 h 282"/>
                <a:gd name="T34" fmla="*/ 59 w 322"/>
                <a:gd name="T35" fmla="*/ 138 h 282"/>
                <a:gd name="T36" fmla="*/ 71 w 322"/>
                <a:gd name="T37" fmla="*/ 149 h 282"/>
                <a:gd name="T38" fmla="*/ 87 w 322"/>
                <a:gd name="T39" fmla="*/ 166 h 282"/>
                <a:gd name="T40" fmla="*/ 82 w 322"/>
                <a:gd name="T41" fmla="*/ 190 h 282"/>
                <a:gd name="T42" fmla="*/ 69 w 322"/>
                <a:gd name="T43" fmla="*/ 219 h 282"/>
                <a:gd name="T44" fmla="*/ 74 w 322"/>
                <a:gd name="T45" fmla="*/ 240 h 282"/>
                <a:gd name="T46" fmla="*/ 66 w 322"/>
                <a:gd name="T47" fmla="*/ 241 h 282"/>
                <a:gd name="T48" fmla="*/ 46 w 322"/>
                <a:gd name="T49" fmla="*/ 209 h 282"/>
                <a:gd name="T50" fmla="*/ 24 w 322"/>
                <a:gd name="T51" fmla="*/ 159 h 282"/>
                <a:gd name="T52" fmla="*/ 17 w 322"/>
                <a:gd name="T53" fmla="*/ 123 h 282"/>
                <a:gd name="T54" fmla="*/ 104 w 322"/>
                <a:gd name="T55" fmla="*/ 259 h 282"/>
                <a:gd name="T56" fmla="*/ 127 w 322"/>
                <a:gd name="T57" fmla="*/ 255 h 282"/>
                <a:gd name="T58" fmla="*/ 156 w 322"/>
                <a:gd name="T59" fmla="*/ 252 h 282"/>
                <a:gd name="T60" fmla="*/ 154 w 322"/>
                <a:gd name="T61" fmla="*/ 264 h 282"/>
                <a:gd name="T62" fmla="*/ 171 w 322"/>
                <a:gd name="T63" fmla="*/ 263 h 282"/>
                <a:gd name="T64" fmla="*/ 196 w 322"/>
                <a:gd name="T65" fmla="*/ 260 h 282"/>
                <a:gd name="T66" fmla="*/ 194 w 322"/>
                <a:gd name="T67" fmla="*/ 4 h 282"/>
                <a:gd name="T68" fmla="*/ 278 w 322"/>
                <a:gd name="T69" fmla="*/ 91 h 282"/>
                <a:gd name="T70" fmla="*/ 267 w 322"/>
                <a:gd name="T71" fmla="*/ 82 h 282"/>
                <a:gd name="T72" fmla="*/ 256 w 322"/>
                <a:gd name="T73" fmla="*/ 105 h 282"/>
                <a:gd name="T74" fmla="*/ 240 w 322"/>
                <a:gd name="T75" fmla="*/ 84 h 282"/>
                <a:gd name="T76" fmla="*/ 247 w 322"/>
                <a:gd name="T77" fmla="*/ 106 h 282"/>
                <a:gd name="T78" fmla="*/ 263 w 322"/>
                <a:gd name="T79" fmla="*/ 112 h 282"/>
                <a:gd name="T80" fmla="*/ 256 w 322"/>
                <a:gd name="T81" fmla="*/ 142 h 282"/>
                <a:gd name="T82" fmla="*/ 248 w 322"/>
                <a:gd name="T83" fmla="*/ 173 h 282"/>
                <a:gd name="T84" fmla="*/ 238 w 322"/>
                <a:gd name="T85" fmla="*/ 194 h 282"/>
                <a:gd name="T86" fmla="*/ 208 w 322"/>
                <a:gd name="T87" fmla="*/ 218 h 282"/>
                <a:gd name="T88" fmla="*/ 200 w 322"/>
                <a:gd name="T89" fmla="*/ 197 h 282"/>
                <a:gd name="T90" fmla="*/ 201 w 322"/>
                <a:gd name="T91" fmla="*/ 171 h 282"/>
                <a:gd name="T92" fmla="*/ 191 w 322"/>
                <a:gd name="T93" fmla="*/ 143 h 282"/>
                <a:gd name="T94" fmla="*/ 177 w 322"/>
                <a:gd name="T95" fmla="*/ 127 h 282"/>
                <a:gd name="T96" fmla="*/ 140 w 322"/>
                <a:gd name="T97" fmla="*/ 128 h 282"/>
                <a:gd name="T98" fmla="*/ 127 w 322"/>
                <a:gd name="T99" fmla="*/ 108 h 282"/>
                <a:gd name="T100" fmla="*/ 142 w 322"/>
                <a:gd name="T101" fmla="*/ 70 h 282"/>
                <a:gd name="T102" fmla="*/ 168 w 322"/>
                <a:gd name="T103" fmla="*/ 59 h 282"/>
                <a:gd name="T104" fmla="*/ 185 w 322"/>
                <a:gd name="T105" fmla="*/ 66 h 282"/>
                <a:gd name="T106" fmla="*/ 207 w 322"/>
                <a:gd name="T107" fmla="*/ 66 h 282"/>
                <a:gd name="T108" fmla="*/ 229 w 322"/>
                <a:gd name="T109" fmla="*/ 62 h 282"/>
                <a:gd name="T110" fmla="*/ 208 w 322"/>
                <a:gd name="T111" fmla="*/ 53 h 282"/>
                <a:gd name="T112" fmla="*/ 207 w 322"/>
                <a:gd name="T113" fmla="*/ 46 h 282"/>
                <a:gd name="T114" fmla="*/ 180 w 322"/>
                <a:gd name="T115" fmla="*/ 46 h 282"/>
                <a:gd name="T116" fmla="*/ 157 w 322"/>
                <a:gd name="T117" fmla="*/ 53 h 282"/>
                <a:gd name="T118" fmla="*/ 152 w 322"/>
                <a:gd name="T119" fmla="*/ 30 h 282"/>
                <a:gd name="T120" fmla="*/ 136 w 322"/>
                <a:gd name="T121" fmla="*/ 16 h 282"/>
                <a:gd name="T122" fmla="*/ 154 w 322"/>
                <a:gd name="T123" fmla="*/ 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2" h="282">
                  <a:moveTo>
                    <a:pt x="131" y="1"/>
                  </a:moveTo>
                  <a:cubicBezTo>
                    <a:pt x="131" y="1"/>
                    <a:pt x="83" y="7"/>
                    <a:pt x="50" y="45"/>
                  </a:cubicBezTo>
                  <a:cubicBezTo>
                    <a:pt x="50" y="45"/>
                    <a:pt x="75" y="19"/>
                    <a:pt x="91" y="19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4" y="20"/>
                    <a:pt x="94" y="22"/>
                    <a:pt x="93" y="22"/>
                  </a:cubicBezTo>
                  <a:cubicBezTo>
                    <a:pt x="93" y="23"/>
                    <a:pt x="91" y="25"/>
                    <a:pt x="91" y="26"/>
                  </a:cubicBezTo>
                  <a:cubicBezTo>
                    <a:pt x="91" y="27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88" y="31"/>
                    <a:pt x="88" y="31"/>
                  </a:cubicBezTo>
                  <a:cubicBezTo>
                    <a:pt x="88" y="32"/>
                    <a:pt x="87" y="32"/>
                    <a:pt x="87" y="33"/>
                  </a:cubicBezTo>
                  <a:cubicBezTo>
                    <a:pt x="87" y="34"/>
                    <a:pt x="87" y="36"/>
                    <a:pt x="87" y="36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2" y="42"/>
                    <a:pt x="81" y="41"/>
                  </a:cubicBezTo>
                  <a:cubicBezTo>
                    <a:pt x="80" y="41"/>
                    <a:pt x="80" y="39"/>
                    <a:pt x="80" y="39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3" y="37"/>
                    <a:pt x="82" y="36"/>
                  </a:cubicBezTo>
                  <a:cubicBezTo>
                    <a:pt x="81" y="36"/>
                    <a:pt x="82" y="34"/>
                    <a:pt x="80" y="34"/>
                  </a:cubicBezTo>
                  <a:cubicBezTo>
                    <a:pt x="79" y="35"/>
                    <a:pt x="76" y="37"/>
                    <a:pt x="76" y="37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3" y="41"/>
                    <a:pt x="73" y="41"/>
                  </a:cubicBezTo>
                  <a:cubicBezTo>
                    <a:pt x="74" y="41"/>
                    <a:pt x="75" y="42"/>
                    <a:pt x="75" y="42"/>
                  </a:cubicBezTo>
                  <a:cubicBezTo>
                    <a:pt x="75" y="42"/>
                    <a:pt x="75" y="43"/>
                    <a:pt x="75" y="44"/>
                  </a:cubicBezTo>
                  <a:cubicBezTo>
                    <a:pt x="75" y="45"/>
                    <a:pt x="75" y="46"/>
                    <a:pt x="75" y="46"/>
                  </a:cubicBezTo>
                  <a:cubicBezTo>
                    <a:pt x="75" y="46"/>
                    <a:pt x="74" y="47"/>
                    <a:pt x="72" y="47"/>
                  </a:cubicBezTo>
                  <a:cubicBezTo>
                    <a:pt x="71" y="46"/>
                    <a:pt x="69" y="46"/>
                    <a:pt x="68" y="46"/>
                  </a:cubicBezTo>
                  <a:cubicBezTo>
                    <a:pt x="67" y="45"/>
                    <a:pt x="66" y="45"/>
                    <a:pt x="65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7"/>
                    <a:pt x="60" y="49"/>
                    <a:pt x="60" y="49"/>
                  </a:cubicBezTo>
                  <a:cubicBezTo>
                    <a:pt x="60" y="49"/>
                    <a:pt x="59" y="49"/>
                    <a:pt x="59" y="50"/>
                  </a:cubicBezTo>
                  <a:cubicBezTo>
                    <a:pt x="59" y="51"/>
                    <a:pt x="58" y="53"/>
                    <a:pt x="58" y="53"/>
                  </a:cubicBezTo>
                  <a:cubicBezTo>
                    <a:pt x="58" y="53"/>
                    <a:pt x="57" y="54"/>
                    <a:pt x="55" y="55"/>
                  </a:cubicBezTo>
                  <a:cubicBezTo>
                    <a:pt x="53" y="55"/>
                    <a:pt x="52" y="56"/>
                    <a:pt x="52" y="56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49" y="60"/>
                    <a:pt x="48" y="61"/>
                  </a:cubicBezTo>
                  <a:cubicBezTo>
                    <a:pt x="47" y="62"/>
                    <a:pt x="44" y="65"/>
                    <a:pt x="43" y="65"/>
                  </a:cubicBezTo>
                  <a:cubicBezTo>
                    <a:pt x="43" y="65"/>
                    <a:pt x="41" y="67"/>
                    <a:pt x="41" y="68"/>
                  </a:cubicBezTo>
                  <a:cubicBezTo>
                    <a:pt x="40" y="69"/>
                    <a:pt x="41" y="71"/>
                    <a:pt x="40" y="72"/>
                  </a:cubicBezTo>
                  <a:cubicBezTo>
                    <a:pt x="40" y="73"/>
                    <a:pt x="39" y="74"/>
                    <a:pt x="39" y="76"/>
                  </a:cubicBezTo>
                  <a:cubicBezTo>
                    <a:pt x="39" y="77"/>
                    <a:pt x="38" y="79"/>
                    <a:pt x="37" y="79"/>
                  </a:cubicBezTo>
                  <a:cubicBezTo>
                    <a:pt x="36" y="80"/>
                    <a:pt x="35" y="81"/>
                    <a:pt x="35" y="81"/>
                  </a:cubicBezTo>
                  <a:cubicBezTo>
                    <a:pt x="34" y="81"/>
                    <a:pt x="32" y="82"/>
                    <a:pt x="31" y="83"/>
                  </a:cubicBezTo>
                  <a:cubicBezTo>
                    <a:pt x="30" y="83"/>
                    <a:pt x="29" y="85"/>
                    <a:pt x="29" y="85"/>
                  </a:cubicBezTo>
                  <a:cubicBezTo>
                    <a:pt x="29" y="86"/>
                    <a:pt x="31" y="87"/>
                    <a:pt x="31" y="87"/>
                  </a:cubicBezTo>
                  <a:cubicBezTo>
                    <a:pt x="32" y="87"/>
                    <a:pt x="33" y="88"/>
                    <a:pt x="33" y="88"/>
                  </a:cubicBezTo>
                  <a:cubicBezTo>
                    <a:pt x="33" y="88"/>
                    <a:pt x="33" y="90"/>
                    <a:pt x="33" y="91"/>
                  </a:cubicBezTo>
                  <a:cubicBezTo>
                    <a:pt x="33" y="91"/>
                    <a:pt x="32" y="94"/>
                    <a:pt x="33" y="94"/>
                  </a:cubicBezTo>
                  <a:cubicBezTo>
                    <a:pt x="34" y="94"/>
                    <a:pt x="36" y="94"/>
                    <a:pt x="36" y="94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2" y="97"/>
                    <a:pt x="42" y="99"/>
                    <a:pt x="41" y="99"/>
                  </a:cubicBezTo>
                  <a:cubicBezTo>
                    <a:pt x="41" y="100"/>
                    <a:pt x="40" y="101"/>
                    <a:pt x="40" y="101"/>
                  </a:cubicBezTo>
                  <a:cubicBezTo>
                    <a:pt x="39" y="100"/>
                    <a:pt x="39" y="100"/>
                    <a:pt x="39" y="99"/>
                  </a:cubicBezTo>
                  <a:cubicBezTo>
                    <a:pt x="38" y="98"/>
                    <a:pt x="39" y="98"/>
                    <a:pt x="37" y="97"/>
                  </a:cubicBezTo>
                  <a:cubicBezTo>
                    <a:pt x="36" y="97"/>
                    <a:pt x="35" y="98"/>
                    <a:pt x="35" y="98"/>
                  </a:cubicBezTo>
                  <a:cubicBezTo>
                    <a:pt x="34" y="97"/>
                    <a:pt x="33" y="97"/>
                    <a:pt x="33" y="97"/>
                  </a:cubicBezTo>
                  <a:cubicBezTo>
                    <a:pt x="32" y="96"/>
                    <a:pt x="32" y="97"/>
                    <a:pt x="32" y="96"/>
                  </a:cubicBezTo>
                  <a:cubicBezTo>
                    <a:pt x="32" y="94"/>
                    <a:pt x="33" y="94"/>
                    <a:pt x="32" y="93"/>
                  </a:cubicBezTo>
                  <a:cubicBezTo>
                    <a:pt x="32" y="92"/>
                    <a:pt x="31" y="91"/>
                    <a:pt x="30" y="91"/>
                  </a:cubicBezTo>
                  <a:cubicBezTo>
                    <a:pt x="30" y="91"/>
                    <a:pt x="31" y="92"/>
                    <a:pt x="30" y="91"/>
                  </a:cubicBezTo>
                  <a:cubicBezTo>
                    <a:pt x="29" y="90"/>
                    <a:pt x="28" y="89"/>
                    <a:pt x="27" y="89"/>
                  </a:cubicBezTo>
                  <a:cubicBezTo>
                    <a:pt x="27" y="89"/>
                    <a:pt x="26" y="90"/>
                    <a:pt x="26" y="89"/>
                  </a:cubicBezTo>
                  <a:cubicBezTo>
                    <a:pt x="26" y="88"/>
                    <a:pt x="27" y="86"/>
                    <a:pt x="27" y="85"/>
                  </a:cubicBezTo>
                  <a:cubicBezTo>
                    <a:pt x="27" y="85"/>
                    <a:pt x="27" y="83"/>
                    <a:pt x="27" y="83"/>
                  </a:cubicBezTo>
                  <a:cubicBezTo>
                    <a:pt x="27" y="82"/>
                    <a:pt x="28" y="78"/>
                    <a:pt x="28" y="78"/>
                  </a:cubicBezTo>
                  <a:cubicBezTo>
                    <a:pt x="28" y="78"/>
                    <a:pt x="24" y="87"/>
                    <a:pt x="22" y="93"/>
                  </a:cubicBezTo>
                  <a:cubicBezTo>
                    <a:pt x="22" y="93"/>
                    <a:pt x="24" y="93"/>
                    <a:pt x="24" y="94"/>
                  </a:cubicBezTo>
                  <a:cubicBezTo>
                    <a:pt x="24" y="95"/>
                    <a:pt x="24" y="96"/>
                    <a:pt x="24" y="97"/>
                  </a:cubicBezTo>
                  <a:cubicBezTo>
                    <a:pt x="24" y="98"/>
                    <a:pt x="24" y="98"/>
                    <a:pt x="24" y="102"/>
                  </a:cubicBezTo>
                  <a:cubicBezTo>
                    <a:pt x="24" y="105"/>
                    <a:pt x="25" y="106"/>
                    <a:pt x="24" y="107"/>
                  </a:cubicBezTo>
                  <a:cubicBezTo>
                    <a:pt x="24" y="108"/>
                    <a:pt x="23" y="110"/>
                    <a:pt x="23" y="111"/>
                  </a:cubicBezTo>
                  <a:cubicBezTo>
                    <a:pt x="23" y="112"/>
                    <a:pt x="24" y="116"/>
                    <a:pt x="24" y="116"/>
                  </a:cubicBezTo>
                  <a:cubicBezTo>
                    <a:pt x="25" y="117"/>
                    <a:pt x="25" y="117"/>
                    <a:pt x="25" y="118"/>
                  </a:cubicBezTo>
                  <a:cubicBezTo>
                    <a:pt x="26" y="119"/>
                    <a:pt x="24" y="121"/>
                    <a:pt x="26" y="119"/>
                  </a:cubicBezTo>
                  <a:cubicBezTo>
                    <a:pt x="28" y="116"/>
                    <a:pt x="28" y="115"/>
                    <a:pt x="28" y="115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29" y="112"/>
                    <a:pt x="32" y="112"/>
                  </a:cubicBezTo>
                  <a:cubicBezTo>
                    <a:pt x="34" y="113"/>
                    <a:pt x="34" y="112"/>
                    <a:pt x="35" y="113"/>
                  </a:cubicBezTo>
                  <a:cubicBezTo>
                    <a:pt x="35" y="114"/>
                    <a:pt x="34" y="116"/>
                    <a:pt x="35" y="116"/>
                  </a:cubicBezTo>
                  <a:cubicBezTo>
                    <a:pt x="36" y="117"/>
                    <a:pt x="39" y="115"/>
                    <a:pt x="40" y="115"/>
                  </a:cubicBezTo>
                  <a:cubicBezTo>
                    <a:pt x="41" y="116"/>
                    <a:pt x="42" y="116"/>
                    <a:pt x="43" y="117"/>
                  </a:cubicBezTo>
                  <a:cubicBezTo>
                    <a:pt x="43" y="119"/>
                    <a:pt x="44" y="121"/>
                    <a:pt x="45" y="121"/>
                  </a:cubicBezTo>
                  <a:cubicBezTo>
                    <a:pt x="45" y="122"/>
                    <a:pt x="45" y="124"/>
                    <a:pt x="46" y="125"/>
                  </a:cubicBezTo>
                  <a:cubicBezTo>
                    <a:pt x="46" y="126"/>
                    <a:pt x="49" y="127"/>
                    <a:pt x="50" y="127"/>
                  </a:cubicBezTo>
                  <a:cubicBezTo>
                    <a:pt x="50" y="127"/>
                    <a:pt x="54" y="128"/>
                    <a:pt x="54" y="128"/>
                  </a:cubicBezTo>
                  <a:cubicBezTo>
                    <a:pt x="55" y="129"/>
                    <a:pt x="54" y="130"/>
                    <a:pt x="56" y="131"/>
                  </a:cubicBezTo>
                  <a:cubicBezTo>
                    <a:pt x="58" y="131"/>
                    <a:pt x="58" y="135"/>
                    <a:pt x="58" y="135"/>
                  </a:cubicBezTo>
                  <a:cubicBezTo>
                    <a:pt x="58" y="135"/>
                    <a:pt x="59" y="138"/>
                    <a:pt x="59" y="138"/>
                  </a:cubicBezTo>
                  <a:cubicBezTo>
                    <a:pt x="58" y="139"/>
                    <a:pt x="58" y="141"/>
                    <a:pt x="59" y="141"/>
                  </a:cubicBezTo>
                  <a:cubicBezTo>
                    <a:pt x="61" y="141"/>
                    <a:pt x="63" y="142"/>
                    <a:pt x="63" y="142"/>
                  </a:cubicBezTo>
                  <a:cubicBezTo>
                    <a:pt x="63" y="142"/>
                    <a:pt x="62" y="144"/>
                    <a:pt x="64" y="145"/>
                  </a:cubicBezTo>
                  <a:cubicBezTo>
                    <a:pt x="67" y="146"/>
                    <a:pt x="69" y="147"/>
                    <a:pt x="70" y="147"/>
                  </a:cubicBezTo>
                  <a:cubicBezTo>
                    <a:pt x="70" y="147"/>
                    <a:pt x="68" y="149"/>
                    <a:pt x="71" y="149"/>
                  </a:cubicBezTo>
                  <a:cubicBezTo>
                    <a:pt x="74" y="149"/>
                    <a:pt x="76" y="149"/>
                    <a:pt x="78" y="150"/>
                  </a:cubicBezTo>
                  <a:cubicBezTo>
                    <a:pt x="79" y="151"/>
                    <a:pt x="78" y="152"/>
                    <a:pt x="82" y="154"/>
                  </a:cubicBezTo>
                  <a:cubicBezTo>
                    <a:pt x="85" y="156"/>
                    <a:pt x="86" y="157"/>
                    <a:pt x="87" y="157"/>
                  </a:cubicBezTo>
                  <a:cubicBezTo>
                    <a:pt x="88" y="158"/>
                    <a:pt x="90" y="157"/>
                    <a:pt x="89" y="160"/>
                  </a:cubicBezTo>
                  <a:cubicBezTo>
                    <a:pt x="89" y="163"/>
                    <a:pt x="88" y="165"/>
                    <a:pt x="87" y="166"/>
                  </a:cubicBezTo>
                  <a:cubicBezTo>
                    <a:pt x="86" y="167"/>
                    <a:pt x="84" y="170"/>
                    <a:pt x="83" y="171"/>
                  </a:cubicBezTo>
                  <a:cubicBezTo>
                    <a:pt x="82" y="172"/>
                    <a:pt x="81" y="174"/>
                    <a:pt x="82" y="176"/>
                  </a:cubicBezTo>
                  <a:cubicBezTo>
                    <a:pt x="83" y="178"/>
                    <a:pt x="84" y="180"/>
                    <a:pt x="84" y="181"/>
                  </a:cubicBezTo>
                  <a:cubicBezTo>
                    <a:pt x="84" y="182"/>
                    <a:pt x="85" y="185"/>
                    <a:pt x="84" y="187"/>
                  </a:cubicBezTo>
                  <a:cubicBezTo>
                    <a:pt x="83" y="188"/>
                    <a:pt x="82" y="190"/>
                    <a:pt x="82" y="190"/>
                  </a:cubicBezTo>
                  <a:cubicBezTo>
                    <a:pt x="82" y="190"/>
                    <a:pt x="84" y="192"/>
                    <a:pt x="83" y="194"/>
                  </a:cubicBezTo>
                  <a:cubicBezTo>
                    <a:pt x="81" y="196"/>
                    <a:pt x="78" y="198"/>
                    <a:pt x="77" y="198"/>
                  </a:cubicBezTo>
                  <a:cubicBezTo>
                    <a:pt x="76" y="199"/>
                    <a:pt x="73" y="201"/>
                    <a:pt x="73" y="201"/>
                  </a:cubicBezTo>
                  <a:cubicBezTo>
                    <a:pt x="73" y="201"/>
                    <a:pt x="73" y="207"/>
                    <a:pt x="73" y="208"/>
                  </a:cubicBezTo>
                  <a:cubicBezTo>
                    <a:pt x="73" y="209"/>
                    <a:pt x="68" y="217"/>
                    <a:pt x="69" y="219"/>
                  </a:cubicBezTo>
                  <a:cubicBezTo>
                    <a:pt x="71" y="221"/>
                    <a:pt x="71" y="224"/>
                    <a:pt x="71" y="225"/>
                  </a:cubicBezTo>
                  <a:cubicBezTo>
                    <a:pt x="71" y="226"/>
                    <a:pt x="70" y="226"/>
                    <a:pt x="69" y="227"/>
                  </a:cubicBezTo>
                  <a:cubicBezTo>
                    <a:pt x="69" y="228"/>
                    <a:pt x="66" y="227"/>
                    <a:pt x="68" y="230"/>
                  </a:cubicBezTo>
                  <a:cubicBezTo>
                    <a:pt x="70" y="233"/>
                    <a:pt x="71" y="234"/>
                    <a:pt x="72" y="236"/>
                  </a:cubicBezTo>
                  <a:cubicBezTo>
                    <a:pt x="73" y="238"/>
                    <a:pt x="72" y="238"/>
                    <a:pt x="74" y="240"/>
                  </a:cubicBezTo>
                  <a:cubicBezTo>
                    <a:pt x="75" y="242"/>
                    <a:pt x="76" y="243"/>
                    <a:pt x="77" y="245"/>
                  </a:cubicBezTo>
                  <a:cubicBezTo>
                    <a:pt x="79" y="246"/>
                    <a:pt x="80" y="247"/>
                    <a:pt x="80" y="248"/>
                  </a:cubicBezTo>
                  <a:cubicBezTo>
                    <a:pt x="80" y="250"/>
                    <a:pt x="84" y="254"/>
                    <a:pt x="80" y="251"/>
                  </a:cubicBezTo>
                  <a:cubicBezTo>
                    <a:pt x="76" y="248"/>
                    <a:pt x="79" y="251"/>
                    <a:pt x="74" y="247"/>
                  </a:cubicBezTo>
                  <a:cubicBezTo>
                    <a:pt x="69" y="242"/>
                    <a:pt x="68" y="244"/>
                    <a:pt x="66" y="241"/>
                  </a:cubicBezTo>
                  <a:cubicBezTo>
                    <a:pt x="64" y="239"/>
                    <a:pt x="67" y="248"/>
                    <a:pt x="63" y="237"/>
                  </a:cubicBezTo>
                  <a:cubicBezTo>
                    <a:pt x="59" y="226"/>
                    <a:pt x="57" y="227"/>
                    <a:pt x="56" y="225"/>
                  </a:cubicBezTo>
                  <a:cubicBezTo>
                    <a:pt x="55" y="223"/>
                    <a:pt x="56" y="225"/>
                    <a:pt x="53" y="220"/>
                  </a:cubicBezTo>
                  <a:cubicBezTo>
                    <a:pt x="50" y="214"/>
                    <a:pt x="53" y="218"/>
                    <a:pt x="50" y="214"/>
                  </a:cubicBezTo>
                  <a:cubicBezTo>
                    <a:pt x="47" y="211"/>
                    <a:pt x="47" y="216"/>
                    <a:pt x="46" y="209"/>
                  </a:cubicBezTo>
                  <a:cubicBezTo>
                    <a:pt x="45" y="203"/>
                    <a:pt x="44" y="207"/>
                    <a:pt x="43" y="200"/>
                  </a:cubicBezTo>
                  <a:cubicBezTo>
                    <a:pt x="41" y="193"/>
                    <a:pt x="44" y="192"/>
                    <a:pt x="40" y="189"/>
                  </a:cubicBezTo>
                  <a:cubicBezTo>
                    <a:pt x="36" y="186"/>
                    <a:pt x="36" y="187"/>
                    <a:pt x="35" y="185"/>
                  </a:cubicBezTo>
                  <a:cubicBezTo>
                    <a:pt x="34" y="182"/>
                    <a:pt x="35" y="185"/>
                    <a:pt x="32" y="179"/>
                  </a:cubicBezTo>
                  <a:cubicBezTo>
                    <a:pt x="28" y="172"/>
                    <a:pt x="24" y="170"/>
                    <a:pt x="24" y="159"/>
                  </a:cubicBezTo>
                  <a:cubicBezTo>
                    <a:pt x="24" y="149"/>
                    <a:pt x="24" y="147"/>
                    <a:pt x="24" y="147"/>
                  </a:cubicBezTo>
                  <a:cubicBezTo>
                    <a:pt x="24" y="147"/>
                    <a:pt x="19" y="143"/>
                    <a:pt x="20" y="137"/>
                  </a:cubicBezTo>
                  <a:cubicBezTo>
                    <a:pt x="22" y="131"/>
                    <a:pt x="23" y="133"/>
                    <a:pt x="22" y="131"/>
                  </a:cubicBezTo>
                  <a:cubicBezTo>
                    <a:pt x="22" y="129"/>
                    <a:pt x="21" y="129"/>
                    <a:pt x="19" y="127"/>
                  </a:cubicBezTo>
                  <a:cubicBezTo>
                    <a:pt x="17" y="124"/>
                    <a:pt x="17" y="125"/>
                    <a:pt x="17" y="123"/>
                  </a:cubicBezTo>
                  <a:cubicBezTo>
                    <a:pt x="16" y="122"/>
                    <a:pt x="16" y="118"/>
                    <a:pt x="16" y="118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9"/>
                    <a:pt x="0" y="258"/>
                    <a:pt x="138" y="278"/>
                  </a:cubicBezTo>
                  <a:cubicBezTo>
                    <a:pt x="138" y="278"/>
                    <a:pt x="106" y="271"/>
                    <a:pt x="104" y="265"/>
                  </a:cubicBezTo>
                  <a:cubicBezTo>
                    <a:pt x="104" y="265"/>
                    <a:pt x="103" y="259"/>
                    <a:pt x="104" y="259"/>
                  </a:cubicBezTo>
                  <a:cubicBezTo>
                    <a:pt x="106" y="259"/>
                    <a:pt x="108" y="260"/>
                    <a:pt x="110" y="258"/>
                  </a:cubicBezTo>
                  <a:cubicBezTo>
                    <a:pt x="112" y="257"/>
                    <a:pt x="114" y="255"/>
                    <a:pt x="114" y="255"/>
                  </a:cubicBezTo>
                  <a:cubicBezTo>
                    <a:pt x="114" y="257"/>
                    <a:pt x="114" y="257"/>
                    <a:pt x="114" y="257"/>
                  </a:cubicBezTo>
                  <a:cubicBezTo>
                    <a:pt x="114" y="257"/>
                    <a:pt x="112" y="258"/>
                    <a:pt x="118" y="257"/>
                  </a:cubicBezTo>
                  <a:cubicBezTo>
                    <a:pt x="125" y="256"/>
                    <a:pt x="125" y="256"/>
                    <a:pt x="127" y="255"/>
                  </a:cubicBezTo>
                  <a:cubicBezTo>
                    <a:pt x="129" y="254"/>
                    <a:pt x="132" y="249"/>
                    <a:pt x="133" y="252"/>
                  </a:cubicBezTo>
                  <a:cubicBezTo>
                    <a:pt x="135" y="255"/>
                    <a:pt x="132" y="254"/>
                    <a:pt x="135" y="255"/>
                  </a:cubicBezTo>
                  <a:cubicBezTo>
                    <a:pt x="137" y="257"/>
                    <a:pt x="143" y="255"/>
                    <a:pt x="143" y="255"/>
                  </a:cubicBezTo>
                  <a:cubicBezTo>
                    <a:pt x="143" y="255"/>
                    <a:pt x="153" y="255"/>
                    <a:pt x="154" y="254"/>
                  </a:cubicBezTo>
                  <a:cubicBezTo>
                    <a:pt x="155" y="253"/>
                    <a:pt x="155" y="252"/>
                    <a:pt x="156" y="252"/>
                  </a:cubicBezTo>
                  <a:cubicBezTo>
                    <a:pt x="158" y="252"/>
                    <a:pt x="159" y="255"/>
                    <a:pt x="159" y="255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6" y="262"/>
                    <a:pt x="148" y="263"/>
                  </a:cubicBezTo>
                  <a:cubicBezTo>
                    <a:pt x="150" y="264"/>
                    <a:pt x="151" y="264"/>
                    <a:pt x="154" y="264"/>
                  </a:cubicBezTo>
                  <a:cubicBezTo>
                    <a:pt x="156" y="265"/>
                    <a:pt x="161" y="269"/>
                    <a:pt x="163" y="266"/>
                  </a:cubicBezTo>
                  <a:cubicBezTo>
                    <a:pt x="164" y="264"/>
                    <a:pt x="164" y="263"/>
                    <a:pt x="165" y="262"/>
                  </a:cubicBezTo>
                  <a:cubicBezTo>
                    <a:pt x="166" y="260"/>
                    <a:pt x="166" y="258"/>
                    <a:pt x="168" y="258"/>
                  </a:cubicBezTo>
                  <a:cubicBezTo>
                    <a:pt x="171" y="258"/>
                    <a:pt x="173" y="259"/>
                    <a:pt x="173" y="259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71" y="263"/>
                    <a:pt x="175" y="263"/>
                    <a:pt x="177" y="263"/>
                  </a:cubicBezTo>
                  <a:cubicBezTo>
                    <a:pt x="178" y="263"/>
                    <a:pt x="179" y="265"/>
                    <a:pt x="181" y="263"/>
                  </a:cubicBezTo>
                  <a:cubicBezTo>
                    <a:pt x="183" y="261"/>
                    <a:pt x="183" y="261"/>
                    <a:pt x="186" y="260"/>
                  </a:cubicBezTo>
                  <a:cubicBezTo>
                    <a:pt x="188" y="260"/>
                    <a:pt x="191" y="259"/>
                    <a:pt x="192" y="259"/>
                  </a:cubicBezTo>
                  <a:cubicBezTo>
                    <a:pt x="193" y="260"/>
                    <a:pt x="195" y="260"/>
                    <a:pt x="196" y="260"/>
                  </a:cubicBezTo>
                  <a:cubicBezTo>
                    <a:pt x="197" y="260"/>
                    <a:pt x="202" y="264"/>
                    <a:pt x="203" y="263"/>
                  </a:cubicBezTo>
                  <a:cubicBezTo>
                    <a:pt x="204" y="262"/>
                    <a:pt x="210" y="263"/>
                    <a:pt x="210" y="263"/>
                  </a:cubicBezTo>
                  <a:cubicBezTo>
                    <a:pt x="210" y="263"/>
                    <a:pt x="194" y="277"/>
                    <a:pt x="160" y="278"/>
                  </a:cubicBezTo>
                  <a:cubicBezTo>
                    <a:pt x="160" y="278"/>
                    <a:pt x="236" y="282"/>
                    <a:pt x="279" y="207"/>
                  </a:cubicBezTo>
                  <a:cubicBezTo>
                    <a:pt x="322" y="133"/>
                    <a:pt x="292" y="37"/>
                    <a:pt x="194" y="4"/>
                  </a:cubicBezTo>
                  <a:cubicBezTo>
                    <a:pt x="194" y="4"/>
                    <a:pt x="267" y="31"/>
                    <a:pt x="287" y="102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4" y="101"/>
                    <a:pt x="284" y="102"/>
                    <a:pt x="283" y="99"/>
                  </a:cubicBezTo>
                  <a:cubicBezTo>
                    <a:pt x="281" y="95"/>
                    <a:pt x="282" y="96"/>
                    <a:pt x="281" y="94"/>
                  </a:cubicBezTo>
                  <a:cubicBezTo>
                    <a:pt x="280" y="91"/>
                    <a:pt x="280" y="93"/>
                    <a:pt x="278" y="91"/>
                  </a:cubicBezTo>
                  <a:cubicBezTo>
                    <a:pt x="277" y="88"/>
                    <a:pt x="276" y="89"/>
                    <a:pt x="275" y="87"/>
                  </a:cubicBezTo>
                  <a:cubicBezTo>
                    <a:pt x="274" y="86"/>
                    <a:pt x="272" y="82"/>
                    <a:pt x="271" y="81"/>
                  </a:cubicBezTo>
                  <a:cubicBezTo>
                    <a:pt x="270" y="79"/>
                    <a:pt x="267" y="79"/>
                    <a:pt x="266" y="79"/>
                  </a:cubicBezTo>
                  <a:cubicBezTo>
                    <a:pt x="265" y="78"/>
                    <a:pt x="265" y="77"/>
                    <a:pt x="265" y="78"/>
                  </a:cubicBezTo>
                  <a:cubicBezTo>
                    <a:pt x="264" y="80"/>
                    <a:pt x="267" y="82"/>
                    <a:pt x="267" y="82"/>
                  </a:cubicBezTo>
                  <a:cubicBezTo>
                    <a:pt x="267" y="88"/>
                    <a:pt x="267" y="88"/>
                    <a:pt x="267" y="88"/>
                  </a:cubicBezTo>
                  <a:cubicBezTo>
                    <a:pt x="267" y="88"/>
                    <a:pt x="269" y="93"/>
                    <a:pt x="269" y="94"/>
                  </a:cubicBezTo>
                  <a:cubicBezTo>
                    <a:pt x="269" y="95"/>
                    <a:pt x="267" y="99"/>
                    <a:pt x="267" y="99"/>
                  </a:cubicBezTo>
                  <a:cubicBezTo>
                    <a:pt x="267" y="99"/>
                    <a:pt x="266" y="103"/>
                    <a:pt x="265" y="103"/>
                  </a:cubicBezTo>
                  <a:cubicBezTo>
                    <a:pt x="264" y="104"/>
                    <a:pt x="256" y="105"/>
                    <a:pt x="256" y="105"/>
                  </a:cubicBezTo>
                  <a:cubicBezTo>
                    <a:pt x="256" y="105"/>
                    <a:pt x="254" y="103"/>
                    <a:pt x="253" y="101"/>
                  </a:cubicBezTo>
                  <a:cubicBezTo>
                    <a:pt x="251" y="98"/>
                    <a:pt x="247" y="98"/>
                    <a:pt x="246" y="97"/>
                  </a:cubicBezTo>
                  <a:cubicBezTo>
                    <a:pt x="246" y="96"/>
                    <a:pt x="247" y="94"/>
                    <a:pt x="245" y="91"/>
                  </a:cubicBezTo>
                  <a:cubicBezTo>
                    <a:pt x="243" y="88"/>
                    <a:pt x="245" y="89"/>
                    <a:pt x="243" y="87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4"/>
                    <a:pt x="234" y="82"/>
                    <a:pt x="236" y="86"/>
                  </a:cubicBezTo>
                  <a:cubicBezTo>
                    <a:pt x="238" y="89"/>
                    <a:pt x="236" y="93"/>
                    <a:pt x="238" y="93"/>
                  </a:cubicBezTo>
                  <a:cubicBezTo>
                    <a:pt x="239" y="93"/>
                    <a:pt x="240" y="92"/>
                    <a:pt x="242" y="95"/>
                  </a:cubicBezTo>
                  <a:cubicBezTo>
                    <a:pt x="243" y="98"/>
                    <a:pt x="243" y="99"/>
                    <a:pt x="244" y="100"/>
                  </a:cubicBezTo>
                  <a:cubicBezTo>
                    <a:pt x="245" y="101"/>
                    <a:pt x="245" y="105"/>
                    <a:pt x="247" y="106"/>
                  </a:cubicBezTo>
                  <a:cubicBezTo>
                    <a:pt x="248" y="106"/>
                    <a:pt x="252" y="106"/>
                    <a:pt x="251" y="107"/>
                  </a:cubicBezTo>
                  <a:cubicBezTo>
                    <a:pt x="251" y="109"/>
                    <a:pt x="249" y="111"/>
                    <a:pt x="251" y="112"/>
                  </a:cubicBezTo>
                  <a:cubicBezTo>
                    <a:pt x="254" y="113"/>
                    <a:pt x="254" y="114"/>
                    <a:pt x="255" y="113"/>
                  </a:cubicBezTo>
                  <a:cubicBezTo>
                    <a:pt x="257" y="113"/>
                    <a:pt x="256" y="114"/>
                    <a:pt x="258" y="113"/>
                  </a:cubicBezTo>
                  <a:cubicBezTo>
                    <a:pt x="261" y="112"/>
                    <a:pt x="263" y="112"/>
                    <a:pt x="263" y="112"/>
                  </a:cubicBezTo>
                  <a:cubicBezTo>
                    <a:pt x="263" y="112"/>
                    <a:pt x="266" y="114"/>
                    <a:pt x="266" y="115"/>
                  </a:cubicBezTo>
                  <a:cubicBezTo>
                    <a:pt x="266" y="116"/>
                    <a:pt x="265" y="122"/>
                    <a:pt x="265" y="122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27"/>
                    <a:pt x="262" y="137"/>
                    <a:pt x="261" y="137"/>
                  </a:cubicBezTo>
                  <a:cubicBezTo>
                    <a:pt x="259" y="137"/>
                    <a:pt x="257" y="141"/>
                    <a:pt x="256" y="142"/>
                  </a:cubicBezTo>
                  <a:cubicBezTo>
                    <a:pt x="255" y="143"/>
                    <a:pt x="255" y="149"/>
                    <a:pt x="255" y="14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8"/>
                    <a:pt x="252" y="159"/>
                  </a:cubicBezTo>
                  <a:cubicBezTo>
                    <a:pt x="252" y="160"/>
                    <a:pt x="253" y="165"/>
                    <a:pt x="252" y="168"/>
                  </a:cubicBezTo>
                  <a:cubicBezTo>
                    <a:pt x="252" y="171"/>
                    <a:pt x="248" y="173"/>
                    <a:pt x="248" y="173"/>
                  </a:cubicBezTo>
                  <a:cubicBezTo>
                    <a:pt x="248" y="173"/>
                    <a:pt x="253" y="178"/>
                    <a:pt x="250" y="179"/>
                  </a:cubicBezTo>
                  <a:cubicBezTo>
                    <a:pt x="248" y="179"/>
                    <a:pt x="245" y="183"/>
                    <a:pt x="244" y="184"/>
                  </a:cubicBezTo>
                  <a:cubicBezTo>
                    <a:pt x="244" y="185"/>
                    <a:pt x="244" y="187"/>
                    <a:pt x="242" y="187"/>
                  </a:cubicBezTo>
                  <a:cubicBezTo>
                    <a:pt x="241" y="188"/>
                    <a:pt x="238" y="188"/>
                    <a:pt x="238" y="189"/>
                  </a:cubicBezTo>
                  <a:cubicBezTo>
                    <a:pt x="238" y="190"/>
                    <a:pt x="238" y="194"/>
                    <a:pt x="238" y="194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26" y="207"/>
                    <a:pt x="226" y="207"/>
                    <a:pt x="226" y="207"/>
                  </a:cubicBezTo>
                  <a:cubicBezTo>
                    <a:pt x="226" y="207"/>
                    <a:pt x="227" y="210"/>
                    <a:pt x="225" y="211"/>
                  </a:cubicBezTo>
                  <a:cubicBezTo>
                    <a:pt x="223" y="211"/>
                    <a:pt x="217" y="214"/>
                    <a:pt x="216" y="215"/>
                  </a:cubicBezTo>
                  <a:cubicBezTo>
                    <a:pt x="215" y="216"/>
                    <a:pt x="210" y="218"/>
                    <a:pt x="208" y="218"/>
                  </a:cubicBezTo>
                  <a:cubicBezTo>
                    <a:pt x="206" y="218"/>
                    <a:pt x="209" y="223"/>
                    <a:pt x="206" y="218"/>
                  </a:cubicBezTo>
                  <a:cubicBezTo>
                    <a:pt x="204" y="213"/>
                    <a:pt x="206" y="216"/>
                    <a:pt x="203" y="211"/>
                  </a:cubicBezTo>
                  <a:cubicBezTo>
                    <a:pt x="201" y="206"/>
                    <a:pt x="201" y="210"/>
                    <a:pt x="201" y="206"/>
                  </a:cubicBezTo>
                  <a:cubicBezTo>
                    <a:pt x="201" y="202"/>
                    <a:pt x="201" y="206"/>
                    <a:pt x="201" y="202"/>
                  </a:cubicBezTo>
                  <a:cubicBezTo>
                    <a:pt x="201" y="198"/>
                    <a:pt x="202" y="201"/>
                    <a:pt x="200" y="197"/>
                  </a:cubicBezTo>
                  <a:cubicBezTo>
                    <a:pt x="198" y="192"/>
                    <a:pt x="199" y="194"/>
                    <a:pt x="196" y="191"/>
                  </a:cubicBezTo>
                  <a:cubicBezTo>
                    <a:pt x="193" y="188"/>
                    <a:pt x="191" y="191"/>
                    <a:pt x="193" y="187"/>
                  </a:cubicBezTo>
                  <a:cubicBezTo>
                    <a:pt x="195" y="183"/>
                    <a:pt x="194" y="187"/>
                    <a:pt x="195" y="183"/>
                  </a:cubicBezTo>
                  <a:cubicBezTo>
                    <a:pt x="196" y="178"/>
                    <a:pt x="194" y="178"/>
                    <a:pt x="197" y="176"/>
                  </a:cubicBezTo>
                  <a:cubicBezTo>
                    <a:pt x="200" y="174"/>
                    <a:pt x="202" y="173"/>
                    <a:pt x="201" y="171"/>
                  </a:cubicBezTo>
                  <a:cubicBezTo>
                    <a:pt x="201" y="168"/>
                    <a:pt x="201" y="167"/>
                    <a:pt x="201" y="165"/>
                  </a:cubicBezTo>
                  <a:cubicBezTo>
                    <a:pt x="200" y="164"/>
                    <a:pt x="197" y="161"/>
                    <a:pt x="197" y="160"/>
                  </a:cubicBezTo>
                  <a:cubicBezTo>
                    <a:pt x="197" y="159"/>
                    <a:pt x="197" y="160"/>
                    <a:pt x="195" y="157"/>
                  </a:cubicBezTo>
                  <a:cubicBezTo>
                    <a:pt x="193" y="154"/>
                    <a:pt x="191" y="152"/>
                    <a:pt x="191" y="152"/>
                  </a:cubicBezTo>
                  <a:cubicBezTo>
                    <a:pt x="191" y="152"/>
                    <a:pt x="191" y="145"/>
                    <a:pt x="191" y="143"/>
                  </a:cubicBezTo>
                  <a:cubicBezTo>
                    <a:pt x="191" y="140"/>
                    <a:pt x="190" y="144"/>
                    <a:pt x="191" y="140"/>
                  </a:cubicBezTo>
                  <a:cubicBezTo>
                    <a:pt x="192" y="136"/>
                    <a:pt x="192" y="133"/>
                    <a:pt x="192" y="133"/>
                  </a:cubicBezTo>
                  <a:cubicBezTo>
                    <a:pt x="192" y="133"/>
                    <a:pt x="187" y="130"/>
                    <a:pt x="185" y="130"/>
                  </a:cubicBezTo>
                  <a:cubicBezTo>
                    <a:pt x="183" y="131"/>
                    <a:pt x="183" y="134"/>
                    <a:pt x="180" y="131"/>
                  </a:cubicBezTo>
                  <a:cubicBezTo>
                    <a:pt x="178" y="129"/>
                    <a:pt x="178" y="127"/>
                    <a:pt x="177" y="127"/>
                  </a:cubicBezTo>
                  <a:cubicBezTo>
                    <a:pt x="176" y="126"/>
                    <a:pt x="174" y="126"/>
                    <a:pt x="173" y="127"/>
                  </a:cubicBezTo>
                  <a:cubicBezTo>
                    <a:pt x="171" y="128"/>
                    <a:pt x="167" y="128"/>
                    <a:pt x="164" y="130"/>
                  </a:cubicBezTo>
                  <a:cubicBezTo>
                    <a:pt x="161" y="131"/>
                    <a:pt x="160" y="131"/>
                    <a:pt x="157" y="131"/>
                  </a:cubicBezTo>
                  <a:cubicBezTo>
                    <a:pt x="153" y="131"/>
                    <a:pt x="148" y="132"/>
                    <a:pt x="145" y="130"/>
                  </a:cubicBezTo>
                  <a:cubicBezTo>
                    <a:pt x="142" y="129"/>
                    <a:pt x="142" y="131"/>
                    <a:pt x="140" y="128"/>
                  </a:cubicBezTo>
                  <a:cubicBezTo>
                    <a:pt x="139" y="124"/>
                    <a:pt x="140" y="125"/>
                    <a:pt x="137" y="123"/>
                  </a:cubicBezTo>
                  <a:cubicBezTo>
                    <a:pt x="135" y="122"/>
                    <a:pt x="134" y="123"/>
                    <a:pt x="134" y="120"/>
                  </a:cubicBezTo>
                  <a:cubicBezTo>
                    <a:pt x="133" y="117"/>
                    <a:pt x="135" y="118"/>
                    <a:pt x="133" y="115"/>
                  </a:cubicBezTo>
                  <a:cubicBezTo>
                    <a:pt x="130" y="112"/>
                    <a:pt x="134" y="116"/>
                    <a:pt x="130" y="112"/>
                  </a:cubicBezTo>
                  <a:cubicBezTo>
                    <a:pt x="127" y="108"/>
                    <a:pt x="125" y="112"/>
                    <a:pt x="127" y="108"/>
                  </a:cubicBezTo>
                  <a:cubicBezTo>
                    <a:pt x="128" y="105"/>
                    <a:pt x="129" y="107"/>
                    <a:pt x="129" y="103"/>
                  </a:cubicBezTo>
                  <a:cubicBezTo>
                    <a:pt x="129" y="99"/>
                    <a:pt x="135" y="105"/>
                    <a:pt x="131" y="97"/>
                  </a:cubicBezTo>
                  <a:cubicBezTo>
                    <a:pt x="128" y="89"/>
                    <a:pt x="127" y="91"/>
                    <a:pt x="130" y="85"/>
                  </a:cubicBezTo>
                  <a:cubicBezTo>
                    <a:pt x="134" y="79"/>
                    <a:pt x="138" y="77"/>
                    <a:pt x="138" y="76"/>
                  </a:cubicBezTo>
                  <a:cubicBezTo>
                    <a:pt x="139" y="74"/>
                    <a:pt x="140" y="71"/>
                    <a:pt x="142" y="70"/>
                  </a:cubicBezTo>
                  <a:cubicBezTo>
                    <a:pt x="143" y="69"/>
                    <a:pt x="142" y="68"/>
                    <a:pt x="145" y="68"/>
                  </a:cubicBezTo>
                  <a:cubicBezTo>
                    <a:pt x="148" y="69"/>
                    <a:pt x="151" y="67"/>
                    <a:pt x="153" y="65"/>
                  </a:cubicBezTo>
                  <a:cubicBezTo>
                    <a:pt x="155" y="63"/>
                    <a:pt x="158" y="61"/>
                    <a:pt x="159" y="60"/>
                  </a:cubicBezTo>
                  <a:cubicBezTo>
                    <a:pt x="160" y="60"/>
                    <a:pt x="160" y="61"/>
                    <a:pt x="163" y="60"/>
                  </a:cubicBezTo>
                  <a:cubicBezTo>
                    <a:pt x="166" y="59"/>
                    <a:pt x="166" y="59"/>
                    <a:pt x="168" y="59"/>
                  </a:cubicBezTo>
                  <a:cubicBezTo>
                    <a:pt x="170" y="59"/>
                    <a:pt x="166" y="60"/>
                    <a:pt x="172" y="59"/>
                  </a:cubicBezTo>
                  <a:cubicBezTo>
                    <a:pt x="178" y="58"/>
                    <a:pt x="176" y="58"/>
                    <a:pt x="178" y="58"/>
                  </a:cubicBezTo>
                  <a:cubicBezTo>
                    <a:pt x="179" y="58"/>
                    <a:pt x="178" y="58"/>
                    <a:pt x="180" y="58"/>
                  </a:cubicBezTo>
                  <a:cubicBezTo>
                    <a:pt x="183" y="59"/>
                    <a:pt x="182" y="54"/>
                    <a:pt x="183" y="59"/>
                  </a:cubicBezTo>
                  <a:cubicBezTo>
                    <a:pt x="183" y="63"/>
                    <a:pt x="181" y="66"/>
                    <a:pt x="185" y="66"/>
                  </a:cubicBezTo>
                  <a:cubicBezTo>
                    <a:pt x="189" y="66"/>
                    <a:pt x="185" y="66"/>
                    <a:pt x="189" y="66"/>
                  </a:cubicBezTo>
                  <a:cubicBezTo>
                    <a:pt x="193" y="66"/>
                    <a:pt x="192" y="67"/>
                    <a:pt x="194" y="68"/>
                  </a:cubicBezTo>
                  <a:cubicBezTo>
                    <a:pt x="196" y="69"/>
                    <a:pt x="197" y="70"/>
                    <a:pt x="200" y="70"/>
                  </a:cubicBezTo>
                  <a:cubicBezTo>
                    <a:pt x="202" y="70"/>
                    <a:pt x="198" y="75"/>
                    <a:pt x="202" y="70"/>
                  </a:cubicBezTo>
                  <a:cubicBezTo>
                    <a:pt x="207" y="66"/>
                    <a:pt x="199" y="65"/>
                    <a:pt x="207" y="66"/>
                  </a:cubicBezTo>
                  <a:cubicBezTo>
                    <a:pt x="214" y="67"/>
                    <a:pt x="215" y="68"/>
                    <a:pt x="217" y="68"/>
                  </a:cubicBezTo>
                  <a:cubicBezTo>
                    <a:pt x="218" y="67"/>
                    <a:pt x="218" y="68"/>
                    <a:pt x="221" y="67"/>
                  </a:cubicBezTo>
                  <a:cubicBezTo>
                    <a:pt x="225" y="65"/>
                    <a:pt x="225" y="65"/>
                    <a:pt x="226" y="66"/>
                  </a:cubicBezTo>
                  <a:cubicBezTo>
                    <a:pt x="228" y="66"/>
                    <a:pt x="228" y="69"/>
                    <a:pt x="229" y="66"/>
                  </a:cubicBezTo>
                  <a:cubicBezTo>
                    <a:pt x="230" y="63"/>
                    <a:pt x="233" y="64"/>
                    <a:pt x="229" y="62"/>
                  </a:cubicBezTo>
                  <a:cubicBezTo>
                    <a:pt x="225" y="61"/>
                    <a:pt x="224" y="63"/>
                    <a:pt x="223" y="60"/>
                  </a:cubicBezTo>
                  <a:cubicBezTo>
                    <a:pt x="222" y="58"/>
                    <a:pt x="226" y="58"/>
                    <a:pt x="222" y="58"/>
                  </a:cubicBezTo>
                  <a:cubicBezTo>
                    <a:pt x="219" y="57"/>
                    <a:pt x="219" y="57"/>
                    <a:pt x="216" y="56"/>
                  </a:cubicBezTo>
                  <a:cubicBezTo>
                    <a:pt x="213" y="55"/>
                    <a:pt x="210" y="59"/>
                    <a:pt x="209" y="56"/>
                  </a:cubicBezTo>
                  <a:cubicBezTo>
                    <a:pt x="208" y="53"/>
                    <a:pt x="203" y="58"/>
                    <a:pt x="208" y="53"/>
                  </a:cubicBezTo>
                  <a:cubicBezTo>
                    <a:pt x="214" y="48"/>
                    <a:pt x="212" y="46"/>
                    <a:pt x="215" y="47"/>
                  </a:cubicBezTo>
                  <a:cubicBezTo>
                    <a:pt x="219" y="48"/>
                    <a:pt x="218" y="51"/>
                    <a:pt x="220" y="49"/>
                  </a:cubicBezTo>
                  <a:cubicBezTo>
                    <a:pt x="222" y="47"/>
                    <a:pt x="227" y="46"/>
                    <a:pt x="222" y="43"/>
                  </a:cubicBezTo>
                  <a:cubicBezTo>
                    <a:pt x="218" y="40"/>
                    <a:pt x="221" y="41"/>
                    <a:pt x="217" y="40"/>
                  </a:cubicBezTo>
                  <a:cubicBezTo>
                    <a:pt x="213" y="38"/>
                    <a:pt x="209" y="47"/>
                    <a:pt x="207" y="46"/>
                  </a:cubicBezTo>
                  <a:cubicBezTo>
                    <a:pt x="205" y="44"/>
                    <a:pt x="204" y="43"/>
                    <a:pt x="202" y="44"/>
                  </a:cubicBezTo>
                  <a:cubicBezTo>
                    <a:pt x="201" y="45"/>
                    <a:pt x="201" y="48"/>
                    <a:pt x="201" y="51"/>
                  </a:cubicBezTo>
                  <a:cubicBezTo>
                    <a:pt x="201" y="54"/>
                    <a:pt x="203" y="54"/>
                    <a:pt x="199" y="52"/>
                  </a:cubicBezTo>
                  <a:cubicBezTo>
                    <a:pt x="195" y="50"/>
                    <a:pt x="203" y="51"/>
                    <a:pt x="194" y="48"/>
                  </a:cubicBezTo>
                  <a:cubicBezTo>
                    <a:pt x="184" y="44"/>
                    <a:pt x="181" y="45"/>
                    <a:pt x="180" y="46"/>
                  </a:cubicBezTo>
                  <a:cubicBezTo>
                    <a:pt x="179" y="48"/>
                    <a:pt x="177" y="47"/>
                    <a:pt x="176" y="48"/>
                  </a:cubicBezTo>
                  <a:cubicBezTo>
                    <a:pt x="175" y="49"/>
                    <a:pt x="179" y="52"/>
                    <a:pt x="175" y="49"/>
                  </a:cubicBezTo>
                  <a:cubicBezTo>
                    <a:pt x="171" y="47"/>
                    <a:pt x="167" y="51"/>
                    <a:pt x="167" y="51"/>
                  </a:cubicBezTo>
                  <a:cubicBezTo>
                    <a:pt x="167" y="51"/>
                    <a:pt x="165" y="50"/>
                    <a:pt x="164" y="51"/>
                  </a:cubicBezTo>
                  <a:cubicBezTo>
                    <a:pt x="162" y="53"/>
                    <a:pt x="159" y="54"/>
                    <a:pt x="157" y="53"/>
                  </a:cubicBezTo>
                  <a:cubicBezTo>
                    <a:pt x="155" y="52"/>
                    <a:pt x="151" y="54"/>
                    <a:pt x="154" y="49"/>
                  </a:cubicBezTo>
                  <a:cubicBezTo>
                    <a:pt x="158" y="44"/>
                    <a:pt x="155" y="47"/>
                    <a:pt x="161" y="45"/>
                  </a:cubicBezTo>
                  <a:cubicBezTo>
                    <a:pt x="166" y="42"/>
                    <a:pt x="175" y="42"/>
                    <a:pt x="167" y="40"/>
                  </a:cubicBezTo>
                  <a:cubicBezTo>
                    <a:pt x="160" y="39"/>
                    <a:pt x="171" y="39"/>
                    <a:pt x="162" y="34"/>
                  </a:cubicBezTo>
                  <a:cubicBezTo>
                    <a:pt x="152" y="30"/>
                    <a:pt x="152" y="36"/>
                    <a:pt x="152" y="30"/>
                  </a:cubicBezTo>
                  <a:cubicBezTo>
                    <a:pt x="153" y="23"/>
                    <a:pt x="152" y="23"/>
                    <a:pt x="150" y="23"/>
                  </a:cubicBezTo>
                  <a:cubicBezTo>
                    <a:pt x="148" y="24"/>
                    <a:pt x="142" y="25"/>
                    <a:pt x="139" y="25"/>
                  </a:cubicBezTo>
                  <a:cubicBezTo>
                    <a:pt x="137" y="26"/>
                    <a:pt x="140" y="28"/>
                    <a:pt x="136" y="25"/>
                  </a:cubicBezTo>
                  <a:cubicBezTo>
                    <a:pt x="131" y="22"/>
                    <a:pt x="130" y="26"/>
                    <a:pt x="131" y="22"/>
                  </a:cubicBezTo>
                  <a:cubicBezTo>
                    <a:pt x="133" y="19"/>
                    <a:pt x="133" y="18"/>
                    <a:pt x="136" y="16"/>
                  </a:cubicBezTo>
                  <a:cubicBezTo>
                    <a:pt x="138" y="13"/>
                    <a:pt x="138" y="5"/>
                    <a:pt x="144" y="8"/>
                  </a:cubicBezTo>
                  <a:cubicBezTo>
                    <a:pt x="151" y="11"/>
                    <a:pt x="148" y="10"/>
                    <a:pt x="154" y="11"/>
                  </a:cubicBezTo>
                  <a:cubicBezTo>
                    <a:pt x="159" y="11"/>
                    <a:pt x="161" y="10"/>
                    <a:pt x="161" y="9"/>
                  </a:cubicBezTo>
                  <a:cubicBezTo>
                    <a:pt x="161" y="8"/>
                    <a:pt x="155" y="5"/>
                    <a:pt x="155" y="5"/>
                  </a:cubicBezTo>
                  <a:cubicBezTo>
                    <a:pt x="155" y="5"/>
                    <a:pt x="153" y="6"/>
                    <a:pt x="154" y="5"/>
                  </a:cubicBezTo>
                  <a:cubicBezTo>
                    <a:pt x="155" y="4"/>
                    <a:pt x="156" y="2"/>
                    <a:pt x="156" y="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36" y="0"/>
                    <a:pt x="1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4" name="Freeform 72"/>
            <p:cNvSpPr>
              <a:spLocks noEditPoints="1"/>
            </p:cNvSpPr>
            <p:nvPr/>
          </p:nvSpPr>
          <p:spPr bwMode="auto">
            <a:xfrm>
              <a:off x="4477933" y="3534523"/>
              <a:ext cx="497686" cy="327590"/>
            </a:xfrm>
            <a:custGeom>
              <a:avLst/>
              <a:gdLst>
                <a:gd name="T0" fmla="*/ 333 w 349"/>
                <a:gd name="T1" fmla="*/ 51 h 230"/>
                <a:gd name="T2" fmla="*/ 259 w 349"/>
                <a:gd name="T3" fmla="*/ 0 h 230"/>
                <a:gd name="T4" fmla="*/ 170 w 349"/>
                <a:gd name="T5" fmla="*/ 225 h 230"/>
                <a:gd name="T6" fmla="*/ 269 w 349"/>
                <a:gd name="T7" fmla="*/ 133 h 230"/>
                <a:gd name="T8" fmla="*/ 333 w 349"/>
                <a:gd name="T9" fmla="*/ 51 h 230"/>
                <a:gd name="T10" fmla="*/ 140 w 349"/>
                <a:gd name="T11" fmla="*/ 41 h 230"/>
                <a:gd name="T12" fmla="*/ 155 w 349"/>
                <a:gd name="T13" fmla="*/ 56 h 230"/>
                <a:gd name="T14" fmla="*/ 140 w 349"/>
                <a:gd name="T15" fmla="*/ 71 h 230"/>
                <a:gd name="T16" fmla="*/ 125 w 349"/>
                <a:gd name="T17" fmla="*/ 56 h 230"/>
                <a:gd name="T18" fmla="*/ 140 w 349"/>
                <a:gd name="T19" fmla="*/ 41 h 230"/>
                <a:gd name="T20" fmla="*/ 105 w 349"/>
                <a:gd name="T21" fmla="*/ 101 h 230"/>
                <a:gd name="T22" fmla="*/ 125 w 349"/>
                <a:gd name="T23" fmla="*/ 81 h 230"/>
                <a:gd name="T24" fmla="*/ 145 w 349"/>
                <a:gd name="T25" fmla="*/ 101 h 230"/>
                <a:gd name="T26" fmla="*/ 125 w 349"/>
                <a:gd name="T27" fmla="*/ 121 h 230"/>
                <a:gd name="T28" fmla="*/ 105 w 349"/>
                <a:gd name="T29" fmla="*/ 101 h 230"/>
                <a:gd name="T30" fmla="*/ 139 w 349"/>
                <a:gd name="T31" fmla="*/ 174 h 230"/>
                <a:gd name="T32" fmla="*/ 116 w 349"/>
                <a:gd name="T33" fmla="*/ 151 h 230"/>
                <a:gd name="T34" fmla="*/ 139 w 349"/>
                <a:gd name="T35" fmla="*/ 128 h 230"/>
                <a:gd name="T36" fmla="*/ 162 w 349"/>
                <a:gd name="T37" fmla="*/ 151 h 230"/>
                <a:gd name="T38" fmla="*/ 139 w 349"/>
                <a:gd name="T39" fmla="*/ 174 h 230"/>
                <a:gd name="T40" fmla="*/ 180 w 349"/>
                <a:gd name="T41" fmla="*/ 213 h 230"/>
                <a:gd name="T42" fmla="*/ 155 w 349"/>
                <a:gd name="T43" fmla="*/ 188 h 230"/>
                <a:gd name="T44" fmla="*/ 180 w 349"/>
                <a:gd name="T45" fmla="*/ 163 h 230"/>
                <a:gd name="T46" fmla="*/ 205 w 349"/>
                <a:gd name="T47" fmla="*/ 188 h 230"/>
                <a:gd name="T48" fmla="*/ 180 w 349"/>
                <a:gd name="T49" fmla="*/ 213 h 230"/>
                <a:gd name="T50" fmla="*/ 282 w 349"/>
                <a:gd name="T51" fmla="*/ 98 h 230"/>
                <a:gd name="T52" fmla="*/ 252 w 349"/>
                <a:gd name="T53" fmla="*/ 68 h 230"/>
                <a:gd name="T54" fmla="*/ 282 w 349"/>
                <a:gd name="T55" fmla="*/ 38 h 230"/>
                <a:gd name="T56" fmla="*/ 312 w 349"/>
                <a:gd name="T57" fmla="*/ 68 h 230"/>
                <a:gd name="T58" fmla="*/ 282 w 349"/>
                <a:gd name="T59" fmla="*/ 9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230">
                  <a:moveTo>
                    <a:pt x="333" y="51"/>
                  </a:moveTo>
                  <a:cubicBezTo>
                    <a:pt x="317" y="6"/>
                    <a:pt x="259" y="0"/>
                    <a:pt x="259" y="0"/>
                  </a:cubicBezTo>
                  <a:cubicBezTo>
                    <a:pt x="0" y="4"/>
                    <a:pt x="103" y="220"/>
                    <a:pt x="170" y="225"/>
                  </a:cubicBezTo>
                  <a:cubicBezTo>
                    <a:pt x="237" y="230"/>
                    <a:pt x="227" y="150"/>
                    <a:pt x="269" y="133"/>
                  </a:cubicBezTo>
                  <a:cubicBezTo>
                    <a:pt x="312" y="116"/>
                    <a:pt x="349" y="96"/>
                    <a:pt x="333" y="51"/>
                  </a:cubicBezTo>
                  <a:close/>
                  <a:moveTo>
                    <a:pt x="140" y="41"/>
                  </a:moveTo>
                  <a:cubicBezTo>
                    <a:pt x="148" y="41"/>
                    <a:pt x="155" y="48"/>
                    <a:pt x="155" y="56"/>
                  </a:cubicBezTo>
                  <a:cubicBezTo>
                    <a:pt x="155" y="65"/>
                    <a:pt x="148" y="71"/>
                    <a:pt x="140" y="71"/>
                  </a:cubicBezTo>
                  <a:cubicBezTo>
                    <a:pt x="131" y="71"/>
                    <a:pt x="125" y="65"/>
                    <a:pt x="125" y="56"/>
                  </a:cubicBezTo>
                  <a:cubicBezTo>
                    <a:pt x="125" y="48"/>
                    <a:pt x="131" y="41"/>
                    <a:pt x="140" y="41"/>
                  </a:cubicBezTo>
                  <a:close/>
                  <a:moveTo>
                    <a:pt x="105" y="101"/>
                  </a:moveTo>
                  <a:cubicBezTo>
                    <a:pt x="105" y="90"/>
                    <a:pt x="114" y="81"/>
                    <a:pt x="125" y="81"/>
                  </a:cubicBezTo>
                  <a:cubicBezTo>
                    <a:pt x="136" y="81"/>
                    <a:pt x="145" y="90"/>
                    <a:pt x="145" y="101"/>
                  </a:cubicBezTo>
                  <a:cubicBezTo>
                    <a:pt x="145" y="112"/>
                    <a:pt x="136" y="121"/>
                    <a:pt x="125" y="121"/>
                  </a:cubicBezTo>
                  <a:cubicBezTo>
                    <a:pt x="114" y="121"/>
                    <a:pt x="105" y="112"/>
                    <a:pt x="105" y="101"/>
                  </a:cubicBezTo>
                  <a:close/>
                  <a:moveTo>
                    <a:pt x="139" y="174"/>
                  </a:moveTo>
                  <a:cubicBezTo>
                    <a:pt x="126" y="174"/>
                    <a:pt x="116" y="164"/>
                    <a:pt x="116" y="151"/>
                  </a:cubicBezTo>
                  <a:cubicBezTo>
                    <a:pt x="116" y="138"/>
                    <a:pt x="126" y="128"/>
                    <a:pt x="139" y="128"/>
                  </a:cubicBezTo>
                  <a:cubicBezTo>
                    <a:pt x="151" y="128"/>
                    <a:pt x="162" y="138"/>
                    <a:pt x="162" y="151"/>
                  </a:cubicBezTo>
                  <a:cubicBezTo>
                    <a:pt x="162" y="164"/>
                    <a:pt x="151" y="174"/>
                    <a:pt x="139" y="174"/>
                  </a:cubicBezTo>
                  <a:close/>
                  <a:moveTo>
                    <a:pt x="180" y="213"/>
                  </a:moveTo>
                  <a:cubicBezTo>
                    <a:pt x="166" y="213"/>
                    <a:pt x="155" y="202"/>
                    <a:pt x="155" y="188"/>
                  </a:cubicBezTo>
                  <a:cubicBezTo>
                    <a:pt x="155" y="175"/>
                    <a:pt x="166" y="163"/>
                    <a:pt x="180" y="163"/>
                  </a:cubicBezTo>
                  <a:cubicBezTo>
                    <a:pt x="194" y="163"/>
                    <a:pt x="205" y="175"/>
                    <a:pt x="205" y="188"/>
                  </a:cubicBezTo>
                  <a:cubicBezTo>
                    <a:pt x="205" y="202"/>
                    <a:pt x="194" y="213"/>
                    <a:pt x="180" y="213"/>
                  </a:cubicBezTo>
                  <a:close/>
                  <a:moveTo>
                    <a:pt x="282" y="98"/>
                  </a:moveTo>
                  <a:cubicBezTo>
                    <a:pt x="265" y="98"/>
                    <a:pt x="252" y="84"/>
                    <a:pt x="252" y="68"/>
                  </a:cubicBezTo>
                  <a:cubicBezTo>
                    <a:pt x="252" y="51"/>
                    <a:pt x="265" y="38"/>
                    <a:pt x="282" y="38"/>
                  </a:cubicBezTo>
                  <a:cubicBezTo>
                    <a:pt x="298" y="38"/>
                    <a:pt x="312" y="51"/>
                    <a:pt x="312" y="68"/>
                  </a:cubicBezTo>
                  <a:cubicBezTo>
                    <a:pt x="312" y="84"/>
                    <a:pt x="298" y="98"/>
                    <a:pt x="282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5" name="Oval 73"/>
            <p:cNvSpPr>
              <a:spLocks noChangeArrowheads="1"/>
            </p:cNvSpPr>
            <p:nvPr/>
          </p:nvSpPr>
          <p:spPr bwMode="auto">
            <a:xfrm>
              <a:off x="4293663" y="2742321"/>
              <a:ext cx="100797" cy="1007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6" name="Freeform 74"/>
            <p:cNvSpPr/>
            <p:nvPr/>
          </p:nvSpPr>
          <p:spPr bwMode="auto">
            <a:xfrm>
              <a:off x="4329887" y="2816344"/>
              <a:ext cx="155921" cy="327590"/>
            </a:xfrm>
            <a:custGeom>
              <a:avLst/>
              <a:gdLst>
                <a:gd name="T0" fmla="*/ 0 w 110"/>
                <a:gd name="T1" fmla="*/ 6 h 229"/>
                <a:gd name="T2" fmla="*/ 73 w 110"/>
                <a:gd name="T3" fmla="*/ 198 h 229"/>
                <a:gd name="T4" fmla="*/ 107 w 110"/>
                <a:gd name="T5" fmla="*/ 229 h 229"/>
                <a:gd name="T6" fmla="*/ 24 w 110"/>
                <a:gd name="T7" fmla="*/ 0 h 229"/>
                <a:gd name="T8" fmla="*/ 0 w 110"/>
                <a:gd name="T9" fmla="*/ 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29">
                  <a:moveTo>
                    <a:pt x="0" y="6"/>
                  </a:moveTo>
                  <a:cubicBezTo>
                    <a:pt x="0" y="8"/>
                    <a:pt x="73" y="198"/>
                    <a:pt x="73" y="198"/>
                  </a:cubicBezTo>
                  <a:cubicBezTo>
                    <a:pt x="73" y="198"/>
                    <a:pt x="103" y="229"/>
                    <a:pt x="107" y="229"/>
                  </a:cubicBezTo>
                  <a:cubicBezTo>
                    <a:pt x="110" y="229"/>
                    <a:pt x="24" y="0"/>
                    <a:pt x="24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7" name="Freeform 75"/>
            <p:cNvSpPr/>
            <p:nvPr/>
          </p:nvSpPr>
          <p:spPr bwMode="auto">
            <a:xfrm>
              <a:off x="4191291" y="2816344"/>
              <a:ext cx="168521" cy="322866"/>
            </a:xfrm>
            <a:custGeom>
              <a:avLst/>
              <a:gdLst>
                <a:gd name="T0" fmla="*/ 106 w 107"/>
                <a:gd name="T1" fmla="*/ 10 h 205"/>
                <a:gd name="T2" fmla="*/ 29 w 107"/>
                <a:gd name="T3" fmla="*/ 176 h 205"/>
                <a:gd name="T4" fmla="*/ 0 w 107"/>
                <a:gd name="T5" fmla="*/ 205 h 205"/>
                <a:gd name="T6" fmla="*/ 9 w 107"/>
                <a:gd name="T7" fmla="*/ 166 h 205"/>
                <a:gd name="T8" fmla="*/ 83 w 107"/>
                <a:gd name="T9" fmla="*/ 0 h 205"/>
                <a:gd name="T10" fmla="*/ 107 w 107"/>
                <a:gd name="T11" fmla="*/ 8 h 205"/>
                <a:gd name="T12" fmla="*/ 106 w 107"/>
                <a:gd name="T13" fmla="*/ 1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05">
                  <a:moveTo>
                    <a:pt x="106" y="10"/>
                  </a:moveTo>
                  <a:lnTo>
                    <a:pt x="29" y="176"/>
                  </a:lnTo>
                  <a:lnTo>
                    <a:pt x="0" y="205"/>
                  </a:lnTo>
                  <a:lnTo>
                    <a:pt x="9" y="166"/>
                  </a:lnTo>
                  <a:lnTo>
                    <a:pt x="83" y="0"/>
                  </a:lnTo>
                  <a:lnTo>
                    <a:pt x="107" y="8"/>
                  </a:lnTo>
                  <a:lnTo>
                    <a:pt x="10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8" name="Freeform 76"/>
            <p:cNvSpPr/>
            <p:nvPr/>
          </p:nvSpPr>
          <p:spPr bwMode="auto">
            <a:xfrm>
              <a:off x="4191291" y="2816344"/>
              <a:ext cx="168521" cy="322866"/>
            </a:xfrm>
            <a:custGeom>
              <a:avLst/>
              <a:gdLst>
                <a:gd name="T0" fmla="*/ 106 w 107"/>
                <a:gd name="T1" fmla="*/ 10 h 205"/>
                <a:gd name="T2" fmla="*/ 29 w 107"/>
                <a:gd name="T3" fmla="*/ 176 h 205"/>
                <a:gd name="T4" fmla="*/ 0 w 107"/>
                <a:gd name="T5" fmla="*/ 205 h 205"/>
                <a:gd name="T6" fmla="*/ 9 w 107"/>
                <a:gd name="T7" fmla="*/ 166 h 205"/>
                <a:gd name="T8" fmla="*/ 83 w 107"/>
                <a:gd name="T9" fmla="*/ 0 h 205"/>
                <a:gd name="T10" fmla="*/ 107 w 107"/>
                <a:gd name="T11" fmla="*/ 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05">
                  <a:moveTo>
                    <a:pt x="106" y="10"/>
                  </a:moveTo>
                  <a:lnTo>
                    <a:pt x="29" y="176"/>
                  </a:lnTo>
                  <a:lnTo>
                    <a:pt x="0" y="205"/>
                  </a:lnTo>
                  <a:lnTo>
                    <a:pt x="9" y="166"/>
                  </a:lnTo>
                  <a:lnTo>
                    <a:pt x="83" y="0"/>
                  </a:lnTo>
                  <a:lnTo>
                    <a:pt x="107" y="8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9" name="Freeform 77"/>
            <p:cNvSpPr/>
            <p:nvPr/>
          </p:nvSpPr>
          <p:spPr bwMode="auto">
            <a:xfrm>
              <a:off x="4337761" y="2709247"/>
              <a:ext cx="18899" cy="53548"/>
            </a:xfrm>
            <a:custGeom>
              <a:avLst/>
              <a:gdLst>
                <a:gd name="T0" fmla="*/ 13 w 13"/>
                <a:gd name="T1" fmla="*/ 32 h 38"/>
                <a:gd name="T2" fmla="*/ 7 w 13"/>
                <a:gd name="T3" fmla="*/ 38 h 38"/>
                <a:gd name="T4" fmla="*/ 7 w 13"/>
                <a:gd name="T5" fmla="*/ 38 h 38"/>
                <a:gd name="T6" fmla="*/ 0 w 13"/>
                <a:gd name="T7" fmla="*/ 32 h 38"/>
                <a:gd name="T8" fmla="*/ 0 w 13"/>
                <a:gd name="T9" fmla="*/ 6 h 38"/>
                <a:gd name="T10" fmla="*/ 7 w 13"/>
                <a:gd name="T11" fmla="*/ 0 h 38"/>
                <a:gd name="T12" fmla="*/ 7 w 13"/>
                <a:gd name="T13" fmla="*/ 0 h 38"/>
                <a:gd name="T14" fmla="*/ 13 w 13"/>
                <a:gd name="T15" fmla="*/ 6 h 38"/>
                <a:gd name="T16" fmla="*/ 13 w 13"/>
                <a:gd name="T17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8">
                  <a:moveTo>
                    <a:pt x="13" y="32"/>
                  </a:moveTo>
                  <a:cubicBezTo>
                    <a:pt x="13" y="35"/>
                    <a:pt x="10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3" y="38"/>
                    <a:pt x="0" y="35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lnTo>
                    <a:pt x="13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0" name="Freeform 78"/>
            <p:cNvSpPr>
              <a:spLocks noEditPoints="1"/>
            </p:cNvSpPr>
            <p:nvPr/>
          </p:nvSpPr>
          <p:spPr bwMode="auto">
            <a:xfrm>
              <a:off x="3260493" y="2800594"/>
              <a:ext cx="181120" cy="491386"/>
            </a:xfrm>
            <a:custGeom>
              <a:avLst/>
              <a:gdLst>
                <a:gd name="T0" fmla="*/ 64 w 127"/>
                <a:gd name="T1" fmla="*/ 0 h 345"/>
                <a:gd name="T2" fmla="*/ 0 w 127"/>
                <a:gd name="T3" fmla="*/ 172 h 345"/>
                <a:gd name="T4" fmla="*/ 64 w 127"/>
                <a:gd name="T5" fmla="*/ 345 h 345"/>
                <a:gd name="T6" fmla="*/ 127 w 127"/>
                <a:gd name="T7" fmla="*/ 172 h 345"/>
                <a:gd name="T8" fmla="*/ 64 w 127"/>
                <a:gd name="T9" fmla="*/ 0 h 345"/>
                <a:gd name="T10" fmla="*/ 64 w 127"/>
                <a:gd name="T11" fmla="*/ 317 h 345"/>
                <a:gd name="T12" fmla="*/ 10 w 127"/>
                <a:gd name="T13" fmla="*/ 172 h 345"/>
                <a:gd name="T14" fmla="*/ 64 w 127"/>
                <a:gd name="T15" fmla="*/ 28 h 345"/>
                <a:gd name="T16" fmla="*/ 117 w 127"/>
                <a:gd name="T17" fmla="*/ 172 h 345"/>
                <a:gd name="T18" fmla="*/ 64 w 127"/>
                <a:gd name="T19" fmla="*/ 31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45">
                  <a:moveTo>
                    <a:pt x="64" y="0"/>
                  </a:moveTo>
                  <a:cubicBezTo>
                    <a:pt x="29" y="0"/>
                    <a:pt x="0" y="77"/>
                    <a:pt x="0" y="172"/>
                  </a:cubicBezTo>
                  <a:cubicBezTo>
                    <a:pt x="0" y="268"/>
                    <a:pt x="29" y="345"/>
                    <a:pt x="64" y="345"/>
                  </a:cubicBezTo>
                  <a:cubicBezTo>
                    <a:pt x="99" y="345"/>
                    <a:pt x="127" y="268"/>
                    <a:pt x="127" y="172"/>
                  </a:cubicBezTo>
                  <a:cubicBezTo>
                    <a:pt x="127" y="77"/>
                    <a:pt x="99" y="0"/>
                    <a:pt x="64" y="0"/>
                  </a:cubicBezTo>
                  <a:close/>
                  <a:moveTo>
                    <a:pt x="64" y="317"/>
                  </a:moveTo>
                  <a:cubicBezTo>
                    <a:pt x="34" y="317"/>
                    <a:pt x="10" y="252"/>
                    <a:pt x="10" y="172"/>
                  </a:cubicBezTo>
                  <a:cubicBezTo>
                    <a:pt x="10" y="92"/>
                    <a:pt x="34" y="28"/>
                    <a:pt x="64" y="28"/>
                  </a:cubicBezTo>
                  <a:cubicBezTo>
                    <a:pt x="93" y="28"/>
                    <a:pt x="117" y="92"/>
                    <a:pt x="117" y="172"/>
                  </a:cubicBezTo>
                  <a:cubicBezTo>
                    <a:pt x="117" y="252"/>
                    <a:pt x="93" y="317"/>
                    <a:pt x="64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1" name="Freeform 79"/>
            <p:cNvSpPr>
              <a:spLocks noEditPoints="1"/>
            </p:cNvSpPr>
            <p:nvPr/>
          </p:nvSpPr>
          <p:spPr bwMode="auto">
            <a:xfrm>
              <a:off x="3104573" y="2954940"/>
              <a:ext cx="492961" cy="181120"/>
            </a:xfrm>
            <a:custGeom>
              <a:avLst/>
              <a:gdLst>
                <a:gd name="T0" fmla="*/ 346 w 346"/>
                <a:gd name="T1" fmla="*/ 63 h 127"/>
                <a:gd name="T2" fmla="*/ 173 w 346"/>
                <a:gd name="T3" fmla="*/ 0 h 127"/>
                <a:gd name="T4" fmla="*/ 0 w 346"/>
                <a:gd name="T5" fmla="*/ 63 h 127"/>
                <a:gd name="T6" fmla="*/ 173 w 346"/>
                <a:gd name="T7" fmla="*/ 127 h 127"/>
                <a:gd name="T8" fmla="*/ 346 w 346"/>
                <a:gd name="T9" fmla="*/ 63 h 127"/>
                <a:gd name="T10" fmla="*/ 28 w 346"/>
                <a:gd name="T11" fmla="*/ 63 h 127"/>
                <a:gd name="T12" fmla="*/ 173 w 346"/>
                <a:gd name="T13" fmla="*/ 10 h 127"/>
                <a:gd name="T14" fmla="*/ 317 w 346"/>
                <a:gd name="T15" fmla="*/ 63 h 127"/>
                <a:gd name="T16" fmla="*/ 173 w 346"/>
                <a:gd name="T17" fmla="*/ 117 h 127"/>
                <a:gd name="T18" fmla="*/ 28 w 346"/>
                <a:gd name="T1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127">
                  <a:moveTo>
                    <a:pt x="346" y="63"/>
                  </a:moveTo>
                  <a:cubicBezTo>
                    <a:pt x="346" y="28"/>
                    <a:pt x="268" y="0"/>
                    <a:pt x="173" y="0"/>
                  </a:cubicBezTo>
                  <a:cubicBezTo>
                    <a:pt x="77" y="0"/>
                    <a:pt x="0" y="28"/>
                    <a:pt x="0" y="63"/>
                  </a:cubicBezTo>
                  <a:cubicBezTo>
                    <a:pt x="0" y="99"/>
                    <a:pt x="77" y="127"/>
                    <a:pt x="173" y="127"/>
                  </a:cubicBezTo>
                  <a:cubicBezTo>
                    <a:pt x="268" y="127"/>
                    <a:pt x="346" y="99"/>
                    <a:pt x="346" y="63"/>
                  </a:cubicBezTo>
                  <a:close/>
                  <a:moveTo>
                    <a:pt x="28" y="63"/>
                  </a:moveTo>
                  <a:cubicBezTo>
                    <a:pt x="28" y="34"/>
                    <a:pt x="93" y="10"/>
                    <a:pt x="173" y="10"/>
                  </a:cubicBezTo>
                  <a:cubicBezTo>
                    <a:pt x="253" y="10"/>
                    <a:pt x="317" y="34"/>
                    <a:pt x="317" y="63"/>
                  </a:cubicBezTo>
                  <a:cubicBezTo>
                    <a:pt x="317" y="93"/>
                    <a:pt x="253" y="117"/>
                    <a:pt x="173" y="117"/>
                  </a:cubicBezTo>
                  <a:cubicBezTo>
                    <a:pt x="93" y="117"/>
                    <a:pt x="28" y="93"/>
                    <a:pt x="28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2" name="Freeform 80"/>
            <p:cNvSpPr>
              <a:spLocks noEditPoints="1"/>
            </p:cNvSpPr>
            <p:nvPr/>
          </p:nvSpPr>
          <p:spPr bwMode="auto">
            <a:xfrm>
              <a:off x="3142371" y="2835243"/>
              <a:ext cx="418938" cy="418938"/>
            </a:xfrm>
            <a:custGeom>
              <a:avLst/>
              <a:gdLst>
                <a:gd name="T0" fmla="*/ 269 w 294"/>
                <a:gd name="T1" fmla="*/ 25 h 294"/>
                <a:gd name="T2" fmla="*/ 102 w 294"/>
                <a:gd name="T3" fmla="*/ 102 h 294"/>
                <a:gd name="T4" fmla="*/ 25 w 294"/>
                <a:gd name="T5" fmla="*/ 270 h 294"/>
                <a:gd name="T6" fmla="*/ 192 w 294"/>
                <a:gd name="T7" fmla="*/ 192 h 294"/>
                <a:gd name="T8" fmla="*/ 269 w 294"/>
                <a:gd name="T9" fmla="*/ 25 h 294"/>
                <a:gd name="T10" fmla="*/ 44 w 294"/>
                <a:gd name="T11" fmla="*/ 250 h 294"/>
                <a:gd name="T12" fmla="*/ 109 w 294"/>
                <a:gd name="T13" fmla="*/ 110 h 294"/>
                <a:gd name="T14" fmla="*/ 249 w 294"/>
                <a:gd name="T15" fmla="*/ 45 h 294"/>
                <a:gd name="T16" fmla="*/ 184 w 294"/>
                <a:gd name="T17" fmla="*/ 185 h 294"/>
                <a:gd name="T18" fmla="*/ 44 w 294"/>
                <a:gd name="T19" fmla="*/ 25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269" y="25"/>
                  </a:moveTo>
                  <a:cubicBezTo>
                    <a:pt x="244" y="0"/>
                    <a:pt x="169" y="35"/>
                    <a:pt x="102" y="102"/>
                  </a:cubicBezTo>
                  <a:cubicBezTo>
                    <a:pt x="34" y="170"/>
                    <a:pt x="0" y="245"/>
                    <a:pt x="25" y="270"/>
                  </a:cubicBezTo>
                  <a:cubicBezTo>
                    <a:pt x="49" y="294"/>
                    <a:pt x="124" y="260"/>
                    <a:pt x="192" y="192"/>
                  </a:cubicBezTo>
                  <a:cubicBezTo>
                    <a:pt x="259" y="125"/>
                    <a:pt x="294" y="50"/>
                    <a:pt x="269" y="25"/>
                  </a:cubicBezTo>
                  <a:close/>
                  <a:moveTo>
                    <a:pt x="44" y="250"/>
                  </a:moveTo>
                  <a:cubicBezTo>
                    <a:pt x="24" y="229"/>
                    <a:pt x="53" y="166"/>
                    <a:pt x="109" y="110"/>
                  </a:cubicBezTo>
                  <a:cubicBezTo>
                    <a:pt x="166" y="53"/>
                    <a:pt x="228" y="24"/>
                    <a:pt x="249" y="45"/>
                  </a:cubicBezTo>
                  <a:cubicBezTo>
                    <a:pt x="270" y="66"/>
                    <a:pt x="241" y="129"/>
                    <a:pt x="184" y="185"/>
                  </a:cubicBezTo>
                  <a:cubicBezTo>
                    <a:pt x="128" y="242"/>
                    <a:pt x="65" y="271"/>
                    <a:pt x="44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3" name="Freeform 81"/>
            <p:cNvSpPr>
              <a:spLocks noEditPoints="1"/>
            </p:cNvSpPr>
            <p:nvPr/>
          </p:nvSpPr>
          <p:spPr bwMode="auto">
            <a:xfrm>
              <a:off x="3142371" y="2835243"/>
              <a:ext cx="418938" cy="418938"/>
            </a:xfrm>
            <a:custGeom>
              <a:avLst/>
              <a:gdLst>
                <a:gd name="T0" fmla="*/ 269 w 294"/>
                <a:gd name="T1" fmla="*/ 270 h 294"/>
                <a:gd name="T2" fmla="*/ 192 w 294"/>
                <a:gd name="T3" fmla="*/ 102 h 294"/>
                <a:gd name="T4" fmla="*/ 25 w 294"/>
                <a:gd name="T5" fmla="*/ 25 h 294"/>
                <a:gd name="T6" fmla="*/ 102 w 294"/>
                <a:gd name="T7" fmla="*/ 192 h 294"/>
                <a:gd name="T8" fmla="*/ 269 w 294"/>
                <a:gd name="T9" fmla="*/ 270 h 294"/>
                <a:gd name="T10" fmla="*/ 44 w 294"/>
                <a:gd name="T11" fmla="*/ 45 h 294"/>
                <a:gd name="T12" fmla="*/ 184 w 294"/>
                <a:gd name="T13" fmla="*/ 110 h 294"/>
                <a:gd name="T14" fmla="*/ 249 w 294"/>
                <a:gd name="T15" fmla="*/ 250 h 294"/>
                <a:gd name="T16" fmla="*/ 109 w 294"/>
                <a:gd name="T17" fmla="*/ 185 h 294"/>
                <a:gd name="T18" fmla="*/ 44 w 294"/>
                <a:gd name="T19" fmla="*/ 4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269" y="270"/>
                  </a:moveTo>
                  <a:cubicBezTo>
                    <a:pt x="294" y="245"/>
                    <a:pt x="259" y="170"/>
                    <a:pt x="192" y="102"/>
                  </a:cubicBezTo>
                  <a:cubicBezTo>
                    <a:pt x="124" y="35"/>
                    <a:pt x="49" y="0"/>
                    <a:pt x="25" y="25"/>
                  </a:cubicBezTo>
                  <a:cubicBezTo>
                    <a:pt x="0" y="50"/>
                    <a:pt x="34" y="125"/>
                    <a:pt x="102" y="192"/>
                  </a:cubicBezTo>
                  <a:cubicBezTo>
                    <a:pt x="169" y="260"/>
                    <a:pt x="244" y="294"/>
                    <a:pt x="269" y="270"/>
                  </a:cubicBezTo>
                  <a:close/>
                  <a:moveTo>
                    <a:pt x="44" y="45"/>
                  </a:moveTo>
                  <a:cubicBezTo>
                    <a:pt x="65" y="24"/>
                    <a:pt x="128" y="53"/>
                    <a:pt x="184" y="110"/>
                  </a:cubicBezTo>
                  <a:cubicBezTo>
                    <a:pt x="241" y="166"/>
                    <a:pt x="270" y="229"/>
                    <a:pt x="249" y="250"/>
                  </a:cubicBezTo>
                  <a:cubicBezTo>
                    <a:pt x="228" y="271"/>
                    <a:pt x="166" y="242"/>
                    <a:pt x="109" y="185"/>
                  </a:cubicBezTo>
                  <a:cubicBezTo>
                    <a:pt x="53" y="129"/>
                    <a:pt x="24" y="66"/>
                    <a:pt x="44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4" name="Oval 82"/>
            <p:cNvSpPr>
              <a:spLocks noChangeArrowheads="1"/>
            </p:cNvSpPr>
            <p:nvPr/>
          </p:nvSpPr>
          <p:spPr bwMode="auto">
            <a:xfrm>
              <a:off x="3312467" y="3008488"/>
              <a:ext cx="77173" cy="7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5" name="Freeform 83"/>
            <p:cNvSpPr>
              <a:spLocks noEditPoints="1"/>
            </p:cNvSpPr>
            <p:nvPr/>
          </p:nvSpPr>
          <p:spPr bwMode="auto">
            <a:xfrm>
              <a:off x="2652560" y="2265110"/>
              <a:ext cx="179545" cy="179545"/>
            </a:xfrm>
            <a:custGeom>
              <a:avLst/>
              <a:gdLst>
                <a:gd name="T0" fmla="*/ 63 w 126"/>
                <a:gd name="T1" fmla="*/ 0 h 126"/>
                <a:gd name="T2" fmla="*/ 0 w 126"/>
                <a:gd name="T3" fmla="*/ 63 h 126"/>
                <a:gd name="T4" fmla="*/ 63 w 126"/>
                <a:gd name="T5" fmla="*/ 126 h 126"/>
                <a:gd name="T6" fmla="*/ 126 w 126"/>
                <a:gd name="T7" fmla="*/ 63 h 126"/>
                <a:gd name="T8" fmla="*/ 63 w 126"/>
                <a:gd name="T9" fmla="*/ 0 h 126"/>
                <a:gd name="T10" fmla="*/ 63 w 126"/>
                <a:gd name="T11" fmla="*/ 114 h 126"/>
                <a:gd name="T12" fmla="*/ 12 w 126"/>
                <a:gd name="T13" fmla="*/ 63 h 126"/>
                <a:gd name="T14" fmla="*/ 63 w 126"/>
                <a:gd name="T15" fmla="*/ 12 h 126"/>
                <a:gd name="T16" fmla="*/ 115 w 126"/>
                <a:gd name="T17" fmla="*/ 63 h 126"/>
                <a:gd name="T18" fmla="*/ 63 w 126"/>
                <a:gd name="T19" fmla="*/ 11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cubicBezTo>
                    <a:pt x="29" y="0"/>
                    <a:pt x="0" y="28"/>
                    <a:pt x="0" y="63"/>
                  </a:cubicBezTo>
                  <a:cubicBezTo>
                    <a:pt x="0" y="98"/>
                    <a:pt x="29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lose/>
                  <a:moveTo>
                    <a:pt x="63" y="114"/>
                  </a:moveTo>
                  <a:cubicBezTo>
                    <a:pt x="35" y="114"/>
                    <a:pt x="12" y="91"/>
                    <a:pt x="12" y="63"/>
                  </a:cubicBezTo>
                  <a:cubicBezTo>
                    <a:pt x="12" y="35"/>
                    <a:pt x="35" y="12"/>
                    <a:pt x="63" y="12"/>
                  </a:cubicBezTo>
                  <a:cubicBezTo>
                    <a:pt x="92" y="12"/>
                    <a:pt x="115" y="35"/>
                    <a:pt x="115" y="63"/>
                  </a:cubicBezTo>
                  <a:cubicBezTo>
                    <a:pt x="115" y="91"/>
                    <a:pt x="92" y="114"/>
                    <a:pt x="63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6" name="Rectangle 84"/>
            <p:cNvSpPr>
              <a:spLocks noChangeArrowheads="1"/>
            </p:cNvSpPr>
            <p:nvPr/>
          </p:nvSpPr>
          <p:spPr bwMode="auto">
            <a:xfrm>
              <a:off x="2731308" y="2435205"/>
              <a:ext cx="23625" cy="88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7" name="Freeform 85"/>
            <p:cNvSpPr/>
            <p:nvPr/>
          </p:nvSpPr>
          <p:spPr bwMode="auto">
            <a:xfrm>
              <a:off x="2723434" y="2463554"/>
              <a:ext cx="39374" cy="121272"/>
            </a:xfrm>
            <a:custGeom>
              <a:avLst/>
              <a:gdLst>
                <a:gd name="T0" fmla="*/ 27 w 27"/>
                <a:gd name="T1" fmla="*/ 71 h 85"/>
                <a:gd name="T2" fmla="*/ 13 w 27"/>
                <a:gd name="T3" fmla="*/ 85 h 85"/>
                <a:gd name="T4" fmla="*/ 13 w 27"/>
                <a:gd name="T5" fmla="*/ 85 h 85"/>
                <a:gd name="T6" fmla="*/ 0 w 27"/>
                <a:gd name="T7" fmla="*/ 71 h 85"/>
                <a:gd name="T8" fmla="*/ 0 w 27"/>
                <a:gd name="T9" fmla="*/ 13 h 85"/>
                <a:gd name="T10" fmla="*/ 13 w 27"/>
                <a:gd name="T11" fmla="*/ 0 h 85"/>
                <a:gd name="T12" fmla="*/ 13 w 27"/>
                <a:gd name="T13" fmla="*/ 0 h 85"/>
                <a:gd name="T14" fmla="*/ 27 w 27"/>
                <a:gd name="T15" fmla="*/ 13 h 85"/>
                <a:gd name="T16" fmla="*/ 27 w 27"/>
                <a:gd name="T17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85">
                  <a:moveTo>
                    <a:pt x="27" y="71"/>
                  </a:moveTo>
                  <a:cubicBezTo>
                    <a:pt x="27" y="79"/>
                    <a:pt x="21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6" y="85"/>
                    <a:pt x="0" y="79"/>
                    <a:pt x="0" y="7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lnTo>
                    <a:pt x="27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8" name="Freeform 86"/>
            <p:cNvSpPr>
              <a:spLocks noEditPoints="1"/>
            </p:cNvSpPr>
            <p:nvPr/>
          </p:nvSpPr>
          <p:spPr bwMode="auto">
            <a:xfrm>
              <a:off x="2531289" y="3102985"/>
              <a:ext cx="182695" cy="344915"/>
            </a:xfrm>
            <a:custGeom>
              <a:avLst/>
              <a:gdLst>
                <a:gd name="T0" fmla="*/ 0 w 116"/>
                <a:gd name="T1" fmla="*/ 0 h 219"/>
                <a:gd name="T2" fmla="*/ 0 w 116"/>
                <a:gd name="T3" fmla="*/ 219 h 219"/>
                <a:gd name="T4" fmla="*/ 116 w 116"/>
                <a:gd name="T5" fmla="*/ 219 h 219"/>
                <a:gd name="T6" fmla="*/ 0 w 116"/>
                <a:gd name="T7" fmla="*/ 0 h 219"/>
                <a:gd name="T8" fmla="*/ 17 w 116"/>
                <a:gd name="T9" fmla="*/ 85 h 219"/>
                <a:gd name="T10" fmla="*/ 78 w 116"/>
                <a:gd name="T11" fmla="*/ 190 h 219"/>
                <a:gd name="T12" fmla="*/ 17 w 116"/>
                <a:gd name="T13" fmla="*/ 190 h 219"/>
                <a:gd name="T14" fmla="*/ 17 w 116"/>
                <a:gd name="T15" fmla="*/ 8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219">
                  <a:moveTo>
                    <a:pt x="0" y="0"/>
                  </a:moveTo>
                  <a:lnTo>
                    <a:pt x="0" y="219"/>
                  </a:lnTo>
                  <a:lnTo>
                    <a:pt x="116" y="219"/>
                  </a:lnTo>
                  <a:lnTo>
                    <a:pt x="0" y="0"/>
                  </a:lnTo>
                  <a:close/>
                  <a:moveTo>
                    <a:pt x="17" y="85"/>
                  </a:moveTo>
                  <a:lnTo>
                    <a:pt x="78" y="190"/>
                  </a:lnTo>
                  <a:lnTo>
                    <a:pt x="17" y="190"/>
                  </a:lnTo>
                  <a:lnTo>
                    <a:pt x="17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9" name="Rectangle 87"/>
            <p:cNvSpPr>
              <a:spLocks noChangeArrowheads="1"/>
            </p:cNvSpPr>
            <p:nvPr/>
          </p:nvSpPr>
          <p:spPr bwMode="auto">
            <a:xfrm>
              <a:off x="2439942" y="3101411"/>
              <a:ext cx="45674" cy="337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0" name="Freeform 88"/>
            <p:cNvSpPr>
              <a:spLocks noEditPoints="1"/>
            </p:cNvSpPr>
            <p:nvPr/>
          </p:nvSpPr>
          <p:spPr bwMode="auto">
            <a:xfrm>
              <a:off x="1849333" y="2504503"/>
              <a:ext cx="308691" cy="311841"/>
            </a:xfrm>
            <a:custGeom>
              <a:avLst/>
              <a:gdLst>
                <a:gd name="T0" fmla="*/ 139 w 217"/>
                <a:gd name="T1" fmla="*/ 105 h 219"/>
                <a:gd name="T2" fmla="*/ 134 w 217"/>
                <a:gd name="T3" fmla="*/ 93 h 219"/>
                <a:gd name="T4" fmla="*/ 134 w 217"/>
                <a:gd name="T5" fmla="*/ 42 h 219"/>
                <a:gd name="T6" fmla="*/ 139 w 217"/>
                <a:gd name="T7" fmla="*/ 35 h 219"/>
                <a:gd name="T8" fmla="*/ 140 w 217"/>
                <a:gd name="T9" fmla="*/ 35 h 219"/>
                <a:gd name="T10" fmla="*/ 140 w 217"/>
                <a:gd name="T11" fmla="*/ 12 h 219"/>
                <a:gd name="T12" fmla="*/ 139 w 217"/>
                <a:gd name="T13" fmla="*/ 12 h 219"/>
                <a:gd name="T14" fmla="*/ 139 w 217"/>
                <a:gd name="T15" fmla="*/ 12 h 219"/>
                <a:gd name="T16" fmla="*/ 108 w 217"/>
                <a:gd name="T17" fmla="*/ 0 h 219"/>
                <a:gd name="T18" fmla="*/ 77 w 217"/>
                <a:gd name="T19" fmla="*/ 12 h 219"/>
                <a:gd name="T20" fmla="*/ 77 w 217"/>
                <a:gd name="T21" fmla="*/ 12 h 219"/>
                <a:gd name="T22" fmla="*/ 76 w 217"/>
                <a:gd name="T23" fmla="*/ 12 h 219"/>
                <a:gd name="T24" fmla="*/ 76 w 217"/>
                <a:gd name="T25" fmla="*/ 35 h 219"/>
                <a:gd name="T26" fmla="*/ 77 w 217"/>
                <a:gd name="T27" fmla="*/ 35 h 219"/>
                <a:gd name="T28" fmla="*/ 86 w 217"/>
                <a:gd name="T29" fmla="*/ 42 h 219"/>
                <a:gd name="T30" fmla="*/ 86 w 217"/>
                <a:gd name="T31" fmla="*/ 93 h 219"/>
                <a:gd name="T32" fmla="*/ 79 w 217"/>
                <a:gd name="T33" fmla="*/ 105 h 219"/>
                <a:gd name="T34" fmla="*/ 29 w 217"/>
                <a:gd name="T35" fmla="*/ 200 h 219"/>
                <a:gd name="T36" fmla="*/ 108 w 217"/>
                <a:gd name="T37" fmla="*/ 218 h 219"/>
                <a:gd name="T38" fmla="*/ 187 w 217"/>
                <a:gd name="T39" fmla="*/ 200 h 219"/>
                <a:gd name="T40" fmla="*/ 139 w 217"/>
                <a:gd name="T41" fmla="*/ 105 h 219"/>
                <a:gd name="T42" fmla="*/ 137 w 217"/>
                <a:gd name="T43" fmla="*/ 201 h 219"/>
                <a:gd name="T44" fmla="*/ 172 w 217"/>
                <a:gd name="T45" fmla="*/ 177 h 219"/>
                <a:gd name="T46" fmla="*/ 142 w 217"/>
                <a:gd name="T47" fmla="*/ 126 h 219"/>
                <a:gd name="T48" fmla="*/ 183 w 217"/>
                <a:gd name="T49" fmla="*/ 179 h 219"/>
                <a:gd name="T50" fmla="*/ 137 w 217"/>
                <a:gd name="T51" fmla="*/ 2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9">
                  <a:moveTo>
                    <a:pt x="139" y="105"/>
                  </a:moveTo>
                  <a:cubicBezTo>
                    <a:pt x="139" y="105"/>
                    <a:pt x="134" y="103"/>
                    <a:pt x="134" y="93"/>
                  </a:cubicBezTo>
                  <a:cubicBezTo>
                    <a:pt x="134" y="84"/>
                    <a:pt x="134" y="52"/>
                    <a:pt x="134" y="42"/>
                  </a:cubicBezTo>
                  <a:cubicBezTo>
                    <a:pt x="137" y="40"/>
                    <a:pt x="139" y="37"/>
                    <a:pt x="139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5"/>
                    <a:pt x="125" y="0"/>
                    <a:pt x="108" y="0"/>
                  </a:cubicBezTo>
                  <a:cubicBezTo>
                    <a:pt x="91" y="0"/>
                    <a:pt x="77" y="5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8"/>
                    <a:pt x="79" y="40"/>
                    <a:pt x="86" y="42"/>
                  </a:cubicBezTo>
                  <a:cubicBezTo>
                    <a:pt x="86" y="53"/>
                    <a:pt x="86" y="85"/>
                    <a:pt x="86" y="93"/>
                  </a:cubicBezTo>
                  <a:cubicBezTo>
                    <a:pt x="86" y="103"/>
                    <a:pt x="79" y="105"/>
                    <a:pt x="79" y="105"/>
                  </a:cubicBezTo>
                  <a:cubicBezTo>
                    <a:pt x="67" y="112"/>
                    <a:pt x="0" y="180"/>
                    <a:pt x="29" y="200"/>
                  </a:cubicBezTo>
                  <a:cubicBezTo>
                    <a:pt x="56" y="219"/>
                    <a:pt x="100" y="218"/>
                    <a:pt x="108" y="218"/>
                  </a:cubicBezTo>
                  <a:cubicBezTo>
                    <a:pt x="117" y="218"/>
                    <a:pt x="161" y="219"/>
                    <a:pt x="187" y="200"/>
                  </a:cubicBezTo>
                  <a:cubicBezTo>
                    <a:pt x="217" y="180"/>
                    <a:pt x="150" y="112"/>
                    <a:pt x="139" y="105"/>
                  </a:cubicBezTo>
                  <a:close/>
                  <a:moveTo>
                    <a:pt x="137" y="201"/>
                  </a:moveTo>
                  <a:cubicBezTo>
                    <a:pt x="137" y="201"/>
                    <a:pt x="170" y="195"/>
                    <a:pt x="172" y="177"/>
                  </a:cubicBezTo>
                  <a:cubicBezTo>
                    <a:pt x="173" y="159"/>
                    <a:pt x="142" y="126"/>
                    <a:pt x="142" y="126"/>
                  </a:cubicBezTo>
                  <a:cubicBezTo>
                    <a:pt x="142" y="126"/>
                    <a:pt x="183" y="158"/>
                    <a:pt x="183" y="179"/>
                  </a:cubicBezTo>
                  <a:cubicBezTo>
                    <a:pt x="182" y="201"/>
                    <a:pt x="137" y="201"/>
                    <a:pt x="137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1" name="Freeform 89"/>
            <p:cNvSpPr/>
            <p:nvPr/>
          </p:nvSpPr>
          <p:spPr bwMode="auto">
            <a:xfrm>
              <a:off x="1523318" y="3912512"/>
              <a:ext cx="280342" cy="258292"/>
            </a:xfrm>
            <a:custGeom>
              <a:avLst/>
              <a:gdLst>
                <a:gd name="T0" fmla="*/ 96 w 196"/>
                <a:gd name="T1" fmla="*/ 181 h 181"/>
                <a:gd name="T2" fmla="*/ 0 w 196"/>
                <a:gd name="T3" fmla="*/ 180 h 181"/>
                <a:gd name="T4" fmla="*/ 0 w 196"/>
                <a:gd name="T5" fmla="*/ 36 h 181"/>
                <a:gd name="T6" fmla="*/ 98 w 196"/>
                <a:gd name="T7" fmla="*/ 36 h 181"/>
                <a:gd name="T8" fmla="*/ 196 w 196"/>
                <a:gd name="T9" fmla="*/ 36 h 181"/>
                <a:gd name="T10" fmla="*/ 196 w 196"/>
                <a:gd name="T11" fmla="*/ 180 h 181"/>
                <a:gd name="T12" fmla="*/ 96 w 196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81">
                  <a:moveTo>
                    <a:pt x="96" y="181"/>
                  </a:moveTo>
                  <a:cubicBezTo>
                    <a:pt x="96" y="181"/>
                    <a:pt x="62" y="147"/>
                    <a:pt x="0" y="18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3" y="0"/>
                    <a:pt x="98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6" y="180"/>
                    <a:pt x="196" y="180"/>
                    <a:pt x="196" y="180"/>
                  </a:cubicBezTo>
                  <a:lnTo>
                    <a:pt x="9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358044" y="4266877"/>
              <a:ext cx="1390685" cy="1033169"/>
              <a:chOff x="2358044" y="4266877"/>
              <a:chExt cx="1390685" cy="1033169"/>
            </a:xfrm>
          </p:grpSpPr>
          <p:sp>
            <p:nvSpPr>
              <p:cNvPr id="362" name="Freeform 138"/>
              <p:cNvSpPr>
                <a:spLocks noChangeArrowheads="1"/>
              </p:cNvSpPr>
              <p:nvPr/>
            </p:nvSpPr>
            <p:spPr bwMode="auto">
              <a:xfrm>
                <a:off x="2910853" y="4317275"/>
                <a:ext cx="837876" cy="982771"/>
              </a:xfrm>
              <a:custGeom>
                <a:avLst/>
                <a:gdLst>
                  <a:gd name="connsiteX0" fmla="*/ 422275 w 844550"/>
                  <a:gd name="connsiteY0" fmla="*/ 0 h 990600"/>
                  <a:gd name="connsiteX1" fmla="*/ 844550 w 844550"/>
                  <a:gd name="connsiteY1" fmla="*/ 423069 h 990600"/>
                  <a:gd name="connsiteX2" fmla="*/ 422275 w 844550"/>
                  <a:gd name="connsiteY2" fmla="*/ 846138 h 990600"/>
                  <a:gd name="connsiteX3" fmla="*/ 405694 w 844550"/>
                  <a:gd name="connsiteY3" fmla="*/ 844464 h 990600"/>
                  <a:gd name="connsiteX4" fmla="*/ 233363 w 844550"/>
                  <a:gd name="connsiteY4" fmla="*/ 990600 h 990600"/>
                  <a:gd name="connsiteX5" fmla="*/ 214489 w 844550"/>
                  <a:gd name="connsiteY5" fmla="*/ 789281 h 990600"/>
                  <a:gd name="connsiteX6" fmla="*/ 186177 w 844550"/>
                  <a:gd name="connsiteY6" fmla="*/ 773885 h 990600"/>
                  <a:gd name="connsiteX7" fmla="*/ 0 w 844550"/>
                  <a:gd name="connsiteY7" fmla="*/ 423069 h 990600"/>
                  <a:gd name="connsiteX8" fmla="*/ 422275 w 844550"/>
                  <a:gd name="connsiteY8" fmla="*/ 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4550" h="990600">
                    <a:moveTo>
                      <a:pt x="422275" y="0"/>
                    </a:moveTo>
                    <a:cubicBezTo>
                      <a:pt x="655491" y="0"/>
                      <a:pt x="844550" y="189414"/>
                      <a:pt x="844550" y="423069"/>
                    </a:cubicBezTo>
                    <a:cubicBezTo>
                      <a:pt x="844550" y="656724"/>
                      <a:pt x="655491" y="846138"/>
                      <a:pt x="422275" y="846138"/>
                    </a:cubicBezTo>
                    <a:lnTo>
                      <a:pt x="405694" y="844464"/>
                    </a:lnTo>
                    <a:lnTo>
                      <a:pt x="233363" y="990600"/>
                    </a:lnTo>
                    <a:lnTo>
                      <a:pt x="214489" y="789281"/>
                    </a:lnTo>
                    <a:lnTo>
                      <a:pt x="186177" y="773885"/>
                    </a:lnTo>
                    <a:cubicBezTo>
                      <a:pt x="73851" y="697856"/>
                      <a:pt x="0" y="569104"/>
                      <a:pt x="0" y="423069"/>
                    </a:cubicBezTo>
                    <a:cubicBezTo>
                      <a:pt x="0" y="189414"/>
                      <a:pt x="189059" y="0"/>
                      <a:pt x="422275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5" name="Freeform 63"/>
              <p:cNvSpPr/>
              <p:nvPr/>
            </p:nvSpPr>
            <p:spPr bwMode="auto">
              <a:xfrm>
                <a:off x="3044724" y="4492095"/>
                <a:ext cx="581159" cy="261442"/>
              </a:xfrm>
              <a:custGeom>
                <a:avLst/>
                <a:gdLst>
                  <a:gd name="T0" fmla="*/ 183 w 369"/>
                  <a:gd name="T1" fmla="*/ 166 h 166"/>
                  <a:gd name="T2" fmla="*/ 0 w 369"/>
                  <a:gd name="T3" fmla="*/ 84 h 166"/>
                  <a:gd name="T4" fmla="*/ 188 w 369"/>
                  <a:gd name="T5" fmla="*/ 0 h 166"/>
                  <a:gd name="T6" fmla="*/ 369 w 369"/>
                  <a:gd name="T7" fmla="*/ 81 h 166"/>
                  <a:gd name="T8" fmla="*/ 183 w 369"/>
                  <a:gd name="T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66">
                    <a:moveTo>
                      <a:pt x="183" y="166"/>
                    </a:moveTo>
                    <a:lnTo>
                      <a:pt x="0" y="84"/>
                    </a:lnTo>
                    <a:lnTo>
                      <a:pt x="188" y="0"/>
                    </a:lnTo>
                    <a:lnTo>
                      <a:pt x="369" y="81"/>
                    </a:lnTo>
                    <a:lnTo>
                      <a:pt x="183" y="1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6" name="Rectangle 64"/>
              <p:cNvSpPr>
                <a:spLocks noChangeArrowheads="1"/>
              </p:cNvSpPr>
              <p:nvPr/>
            </p:nvSpPr>
            <p:spPr bwMode="auto">
              <a:xfrm>
                <a:off x="3602258" y="4614941"/>
                <a:ext cx="18899" cy="192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7" name="Oval 65"/>
              <p:cNvSpPr>
                <a:spLocks noChangeArrowheads="1"/>
              </p:cNvSpPr>
              <p:nvPr/>
            </p:nvSpPr>
            <p:spPr bwMode="auto">
              <a:xfrm>
                <a:off x="3581783" y="4785036"/>
                <a:ext cx="59848" cy="58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8" name="Freeform 66"/>
              <p:cNvSpPr/>
              <p:nvPr/>
            </p:nvSpPr>
            <p:spPr bwMode="auto">
              <a:xfrm>
                <a:off x="3575483" y="4816535"/>
                <a:ext cx="42524" cy="127572"/>
              </a:xfrm>
              <a:custGeom>
                <a:avLst/>
                <a:gdLst>
                  <a:gd name="T0" fmla="*/ 16 w 30"/>
                  <a:gd name="T1" fmla="*/ 5 h 90"/>
                  <a:gd name="T2" fmla="*/ 7 w 30"/>
                  <a:gd name="T3" fmla="*/ 90 h 90"/>
                  <a:gd name="T4" fmla="*/ 30 w 30"/>
                  <a:gd name="T5" fmla="*/ 90 h 90"/>
                  <a:gd name="T6" fmla="*/ 30 w 30"/>
                  <a:gd name="T7" fmla="*/ 0 h 90"/>
                  <a:gd name="T8" fmla="*/ 16 w 30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0">
                    <a:moveTo>
                      <a:pt x="16" y="5"/>
                    </a:moveTo>
                    <a:cubicBezTo>
                      <a:pt x="16" y="5"/>
                      <a:pt x="0" y="38"/>
                      <a:pt x="7" y="90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16" y="7"/>
                      <a:pt x="16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9" name="Freeform 67"/>
              <p:cNvSpPr/>
              <p:nvPr/>
            </p:nvSpPr>
            <p:spPr bwMode="auto">
              <a:xfrm>
                <a:off x="3608558" y="4816535"/>
                <a:ext cx="42524" cy="127572"/>
              </a:xfrm>
              <a:custGeom>
                <a:avLst/>
                <a:gdLst>
                  <a:gd name="T0" fmla="*/ 14 w 30"/>
                  <a:gd name="T1" fmla="*/ 5 h 90"/>
                  <a:gd name="T2" fmla="*/ 23 w 30"/>
                  <a:gd name="T3" fmla="*/ 90 h 90"/>
                  <a:gd name="T4" fmla="*/ 0 w 30"/>
                  <a:gd name="T5" fmla="*/ 90 h 90"/>
                  <a:gd name="T6" fmla="*/ 0 w 30"/>
                  <a:gd name="T7" fmla="*/ 0 h 90"/>
                  <a:gd name="T8" fmla="*/ 14 w 30"/>
                  <a:gd name="T9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0">
                    <a:moveTo>
                      <a:pt x="14" y="5"/>
                    </a:moveTo>
                    <a:cubicBezTo>
                      <a:pt x="14" y="5"/>
                      <a:pt x="30" y="38"/>
                      <a:pt x="23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4" y="7"/>
                      <a:pt x="1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0" name="Freeform 68"/>
              <p:cNvSpPr/>
              <p:nvPr/>
            </p:nvSpPr>
            <p:spPr bwMode="auto">
              <a:xfrm>
                <a:off x="3159696" y="4701564"/>
                <a:ext cx="337040" cy="251993"/>
              </a:xfrm>
              <a:custGeom>
                <a:avLst/>
                <a:gdLst>
                  <a:gd name="T0" fmla="*/ 236 w 236"/>
                  <a:gd name="T1" fmla="*/ 0 h 177"/>
                  <a:gd name="T2" fmla="*/ 118 w 236"/>
                  <a:gd name="T3" fmla="*/ 56 h 177"/>
                  <a:gd name="T4" fmla="*/ 0 w 236"/>
                  <a:gd name="T5" fmla="*/ 0 h 177"/>
                  <a:gd name="T6" fmla="*/ 0 w 236"/>
                  <a:gd name="T7" fmla="*/ 136 h 177"/>
                  <a:gd name="T8" fmla="*/ 115 w 236"/>
                  <a:gd name="T9" fmla="*/ 177 h 177"/>
                  <a:gd name="T10" fmla="*/ 115 w 236"/>
                  <a:gd name="T11" fmla="*/ 177 h 177"/>
                  <a:gd name="T12" fmla="*/ 118 w 236"/>
                  <a:gd name="T13" fmla="*/ 177 h 177"/>
                  <a:gd name="T14" fmla="*/ 121 w 236"/>
                  <a:gd name="T15" fmla="*/ 177 h 177"/>
                  <a:gd name="T16" fmla="*/ 121 w 236"/>
                  <a:gd name="T17" fmla="*/ 177 h 177"/>
                  <a:gd name="T18" fmla="*/ 236 w 236"/>
                  <a:gd name="T19" fmla="*/ 136 h 177"/>
                  <a:gd name="T20" fmla="*/ 236 w 236"/>
                  <a:gd name="T21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177">
                    <a:moveTo>
                      <a:pt x="236" y="0"/>
                    </a:moveTo>
                    <a:cubicBezTo>
                      <a:pt x="236" y="1"/>
                      <a:pt x="137" y="47"/>
                      <a:pt x="118" y="56"/>
                    </a:cubicBezTo>
                    <a:cubicBezTo>
                      <a:pt x="99" y="47"/>
                      <a:pt x="0" y="1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2" y="170"/>
                      <a:pt x="95" y="176"/>
                      <a:pt x="115" y="177"/>
                    </a:cubicBezTo>
                    <a:cubicBezTo>
                      <a:pt x="115" y="177"/>
                      <a:pt x="115" y="177"/>
                      <a:pt x="115" y="177"/>
                    </a:cubicBezTo>
                    <a:cubicBezTo>
                      <a:pt x="115" y="177"/>
                      <a:pt x="116" y="177"/>
                      <a:pt x="118" y="177"/>
                    </a:cubicBezTo>
                    <a:cubicBezTo>
                      <a:pt x="120" y="177"/>
                      <a:pt x="121" y="177"/>
                      <a:pt x="121" y="177"/>
                    </a:cubicBezTo>
                    <a:cubicBezTo>
                      <a:pt x="121" y="177"/>
                      <a:pt x="121" y="177"/>
                      <a:pt x="121" y="177"/>
                    </a:cubicBezTo>
                    <a:cubicBezTo>
                      <a:pt x="141" y="176"/>
                      <a:pt x="204" y="170"/>
                      <a:pt x="236" y="13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2" name="Freeform 90"/>
              <p:cNvSpPr/>
              <p:nvPr/>
            </p:nvSpPr>
            <p:spPr bwMode="auto">
              <a:xfrm>
                <a:off x="2358044" y="4266877"/>
                <a:ext cx="92923" cy="22049"/>
              </a:xfrm>
              <a:custGeom>
                <a:avLst/>
                <a:gdLst>
                  <a:gd name="T0" fmla="*/ 66 w 66"/>
                  <a:gd name="T1" fmla="*/ 7 h 15"/>
                  <a:gd name="T2" fmla="*/ 55 w 66"/>
                  <a:gd name="T3" fmla="*/ 15 h 15"/>
                  <a:gd name="T4" fmla="*/ 11 w 66"/>
                  <a:gd name="T5" fmla="*/ 15 h 15"/>
                  <a:gd name="T6" fmla="*/ 0 w 66"/>
                  <a:gd name="T7" fmla="*/ 7 h 15"/>
                  <a:gd name="T8" fmla="*/ 0 w 66"/>
                  <a:gd name="T9" fmla="*/ 7 h 15"/>
                  <a:gd name="T10" fmla="*/ 11 w 66"/>
                  <a:gd name="T11" fmla="*/ 0 h 15"/>
                  <a:gd name="T12" fmla="*/ 55 w 66"/>
                  <a:gd name="T13" fmla="*/ 0 h 15"/>
                  <a:gd name="T14" fmla="*/ 66 w 66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5">
                    <a:moveTo>
                      <a:pt x="66" y="7"/>
                    </a:moveTo>
                    <a:cubicBezTo>
                      <a:pt x="66" y="12"/>
                      <a:pt x="61" y="15"/>
                      <a:pt x="55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5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1" y="0"/>
                      <a:pt x="66" y="3"/>
                      <a:pt x="66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3" name="Freeform 91"/>
              <p:cNvSpPr/>
              <p:nvPr/>
            </p:nvSpPr>
            <p:spPr bwMode="auto">
              <a:xfrm>
                <a:off x="2358044" y="4290501"/>
                <a:ext cx="92923" cy="22049"/>
              </a:xfrm>
              <a:custGeom>
                <a:avLst/>
                <a:gdLst>
                  <a:gd name="T0" fmla="*/ 66 w 66"/>
                  <a:gd name="T1" fmla="*/ 8 h 16"/>
                  <a:gd name="T2" fmla="*/ 55 w 66"/>
                  <a:gd name="T3" fmla="*/ 16 h 16"/>
                  <a:gd name="T4" fmla="*/ 11 w 66"/>
                  <a:gd name="T5" fmla="*/ 16 h 16"/>
                  <a:gd name="T6" fmla="*/ 0 w 66"/>
                  <a:gd name="T7" fmla="*/ 8 h 16"/>
                  <a:gd name="T8" fmla="*/ 0 w 66"/>
                  <a:gd name="T9" fmla="*/ 8 h 16"/>
                  <a:gd name="T10" fmla="*/ 11 w 66"/>
                  <a:gd name="T11" fmla="*/ 0 h 16"/>
                  <a:gd name="T12" fmla="*/ 55 w 66"/>
                  <a:gd name="T13" fmla="*/ 0 h 16"/>
                  <a:gd name="T14" fmla="*/ 66 w 66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6">
                    <a:moveTo>
                      <a:pt x="66" y="8"/>
                    </a:moveTo>
                    <a:cubicBezTo>
                      <a:pt x="66" y="13"/>
                      <a:pt x="61" y="16"/>
                      <a:pt x="55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5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1" y="0"/>
                      <a:pt x="66" y="4"/>
                      <a:pt x="6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4" name="Freeform 92"/>
              <p:cNvSpPr/>
              <p:nvPr/>
            </p:nvSpPr>
            <p:spPr bwMode="auto">
              <a:xfrm>
                <a:off x="2375368" y="4314125"/>
                <a:ext cx="58274" cy="23625"/>
              </a:xfrm>
              <a:custGeom>
                <a:avLst/>
                <a:gdLst>
                  <a:gd name="T0" fmla="*/ 40 w 40"/>
                  <a:gd name="T1" fmla="*/ 8 h 16"/>
                  <a:gd name="T2" fmla="*/ 33 w 40"/>
                  <a:gd name="T3" fmla="*/ 16 h 16"/>
                  <a:gd name="T4" fmla="*/ 7 w 40"/>
                  <a:gd name="T5" fmla="*/ 16 h 16"/>
                  <a:gd name="T6" fmla="*/ 0 w 40"/>
                  <a:gd name="T7" fmla="*/ 8 h 16"/>
                  <a:gd name="T8" fmla="*/ 0 w 40"/>
                  <a:gd name="T9" fmla="*/ 8 h 16"/>
                  <a:gd name="T10" fmla="*/ 7 w 40"/>
                  <a:gd name="T11" fmla="*/ 0 h 16"/>
                  <a:gd name="T12" fmla="*/ 33 w 40"/>
                  <a:gd name="T13" fmla="*/ 0 h 16"/>
                  <a:gd name="T14" fmla="*/ 40 w 40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6">
                    <a:moveTo>
                      <a:pt x="40" y="8"/>
                    </a:moveTo>
                    <a:cubicBezTo>
                      <a:pt x="40" y="13"/>
                      <a:pt x="37" y="16"/>
                      <a:pt x="3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0"/>
                      <a:pt x="40" y="4"/>
                      <a:pt x="4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05" name="Freeform 93"/>
            <p:cNvSpPr>
              <a:spLocks noEditPoints="1"/>
            </p:cNvSpPr>
            <p:nvPr/>
          </p:nvSpPr>
          <p:spPr bwMode="auto">
            <a:xfrm>
              <a:off x="2202123" y="3904637"/>
              <a:ext cx="400038" cy="359090"/>
            </a:xfrm>
            <a:custGeom>
              <a:avLst/>
              <a:gdLst>
                <a:gd name="T0" fmla="*/ 143 w 281"/>
                <a:gd name="T1" fmla="*/ 0 h 251"/>
                <a:gd name="T2" fmla="*/ 143 w 281"/>
                <a:gd name="T3" fmla="*/ 0 h 251"/>
                <a:gd name="T4" fmla="*/ 140 w 281"/>
                <a:gd name="T5" fmla="*/ 0 h 251"/>
                <a:gd name="T6" fmla="*/ 138 w 281"/>
                <a:gd name="T7" fmla="*/ 0 h 251"/>
                <a:gd name="T8" fmla="*/ 138 w 281"/>
                <a:gd name="T9" fmla="*/ 0 h 251"/>
                <a:gd name="T10" fmla="*/ 71 w 281"/>
                <a:gd name="T11" fmla="*/ 174 h 251"/>
                <a:gd name="T12" fmla="*/ 107 w 281"/>
                <a:gd name="T13" fmla="*/ 251 h 251"/>
                <a:gd name="T14" fmla="*/ 140 w 281"/>
                <a:gd name="T15" fmla="*/ 251 h 251"/>
                <a:gd name="T16" fmla="*/ 146 w 281"/>
                <a:gd name="T17" fmla="*/ 251 h 251"/>
                <a:gd name="T18" fmla="*/ 176 w 281"/>
                <a:gd name="T19" fmla="*/ 251 h 251"/>
                <a:gd name="T20" fmla="*/ 211 w 281"/>
                <a:gd name="T21" fmla="*/ 174 h 251"/>
                <a:gd name="T22" fmla="*/ 143 w 281"/>
                <a:gd name="T23" fmla="*/ 0 h 251"/>
                <a:gd name="T24" fmla="*/ 210 w 281"/>
                <a:gd name="T25" fmla="*/ 127 h 251"/>
                <a:gd name="T26" fmla="*/ 170 w 281"/>
                <a:gd name="T27" fmla="*/ 28 h 251"/>
                <a:gd name="T28" fmla="*/ 210 w 281"/>
                <a:gd name="T29" fmla="*/ 12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251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1" y="0"/>
                    <a:pt x="140" y="0"/>
                  </a:cubicBezTo>
                  <a:cubicBezTo>
                    <a:pt x="140" y="0"/>
                    <a:pt x="143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4"/>
                    <a:pt x="34" y="140"/>
                    <a:pt x="71" y="174"/>
                  </a:cubicBezTo>
                  <a:cubicBezTo>
                    <a:pt x="109" y="208"/>
                    <a:pt x="107" y="251"/>
                    <a:pt x="107" y="251"/>
                  </a:cubicBezTo>
                  <a:cubicBezTo>
                    <a:pt x="140" y="251"/>
                    <a:pt x="140" y="251"/>
                    <a:pt x="140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76" y="251"/>
                    <a:pt x="176" y="251"/>
                    <a:pt x="176" y="251"/>
                  </a:cubicBezTo>
                  <a:cubicBezTo>
                    <a:pt x="176" y="251"/>
                    <a:pt x="174" y="208"/>
                    <a:pt x="211" y="174"/>
                  </a:cubicBezTo>
                  <a:cubicBezTo>
                    <a:pt x="249" y="140"/>
                    <a:pt x="281" y="4"/>
                    <a:pt x="143" y="0"/>
                  </a:cubicBezTo>
                  <a:close/>
                  <a:moveTo>
                    <a:pt x="210" y="127"/>
                  </a:moveTo>
                  <a:cubicBezTo>
                    <a:pt x="233" y="63"/>
                    <a:pt x="170" y="28"/>
                    <a:pt x="170" y="28"/>
                  </a:cubicBezTo>
                  <a:cubicBezTo>
                    <a:pt x="264" y="43"/>
                    <a:pt x="210" y="127"/>
                    <a:pt x="21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6" name="Freeform 94"/>
            <p:cNvSpPr/>
            <p:nvPr/>
          </p:nvSpPr>
          <p:spPr bwMode="auto">
            <a:xfrm>
              <a:off x="3077798" y="3698318"/>
              <a:ext cx="310267" cy="311841"/>
            </a:xfrm>
            <a:custGeom>
              <a:avLst/>
              <a:gdLst>
                <a:gd name="T0" fmla="*/ 160 w 218"/>
                <a:gd name="T1" fmla="*/ 11 h 219"/>
                <a:gd name="T2" fmla="*/ 204 w 218"/>
                <a:gd name="T3" fmla="*/ 97 h 219"/>
                <a:gd name="T4" fmla="*/ 97 w 218"/>
                <a:gd name="T5" fmla="*/ 205 h 219"/>
                <a:gd name="T6" fmla="*/ 11 w 218"/>
                <a:gd name="T7" fmla="*/ 162 h 219"/>
                <a:gd name="T8" fmla="*/ 0 w 218"/>
                <a:gd name="T9" fmla="*/ 171 h 219"/>
                <a:gd name="T10" fmla="*/ 97 w 218"/>
                <a:gd name="T11" fmla="*/ 219 h 219"/>
                <a:gd name="T12" fmla="*/ 218 w 218"/>
                <a:gd name="T13" fmla="*/ 97 h 219"/>
                <a:gd name="T14" fmla="*/ 169 w 218"/>
                <a:gd name="T15" fmla="*/ 0 h 219"/>
                <a:gd name="T16" fmla="*/ 160 w 218"/>
                <a:gd name="T17" fmla="*/ 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19">
                  <a:moveTo>
                    <a:pt x="160" y="11"/>
                  </a:moveTo>
                  <a:cubicBezTo>
                    <a:pt x="187" y="30"/>
                    <a:pt x="204" y="62"/>
                    <a:pt x="204" y="97"/>
                  </a:cubicBezTo>
                  <a:cubicBezTo>
                    <a:pt x="204" y="157"/>
                    <a:pt x="156" y="205"/>
                    <a:pt x="97" y="205"/>
                  </a:cubicBezTo>
                  <a:cubicBezTo>
                    <a:pt x="62" y="205"/>
                    <a:pt x="31" y="188"/>
                    <a:pt x="11" y="16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200"/>
                    <a:pt x="57" y="219"/>
                    <a:pt x="97" y="219"/>
                  </a:cubicBezTo>
                  <a:cubicBezTo>
                    <a:pt x="164" y="219"/>
                    <a:pt x="218" y="165"/>
                    <a:pt x="218" y="97"/>
                  </a:cubicBezTo>
                  <a:cubicBezTo>
                    <a:pt x="218" y="57"/>
                    <a:pt x="199" y="22"/>
                    <a:pt x="169" y="0"/>
                  </a:cubicBezTo>
                  <a:lnTo>
                    <a:pt x="16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7" name="Freeform 95"/>
            <p:cNvSpPr>
              <a:spLocks noEditPoints="1"/>
            </p:cNvSpPr>
            <p:nvPr/>
          </p:nvSpPr>
          <p:spPr bwMode="auto">
            <a:xfrm>
              <a:off x="3080948" y="3703043"/>
              <a:ext cx="274042" cy="275617"/>
            </a:xfrm>
            <a:custGeom>
              <a:avLst/>
              <a:gdLst>
                <a:gd name="T0" fmla="*/ 96 w 193"/>
                <a:gd name="T1" fmla="*/ 0 h 193"/>
                <a:gd name="T2" fmla="*/ 0 w 193"/>
                <a:gd name="T3" fmla="*/ 97 h 193"/>
                <a:gd name="T4" fmla="*/ 96 w 193"/>
                <a:gd name="T5" fmla="*/ 193 h 193"/>
                <a:gd name="T6" fmla="*/ 193 w 193"/>
                <a:gd name="T7" fmla="*/ 97 h 193"/>
                <a:gd name="T8" fmla="*/ 96 w 193"/>
                <a:gd name="T9" fmla="*/ 0 h 193"/>
                <a:gd name="T10" fmla="*/ 96 w 193"/>
                <a:gd name="T11" fmla="*/ 189 h 193"/>
                <a:gd name="T12" fmla="*/ 4 w 193"/>
                <a:gd name="T13" fmla="*/ 97 h 193"/>
                <a:gd name="T14" fmla="*/ 96 w 193"/>
                <a:gd name="T15" fmla="*/ 5 h 193"/>
                <a:gd name="T16" fmla="*/ 188 w 193"/>
                <a:gd name="T17" fmla="*/ 97 h 193"/>
                <a:gd name="T18" fmla="*/ 96 w 193"/>
                <a:gd name="T19" fmla="*/ 18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3"/>
                    <a:pt x="149" y="0"/>
                    <a:pt x="96" y="0"/>
                  </a:cubicBezTo>
                  <a:close/>
                  <a:moveTo>
                    <a:pt x="96" y="189"/>
                  </a:moveTo>
                  <a:cubicBezTo>
                    <a:pt x="46" y="189"/>
                    <a:pt x="4" y="147"/>
                    <a:pt x="4" y="97"/>
                  </a:cubicBezTo>
                  <a:cubicBezTo>
                    <a:pt x="4" y="46"/>
                    <a:pt x="46" y="5"/>
                    <a:pt x="96" y="5"/>
                  </a:cubicBezTo>
                  <a:cubicBezTo>
                    <a:pt x="147" y="5"/>
                    <a:pt x="188" y="46"/>
                    <a:pt x="188" y="97"/>
                  </a:cubicBezTo>
                  <a:cubicBezTo>
                    <a:pt x="188" y="147"/>
                    <a:pt x="147" y="189"/>
                    <a:pt x="96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8" name="Freeform 96"/>
            <p:cNvSpPr/>
            <p:nvPr/>
          </p:nvSpPr>
          <p:spPr bwMode="auto">
            <a:xfrm>
              <a:off x="3073073" y="3707768"/>
              <a:ext cx="308691" cy="270892"/>
            </a:xfrm>
            <a:custGeom>
              <a:avLst/>
              <a:gdLst>
                <a:gd name="T0" fmla="*/ 62 w 216"/>
                <a:gd name="T1" fmla="*/ 15 h 189"/>
                <a:gd name="T2" fmla="*/ 58 w 216"/>
                <a:gd name="T3" fmla="*/ 22 h 189"/>
                <a:gd name="T4" fmla="*/ 54 w 216"/>
                <a:gd name="T5" fmla="*/ 28 h 189"/>
                <a:gd name="T6" fmla="*/ 51 w 216"/>
                <a:gd name="T7" fmla="*/ 25 h 189"/>
                <a:gd name="T8" fmla="*/ 50 w 216"/>
                <a:gd name="T9" fmla="*/ 31 h 189"/>
                <a:gd name="T10" fmla="*/ 40 w 216"/>
                <a:gd name="T11" fmla="*/ 33 h 189"/>
                <a:gd name="T12" fmla="*/ 34 w 216"/>
                <a:gd name="T13" fmla="*/ 39 h 189"/>
                <a:gd name="T14" fmla="*/ 26 w 216"/>
                <a:gd name="T15" fmla="*/ 51 h 189"/>
                <a:gd name="T16" fmla="*/ 20 w 216"/>
                <a:gd name="T17" fmla="*/ 58 h 189"/>
                <a:gd name="T18" fmla="*/ 25 w 216"/>
                <a:gd name="T19" fmla="*/ 64 h 189"/>
                <a:gd name="T20" fmla="*/ 26 w 216"/>
                <a:gd name="T21" fmla="*/ 67 h 189"/>
                <a:gd name="T22" fmla="*/ 21 w 216"/>
                <a:gd name="T23" fmla="*/ 62 h 189"/>
                <a:gd name="T24" fmla="*/ 17 w 216"/>
                <a:gd name="T25" fmla="*/ 57 h 189"/>
                <a:gd name="T26" fmla="*/ 16 w 216"/>
                <a:gd name="T27" fmla="*/ 65 h 189"/>
                <a:gd name="T28" fmla="*/ 16 w 216"/>
                <a:gd name="T29" fmla="*/ 79 h 189"/>
                <a:gd name="T30" fmla="*/ 23 w 216"/>
                <a:gd name="T31" fmla="*/ 76 h 189"/>
                <a:gd name="T32" fmla="*/ 30 w 216"/>
                <a:gd name="T33" fmla="*/ 84 h 189"/>
                <a:gd name="T34" fmla="*/ 39 w 216"/>
                <a:gd name="T35" fmla="*/ 93 h 189"/>
                <a:gd name="T36" fmla="*/ 47 w 216"/>
                <a:gd name="T37" fmla="*/ 100 h 189"/>
                <a:gd name="T38" fmla="*/ 58 w 216"/>
                <a:gd name="T39" fmla="*/ 111 h 189"/>
                <a:gd name="T40" fmla="*/ 55 w 216"/>
                <a:gd name="T41" fmla="*/ 128 h 189"/>
                <a:gd name="T42" fmla="*/ 46 w 216"/>
                <a:gd name="T43" fmla="*/ 147 h 189"/>
                <a:gd name="T44" fmla="*/ 49 w 216"/>
                <a:gd name="T45" fmla="*/ 161 h 189"/>
                <a:gd name="T46" fmla="*/ 44 w 216"/>
                <a:gd name="T47" fmla="*/ 162 h 189"/>
                <a:gd name="T48" fmla="*/ 30 w 216"/>
                <a:gd name="T49" fmla="*/ 141 h 189"/>
                <a:gd name="T50" fmla="*/ 15 w 216"/>
                <a:gd name="T51" fmla="*/ 107 h 189"/>
                <a:gd name="T52" fmla="*/ 11 w 216"/>
                <a:gd name="T53" fmla="*/ 83 h 189"/>
                <a:gd name="T54" fmla="*/ 70 w 216"/>
                <a:gd name="T55" fmla="*/ 174 h 189"/>
                <a:gd name="T56" fmla="*/ 85 w 216"/>
                <a:gd name="T57" fmla="*/ 172 h 189"/>
                <a:gd name="T58" fmla="*/ 105 w 216"/>
                <a:gd name="T59" fmla="*/ 169 h 189"/>
                <a:gd name="T60" fmla="*/ 103 w 216"/>
                <a:gd name="T61" fmla="*/ 178 h 189"/>
                <a:gd name="T62" fmla="*/ 114 w 216"/>
                <a:gd name="T63" fmla="*/ 177 h 189"/>
                <a:gd name="T64" fmla="*/ 131 w 216"/>
                <a:gd name="T65" fmla="*/ 175 h 189"/>
                <a:gd name="T66" fmla="*/ 130 w 216"/>
                <a:gd name="T67" fmla="*/ 3 h 189"/>
                <a:gd name="T68" fmla="*/ 187 w 216"/>
                <a:gd name="T69" fmla="*/ 61 h 189"/>
                <a:gd name="T70" fmla="*/ 179 w 216"/>
                <a:gd name="T71" fmla="*/ 55 h 189"/>
                <a:gd name="T72" fmla="*/ 172 w 216"/>
                <a:gd name="T73" fmla="*/ 71 h 189"/>
                <a:gd name="T74" fmla="*/ 161 w 216"/>
                <a:gd name="T75" fmla="*/ 57 h 189"/>
                <a:gd name="T76" fmla="*/ 165 w 216"/>
                <a:gd name="T77" fmla="*/ 71 h 189"/>
                <a:gd name="T78" fmla="*/ 176 w 216"/>
                <a:gd name="T79" fmla="*/ 75 h 189"/>
                <a:gd name="T80" fmla="*/ 172 w 216"/>
                <a:gd name="T81" fmla="*/ 95 h 189"/>
                <a:gd name="T82" fmla="*/ 166 w 216"/>
                <a:gd name="T83" fmla="*/ 117 h 189"/>
                <a:gd name="T84" fmla="*/ 159 w 216"/>
                <a:gd name="T85" fmla="*/ 130 h 189"/>
                <a:gd name="T86" fmla="*/ 139 w 216"/>
                <a:gd name="T87" fmla="*/ 147 h 189"/>
                <a:gd name="T88" fmla="*/ 134 w 216"/>
                <a:gd name="T89" fmla="*/ 132 h 189"/>
                <a:gd name="T90" fmla="*/ 135 w 216"/>
                <a:gd name="T91" fmla="*/ 115 h 189"/>
                <a:gd name="T92" fmla="*/ 128 w 216"/>
                <a:gd name="T93" fmla="*/ 96 h 189"/>
                <a:gd name="T94" fmla="*/ 119 w 216"/>
                <a:gd name="T95" fmla="*/ 85 h 189"/>
                <a:gd name="T96" fmla="*/ 94 w 216"/>
                <a:gd name="T97" fmla="*/ 86 h 189"/>
                <a:gd name="T98" fmla="*/ 85 w 216"/>
                <a:gd name="T99" fmla="*/ 73 h 189"/>
                <a:gd name="T100" fmla="*/ 95 w 216"/>
                <a:gd name="T101" fmla="*/ 47 h 189"/>
                <a:gd name="T102" fmla="*/ 113 w 216"/>
                <a:gd name="T103" fmla="*/ 39 h 189"/>
                <a:gd name="T104" fmla="*/ 124 w 216"/>
                <a:gd name="T105" fmla="*/ 44 h 189"/>
                <a:gd name="T106" fmla="*/ 139 w 216"/>
                <a:gd name="T107" fmla="*/ 44 h 189"/>
                <a:gd name="T108" fmla="*/ 154 w 216"/>
                <a:gd name="T109" fmla="*/ 42 h 189"/>
                <a:gd name="T110" fmla="*/ 140 w 216"/>
                <a:gd name="T111" fmla="*/ 36 h 189"/>
                <a:gd name="T112" fmla="*/ 139 w 216"/>
                <a:gd name="T113" fmla="*/ 31 h 189"/>
                <a:gd name="T114" fmla="*/ 120 w 216"/>
                <a:gd name="T115" fmla="*/ 31 h 189"/>
                <a:gd name="T116" fmla="*/ 105 w 216"/>
                <a:gd name="T117" fmla="*/ 36 h 189"/>
                <a:gd name="T118" fmla="*/ 102 w 216"/>
                <a:gd name="T119" fmla="*/ 20 h 189"/>
                <a:gd name="T120" fmla="*/ 91 w 216"/>
                <a:gd name="T121" fmla="*/ 10 h 189"/>
                <a:gd name="T122" fmla="*/ 103 w 216"/>
                <a:gd name="T123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89">
                  <a:moveTo>
                    <a:pt x="88" y="1"/>
                  </a:moveTo>
                  <a:cubicBezTo>
                    <a:pt x="88" y="1"/>
                    <a:pt x="55" y="5"/>
                    <a:pt x="33" y="30"/>
                  </a:cubicBezTo>
                  <a:cubicBezTo>
                    <a:pt x="33" y="30"/>
                    <a:pt x="50" y="13"/>
                    <a:pt x="60" y="1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2" y="15"/>
                    <a:pt x="60" y="17"/>
                    <a:pt x="60" y="17"/>
                  </a:cubicBezTo>
                  <a:cubicBezTo>
                    <a:pt x="60" y="18"/>
                    <a:pt x="61" y="19"/>
                    <a:pt x="61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1"/>
                    <a:pt x="59" y="21"/>
                  </a:cubicBezTo>
                  <a:cubicBezTo>
                    <a:pt x="59" y="21"/>
                    <a:pt x="58" y="21"/>
                    <a:pt x="58" y="22"/>
                  </a:cubicBezTo>
                  <a:cubicBezTo>
                    <a:pt x="58" y="23"/>
                    <a:pt x="58" y="24"/>
                    <a:pt x="58" y="24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5" y="28"/>
                    <a:pt x="54" y="28"/>
                  </a:cubicBezTo>
                  <a:cubicBezTo>
                    <a:pt x="53" y="27"/>
                    <a:pt x="53" y="26"/>
                    <a:pt x="53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4" y="24"/>
                    <a:pt x="54" y="23"/>
                    <a:pt x="53" y="23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8" y="28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9"/>
                    <a:pt x="50" y="29"/>
                  </a:cubicBezTo>
                  <a:cubicBezTo>
                    <a:pt x="50" y="30"/>
                    <a:pt x="50" y="31"/>
                    <a:pt x="50" y="31"/>
                  </a:cubicBezTo>
                  <a:cubicBezTo>
                    <a:pt x="50" y="31"/>
                    <a:pt x="49" y="32"/>
                    <a:pt x="48" y="31"/>
                  </a:cubicBezTo>
                  <a:cubicBezTo>
                    <a:pt x="47" y="31"/>
                    <a:pt x="46" y="31"/>
                    <a:pt x="45" y="31"/>
                  </a:cubicBezTo>
                  <a:cubicBezTo>
                    <a:pt x="45" y="30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0" y="33"/>
                    <a:pt x="40" y="33"/>
                  </a:cubicBezTo>
                  <a:cubicBezTo>
                    <a:pt x="40" y="33"/>
                    <a:pt x="39" y="33"/>
                    <a:pt x="39" y="34"/>
                  </a:cubicBezTo>
                  <a:cubicBezTo>
                    <a:pt x="39" y="34"/>
                    <a:pt x="39" y="36"/>
                    <a:pt x="39" y="36"/>
                  </a:cubicBezTo>
                  <a:cubicBezTo>
                    <a:pt x="39" y="36"/>
                    <a:pt x="38" y="36"/>
                    <a:pt x="36" y="37"/>
                  </a:cubicBezTo>
                  <a:cubicBezTo>
                    <a:pt x="35" y="37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1"/>
                  </a:cubicBezTo>
                  <a:cubicBezTo>
                    <a:pt x="31" y="42"/>
                    <a:pt x="29" y="44"/>
                    <a:pt x="29" y="44"/>
                  </a:cubicBezTo>
                  <a:cubicBezTo>
                    <a:pt x="28" y="44"/>
                    <a:pt x="27" y="45"/>
                    <a:pt x="27" y="46"/>
                  </a:cubicBezTo>
                  <a:cubicBezTo>
                    <a:pt x="27" y="47"/>
                    <a:pt x="27" y="48"/>
                    <a:pt x="26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5" y="52"/>
                    <a:pt x="25" y="53"/>
                    <a:pt x="24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3" y="54"/>
                    <a:pt x="21" y="55"/>
                    <a:pt x="20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9" y="58"/>
                    <a:pt x="20" y="58"/>
                    <a:pt x="20" y="58"/>
                  </a:cubicBezTo>
                  <a:cubicBezTo>
                    <a:pt x="21" y="58"/>
                    <a:pt x="22" y="59"/>
                    <a:pt x="22" y="59"/>
                  </a:cubicBezTo>
                  <a:cubicBezTo>
                    <a:pt x="22" y="59"/>
                    <a:pt x="22" y="61"/>
                    <a:pt x="22" y="61"/>
                  </a:cubicBezTo>
                  <a:cubicBezTo>
                    <a:pt x="22" y="61"/>
                    <a:pt x="21" y="63"/>
                    <a:pt x="22" y="63"/>
                  </a:cubicBezTo>
                  <a:cubicBezTo>
                    <a:pt x="22" y="63"/>
                    <a:pt x="23" y="63"/>
                    <a:pt x="23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7" y="67"/>
                    <a:pt x="27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24" y="65"/>
                    <a:pt x="23" y="66"/>
                    <a:pt x="23" y="66"/>
                  </a:cubicBezTo>
                  <a:cubicBezTo>
                    <a:pt x="22" y="65"/>
                    <a:pt x="22" y="65"/>
                    <a:pt x="21" y="65"/>
                  </a:cubicBezTo>
                  <a:cubicBezTo>
                    <a:pt x="21" y="64"/>
                    <a:pt x="21" y="65"/>
                    <a:pt x="21" y="64"/>
                  </a:cubicBezTo>
                  <a:cubicBezTo>
                    <a:pt x="21" y="63"/>
                    <a:pt x="21" y="63"/>
                    <a:pt x="21" y="62"/>
                  </a:cubicBezTo>
                  <a:cubicBezTo>
                    <a:pt x="21" y="62"/>
                    <a:pt x="20" y="61"/>
                    <a:pt x="20" y="61"/>
                  </a:cubicBezTo>
                  <a:cubicBezTo>
                    <a:pt x="19" y="61"/>
                    <a:pt x="20" y="62"/>
                    <a:pt x="19" y="61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8" y="60"/>
                    <a:pt x="17" y="60"/>
                    <a:pt x="17" y="60"/>
                  </a:cubicBezTo>
                  <a:cubicBezTo>
                    <a:pt x="17" y="59"/>
                    <a:pt x="17" y="58"/>
                    <a:pt x="17" y="57"/>
                  </a:cubicBezTo>
                  <a:cubicBezTo>
                    <a:pt x="17" y="57"/>
                    <a:pt x="18" y="56"/>
                    <a:pt x="18" y="55"/>
                  </a:cubicBezTo>
                  <a:cubicBezTo>
                    <a:pt x="18" y="55"/>
                    <a:pt x="18" y="52"/>
                    <a:pt x="18" y="52"/>
                  </a:cubicBezTo>
                  <a:cubicBezTo>
                    <a:pt x="18" y="52"/>
                    <a:pt x="15" y="58"/>
                    <a:pt x="14" y="63"/>
                  </a:cubicBezTo>
                  <a:cubicBezTo>
                    <a:pt x="14" y="63"/>
                    <a:pt x="15" y="62"/>
                    <a:pt x="15" y="63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5" y="66"/>
                    <a:pt x="15" y="66"/>
                    <a:pt x="15" y="68"/>
                  </a:cubicBezTo>
                  <a:cubicBezTo>
                    <a:pt x="15" y="71"/>
                    <a:pt x="16" y="71"/>
                    <a:pt x="16" y="72"/>
                  </a:cubicBezTo>
                  <a:cubicBezTo>
                    <a:pt x="15" y="73"/>
                    <a:pt x="15" y="74"/>
                    <a:pt x="15" y="75"/>
                  </a:cubicBezTo>
                  <a:cubicBezTo>
                    <a:pt x="15" y="76"/>
                    <a:pt x="15" y="78"/>
                    <a:pt x="16" y="78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7" y="80"/>
                    <a:pt x="16" y="81"/>
                    <a:pt x="17" y="80"/>
                  </a:cubicBezTo>
                  <a:cubicBezTo>
                    <a:pt x="18" y="78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5"/>
                    <a:pt x="21" y="75"/>
                  </a:cubicBezTo>
                  <a:cubicBezTo>
                    <a:pt x="22" y="76"/>
                    <a:pt x="22" y="75"/>
                    <a:pt x="23" y="76"/>
                  </a:cubicBezTo>
                  <a:cubicBezTo>
                    <a:pt x="23" y="77"/>
                    <a:pt x="22" y="78"/>
                    <a:pt x="23" y="78"/>
                  </a:cubicBezTo>
                  <a:cubicBezTo>
                    <a:pt x="24" y="78"/>
                    <a:pt x="26" y="77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30" y="82"/>
                    <a:pt x="30" y="83"/>
                    <a:pt x="30" y="84"/>
                  </a:cubicBezTo>
                  <a:cubicBezTo>
                    <a:pt x="30" y="85"/>
                    <a:pt x="33" y="86"/>
                    <a:pt x="33" y="86"/>
                  </a:cubicBezTo>
                  <a:cubicBezTo>
                    <a:pt x="33" y="86"/>
                    <a:pt x="35" y="86"/>
                    <a:pt x="36" y="86"/>
                  </a:cubicBezTo>
                  <a:cubicBezTo>
                    <a:pt x="37" y="86"/>
                    <a:pt x="36" y="87"/>
                    <a:pt x="37" y="88"/>
                  </a:cubicBezTo>
                  <a:cubicBezTo>
                    <a:pt x="38" y="88"/>
                    <a:pt x="39" y="90"/>
                    <a:pt x="39" y="90"/>
                  </a:cubicBezTo>
                  <a:cubicBezTo>
                    <a:pt x="39" y="90"/>
                    <a:pt x="39" y="92"/>
                    <a:pt x="39" y="93"/>
                  </a:cubicBezTo>
                  <a:cubicBezTo>
                    <a:pt x="39" y="94"/>
                    <a:pt x="39" y="95"/>
                    <a:pt x="39" y="95"/>
                  </a:cubicBezTo>
                  <a:cubicBezTo>
                    <a:pt x="40" y="95"/>
                    <a:pt x="42" y="95"/>
                    <a:pt x="42" y="95"/>
                  </a:cubicBezTo>
                  <a:cubicBezTo>
                    <a:pt x="42" y="95"/>
                    <a:pt x="41" y="97"/>
                    <a:pt x="43" y="97"/>
                  </a:cubicBezTo>
                  <a:cubicBezTo>
                    <a:pt x="44" y="98"/>
                    <a:pt x="46" y="98"/>
                    <a:pt x="46" y="99"/>
                  </a:cubicBezTo>
                  <a:cubicBezTo>
                    <a:pt x="47" y="99"/>
                    <a:pt x="45" y="100"/>
                    <a:pt x="47" y="100"/>
                  </a:cubicBezTo>
                  <a:cubicBezTo>
                    <a:pt x="49" y="100"/>
                    <a:pt x="51" y="100"/>
                    <a:pt x="52" y="101"/>
                  </a:cubicBezTo>
                  <a:cubicBezTo>
                    <a:pt x="53" y="101"/>
                    <a:pt x="52" y="102"/>
                    <a:pt x="54" y="104"/>
                  </a:cubicBezTo>
                  <a:cubicBezTo>
                    <a:pt x="57" y="105"/>
                    <a:pt x="57" y="105"/>
                    <a:pt x="58" y="106"/>
                  </a:cubicBezTo>
                  <a:cubicBezTo>
                    <a:pt x="59" y="106"/>
                    <a:pt x="60" y="106"/>
                    <a:pt x="59" y="108"/>
                  </a:cubicBezTo>
                  <a:cubicBezTo>
                    <a:pt x="59" y="109"/>
                    <a:pt x="59" y="111"/>
                    <a:pt x="58" y="111"/>
                  </a:cubicBezTo>
                  <a:cubicBezTo>
                    <a:pt x="57" y="112"/>
                    <a:pt x="56" y="114"/>
                    <a:pt x="55" y="115"/>
                  </a:cubicBezTo>
                  <a:cubicBezTo>
                    <a:pt x="55" y="116"/>
                    <a:pt x="54" y="117"/>
                    <a:pt x="55" y="118"/>
                  </a:cubicBezTo>
                  <a:cubicBezTo>
                    <a:pt x="55" y="120"/>
                    <a:pt x="56" y="121"/>
                    <a:pt x="56" y="122"/>
                  </a:cubicBezTo>
                  <a:cubicBezTo>
                    <a:pt x="56" y="122"/>
                    <a:pt x="56" y="125"/>
                    <a:pt x="56" y="125"/>
                  </a:cubicBezTo>
                  <a:cubicBezTo>
                    <a:pt x="55" y="126"/>
                    <a:pt x="55" y="128"/>
                    <a:pt x="55" y="128"/>
                  </a:cubicBezTo>
                  <a:cubicBezTo>
                    <a:pt x="55" y="128"/>
                    <a:pt x="56" y="129"/>
                    <a:pt x="55" y="130"/>
                  </a:cubicBezTo>
                  <a:cubicBezTo>
                    <a:pt x="54" y="132"/>
                    <a:pt x="52" y="133"/>
                    <a:pt x="51" y="133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9" y="135"/>
                    <a:pt x="49" y="139"/>
                    <a:pt x="49" y="140"/>
                  </a:cubicBezTo>
                  <a:cubicBezTo>
                    <a:pt x="48" y="140"/>
                    <a:pt x="45" y="146"/>
                    <a:pt x="46" y="147"/>
                  </a:cubicBezTo>
                  <a:cubicBezTo>
                    <a:pt x="47" y="149"/>
                    <a:pt x="48" y="150"/>
                    <a:pt x="47" y="151"/>
                  </a:cubicBezTo>
                  <a:cubicBezTo>
                    <a:pt x="47" y="152"/>
                    <a:pt x="47" y="152"/>
                    <a:pt x="46" y="153"/>
                  </a:cubicBezTo>
                  <a:cubicBezTo>
                    <a:pt x="46" y="153"/>
                    <a:pt x="44" y="153"/>
                    <a:pt x="45" y="155"/>
                  </a:cubicBezTo>
                  <a:cubicBezTo>
                    <a:pt x="46" y="157"/>
                    <a:pt x="47" y="157"/>
                    <a:pt x="48" y="159"/>
                  </a:cubicBezTo>
                  <a:cubicBezTo>
                    <a:pt x="48" y="160"/>
                    <a:pt x="48" y="160"/>
                    <a:pt x="49" y="161"/>
                  </a:cubicBezTo>
                  <a:cubicBezTo>
                    <a:pt x="50" y="162"/>
                    <a:pt x="50" y="164"/>
                    <a:pt x="51" y="165"/>
                  </a:cubicBezTo>
                  <a:cubicBezTo>
                    <a:pt x="52" y="165"/>
                    <a:pt x="54" y="166"/>
                    <a:pt x="54" y="167"/>
                  </a:cubicBezTo>
                  <a:cubicBezTo>
                    <a:pt x="54" y="168"/>
                    <a:pt x="56" y="170"/>
                    <a:pt x="53" y="169"/>
                  </a:cubicBezTo>
                  <a:cubicBezTo>
                    <a:pt x="50" y="167"/>
                    <a:pt x="53" y="169"/>
                    <a:pt x="49" y="166"/>
                  </a:cubicBezTo>
                  <a:cubicBezTo>
                    <a:pt x="46" y="163"/>
                    <a:pt x="45" y="164"/>
                    <a:pt x="44" y="162"/>
                  </a:cubicBezTo>
                  <a:cubicBezTo>
                    <a:pt x="42" y="161"/>
                    <a:pt x="44" y="167"/>
                    <a:pt x="42" y="159"/>
                  </a:cubicBezTo>
                  <a:cubicBezTo>
                    <a:pt x="39" y="152"/>
                    <a:pt x="38" y="153"/>
                    <a:pt x="37" y="151"/>
                  </a:cubicBezTo>
                  <a:cubicBezTo>
                    <a:pt x="37" y="150"/>
                    <a:pt x="37" y="151"/>
                    <a:pt x="35" y="148"/>
                  </a:cubicBezTo>
                  <a:cubicBezTo>
                    <a:pt x="33" y="144"/>
                    <a:pt x="35" y="146"/>
                    <a:pt x="33" y="144"/>
                  </a:cubicBezTo>
                  <a:cubicBezTo>
                    <a:pt x="31" y="142"/>
                    <a:pt x="31" y="145"/>
                    <a:pt x="30" y="141"/>
                  </a:cubicBezTo>
                  <a:cubicBezTo>
                    <a:pt x="29" y="136"/>
                    <a:pt x="29" y="139"/>
                    <a:pt x="28" y="134"/>
                  </a:cubicBezTo>
                  <a:cubicBezTo>
                    <a:pt x="27" y="130"/>
                    <a:pt x="29" y="129"/>
                    <a:pt x="26" y="127"/>
                  </a:cubicBezTo>
                  <a:cubicBezTo>
                    <a:pt x="24" y="125"/>
                    <a:pt x="24" y="126"/>
                    <a:pt x="23" y="124"/>
                  </a:cubicBezTo>
                  <a:cubicBezTo>
                    <a:pt x="22" y="123"/>
                    <a:pt x="23" y="124"/>
                    <a:pt x="21" y="120"/>
                  </a:cubicBezTo>
                  <a:cubicBezTo>
                    <a:pt x="19" y="116"/>
                    <a:pt x="15" y="114"/>
                    <a:pt x="15" y="107"/>
                  </a:cubicBezTo>
                  <a:cubicBezTo>
                    <a:pt x="16" y="100"/>
                    <a:pt x="16" y="99"/>
                    <a:pt x="16" y="99"/>
                  </a:cubicBezTo>
                  <a:cubicBezTo>
                    <a:pt x="16" y="99"/>
                    <a:pt x="12" y="96"/>
                    <a:pt x="13" y="92"/>
                  </a:cubicBezTo>
                  <a:cubicBezTo>
                    <a:pt x="14" y="88"/>
                    <a:pt x="15" y="89"/>
                    <a:pt x="14" y="88"/>
                  </a:cubicBezTo>
                  <a:cubicBezTo>
                    <a:pt x="14" y="87"/>
                    <a:pt x="14" y="87"/>
                    <a:pt x="12" y="85"/>
                  </a:cubicBezTo>
                  <a:cubicBezTo>
                    <a:pt x="11" y="84"/>
                    <a:pt x="11" y="84"/>
                    <a:pt x="11" y="83"/>
                  </a:cubicBezTo>
                  <a:cubicBezTo>
                    <a:pt x="10" y="82"/>
                    <a:pt x="10" y="80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0" y="173"/>
                    <a:pt x="92" y="187"/>
                  </a:cubicBezTo>
                  <a:cubicBezTo>
                    <a:pt x="92" y="187"/>
                    <a:pt x="71" y="182"/>
                    <a:pt x="69" y="178"/>
                  </a:cubicBezTo>
                  <a:cubicBezTo>
                    <a:pt x="69" y="178"/>
                    <a:pt x="69" y="174"/>
                    <a:pt x="70" y="174"/>
                  </a:cubicBezTo>
                  <a:cubicBezTo>
                    <a:pt x="71" y="174"/>
                    <a:pt x="72" y="175"/>
                    <a:pt x="73" y="174"/>
                  </a:cubicBezTo>
                  <a:cubicBezTo>
                    <a:pt x="75" y="173"/>
                    <a:pt x="76" y="171"/>
                    <a:pt x="76" y="171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3"/>
                    <a:pt x="75" y="173"/>
                    <a:pt x="79" y="173"/>
                  </a:cubicBezTo>
                  <a:cubicBezTo>
                    <a:pt x="83" y="172"/>
                    <a:pt x="83" y="172"/>
                    <a:pt x="85" y="172"/>
                  </a:cubicBezTo>
                  <a:cubicBezTo>
                    <a:pt x="86" y="171"/>
                    <a:pt x="88" y="168"/>
                    <a:pt x="89" y="170"/>
                  </a:cubicBezTo>
                  <a:cubicBezTo>
                    <a:pt x="90" y="172"/>
                    <a:pt x="88" y="171"/>
                    <a:pt x="90" y="172"/>
                  </a:cubicBezTo>
                  <a:cubicBezTo>
                    <a:pt x="92" y="173"/>
                    <a:pt x="96" y="171"/>
                    <a:pt x="96" y="171"/>
                  </a:cubicBezTo>
                  <a:cubicBezTo>
                    <a:pt x="96" y="171"/>
                    <a:pt x="102" y="172"/>
                    <a:pt x="103" y="171"/>
                  </a:cubicBezTo>
                  <a:cubicBezTo>
                    <a:pt x="103" y="170"/>
                    <a:pt x="103" y="169"/>
                    <a:pt x="105" y="169"/>
                  </a:cubicBezTo>
                  <a:cubicBezTo>
                    <a:pt x="106" y="170"/>
                    <a:pt x="106" y="171"/>
                    <a:pt x="106" y="171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99" y="176"/>
                    <a:pt x="99" y="176"/>
                    <a:pt x="99" y="176"/>
                  </a:cubicBezTo>
                  <a:cubicBezTo>
                    <a:pt x="99" y="176"/>
                    <a:pt x="98" y="176"/>
                    <a:pt x="99" y="177"/>
                  </a:cubicBezTo>
                  <a:cubicBezTo>
                    <a:pt x="101" y="178"/>
                    <a:pt x="101" y="177"/>
                    <a:pt x="103" y="178"/>
                  </a:cubicBezTo>
                  <a:cubicBezTo>
                    <a:pt x="104" y="178"/>
                    <a:pt x="108" y="181"/>
                    <a:pt x="109" y="179"/>
                  </a:cubicBezTo>
                  <a:cubicBezTo>
                    <a:pt x="110" y="177"/>
                    <a:pt x="110" y="177"/>
                    <a:pt x="111" y="176"/>
                  </a:cubicBezTo>
                  <a:cubicBezTo>
                    <a:pt x="111" y="175"/>
                    <a:pt x="111" y="173"/>
                    <a:pt x="113" y="173"/>
                  </a:cubicBezTo>
                  <a:cubicBezTo>
                    <a:pt x="114" y="173"/>
                    <a:pt x="116" y="174"/>
                    <a:pt x="116" y="174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7"/>
                    <a:pt x="117" y="177"/>
                    <a:pt x="118" y="177"/>
                  </a:cubicBezTo>
                  <a:cubicBezTo>
                    <a:pt x="119" y="177"/>
                    <a:pt x="120" y="178"/>
                    <a:pt x="121" y="177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6" y="175"/>
                    <a:pt x="128" y="174"/>
                    <a:pt x="129" y="174"/>
                  </a:cubicBezTo>
                  <a:cubicBezTo>
                    <a:pt x="129" y="175"/>
                    <a:pt x="131" y="175"/>
                    <a:pt x="131" y="175"/>
                  </a:cubicBezTo>
                  <a:cubicBezTo>
                    <a:pt x="132" y="175"/>
                    <a:pt x="135" y="177"/>
                    <a:pt x="136" y="177"/>
                  </a:cubicBezTo>
                  <a:cubicBezTo>
                    <a:pt x="137" y="176"/>
                    <a:pt x="141" y="177"/>
                    <a:pt x="141" y="177"/>
                  </a:cubicBezTo>
                  <a:cubicBezTo>
                    <a:pt x="141" y="177"/>
                    <a:pt x="130" y="186"/>
                    <a:pt x="107" y="187"/>
                  </a:cubicBezTo>
                  <a:cubicBezTo>
                    <a:pt x="107" y="187"/>
                    <a:pt x="158" y="189"/>
                    <a:pt x="187" y="139"/>
                  </a:cubicBezTo>
                  <a:cubicBezTo>
                    <a:pt x="216" y="89"/>
                    <a:pt x="196" y="25"/>
                    <a:pt x="130" y="3"/>
                  </a:cubicBezTo>
                  <a:cubicBezTo>
                    <a:pt x="130" y="3"/>
                    <a:pt x="179" y="21"/>
                    <a:pt x="192" y="68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1" y="68"/>
                    <a:pt x="191" y="68"/>
                    <a:pt x="190" y="66"/>
                  </a:cubicBezTo>
                  <a:cubicBezTo>
                    <a:pt x="188" y="64"/>
                    <a:pt x="189" y="64"/>
                    <a:pt x="188" y="63"/>
                  </a:cubicBezTo>
                  <a:cubicBezTo>
                    <a:pt x="188" y="61"/>
                    <a:pt x="188" y="62"/>
                    <a:pt x="187" y="61"/>
                  </a:cubicBezTo>
                  <a:cubicBezTo>
                    <a:pt x="186" y="59"/>
                    <a:pt x="185" y="60"/>
                    <a:pt x="184" y="59"/>
                  </a:cubicBezTo>
                  <a:cubicBezTo>
                    <a:pt x="184" y="58"/>
                    <a:pt x="183" y="55"/>
                    <a:pt x="182" y="54"/>
                  </a:cubicBezTo>
                  <a:cubicBezTo>
                    <a:pt x="181" y="53"/>
                    <a:pt x="179" y="53"/>
                    <a:pt x="178" y="53"/>
                  </a:cubicBezTo>
                  <a:cubicBezTo>
                    <a:pt x="178" y="53"/>
                    <a:pt x="178" y="51"/>
                    <a:pt x="178" y="53"/>
                  </a:cubicBezTo>
                  <a:cubicBezTo>
                    <a:pt x="177" y="54"/>
                    <a:pt x="179" y="55"/>
                    <a:pt x="179" y="55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80" y="62"/>
                    <a:pt x="180" y="63"/>
                  </a:cubicBezTo>
                  <a:cubicBezTo>
                    <a:pt x="180" y="64"/>
                    <a:pt x="179" y="66"/>
                    <a:pt x="179" y="66"/>
                  </a:cubicBezTo>
                  <a:cubicBezTo>
                    <a:pt x="179" y="66"/>
                    <a:pt x="179" y="69"/>
                    <a:pt x="178" y="70"/>
                  </a:cubicBezTo>
                  <a:cubicBezTo>
                    <a:pt x="177" y="70"/>
                    <a:pt x="172" y="71"/>
                    <a:pt x="172" y="71"/>
                  </a:cubicBezTo>
                  <a:cubicBezTo>
                    <a:pt x="172" y="71"/>
                    <a:pt x="170" y="69"/>
                    <a:pt x="169" y="68"/>
                  </a:cubicBezTo>
                  <a:cubicBezTo>
                    <a:pt x="169" y="66"/>
                    <a:pt x="166" y="66"/>
                    <a:pt x="165" y="65"/>
                  </a:cubicBezTo>
                  <a:cubicBezTo>
                    <a:pt x="165" y="64"/>
                    <a:pt x="166" y="63"/>
                    <a:pt x="165" y="61"/>
                  </a:cubicBezTo>
                  <a:cubicBezTo>
                    <a:pt x="163" y="59"/>
                    <a:pt x="165" y="60"/>
                    <a:pt x="163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57" y="55"/>
                    <a:pt x="158" y="58"/>
                  </a:cubicBezTo>
                  <a:cubicBezTo>
                    <a:pt x="160" y="60"/>
                    <a:pt x="158" y="62"/>
                    <a:pt x="159" y="62"/>
                  </a:cubicBezTo>
                  <a:cubicBezTo>
                    <a:pt x="160" y="63"/>
                    <a:pt x="161" y="62"/>
                    <a:pt x="162" y="64"/>
                  </a:cubicBezTo>
                  <a:cubicBezTo>
                    <a:pt x="163" y="66"/>
                    <a:pt x="163" y="67"/>
                    <a:pt x="164" y="67"/>
                  </a:cubicBezTo>
                  <a:cubicBezTo>
                    <a:pt x="164" y="68"/>
                    <a:pt x="165" y="71"/>
                    <a:pt x="165" y="71"/>
                  </a:cubicBezTo>
                  <a:cubicBezTo>
                    <a:pt x="166" y="71"/>
                    <a:pt x="169" y="71"/>
                    <a:pt x="169" y="72"/>
                  </a:cubicBezTo>
                  <a:cubicBezTo>
                    <a:pt x="168" y="73"/>
                    <a:pt x="167" y="75"/>
                    <a:pt x="169" y="75"/>
                  </a:cubicBezTo>
                  <a:cubicBezTo>
                    <a:pt x="170" y="76"/>
                    <a:pt x="170" y="76"/>
                    <a:pt x="171" y="76"/>
                  </a:cubicBezTo>
                  <a:cubicBezTo>
                    <a:pt x="172" y="76"/>
                    <a:pt x="172" y="76"/>
                    <a:pt x="173" y="76"/>
                  </a:cubicBezTo>
                  <a:cubicBezTo>
                    <a:pt x="175" y="75"/>
                    <a:pt x="176" y="75"/>
                    <a:pt x="176" y="75"/>
                  </a:cubicBezTo>
                  <a:cubicBezTo>
                    <a:pt x="176" y="75"/>
                    <a:pt x="178" y="77"/>
                    <a:pt x="178" y="77"/>
                  </a:cubicBezTo>
                  <a:cubicBezTo>
                    <a:pt x="178" y="78"/>
                    <a:pt x="178" y="82"/>
                    <a:pt x="178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92"/>
                    <a:pt x="175" y="92"/>
                  </a:cubicBezTo>
                  <a:cubicBezTo>
                    <a:pt x="174" y="92"/>
                    <a:pt x="173" y="95"/>
                    <a:pt x="172" y="95"/>
                  </a:cubicBezTo>
                  <a:cubicBezTo>
                    <a:pt x="171" y="96"/>
                    <a:pt x="171" y="100"/>
                    <a:pt x="171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9" y="103"/>
                    <a:pt x="169" y="106"/>
                    <a:pt x="169" y="107"/>
                  </a:cubicBezTo>
                  <a:cubicBezTo>
                    <a:pt x="169" y="108"/>
                    <a:pt x="170" y="111"/>
                    <a:pt x="169" y="113"/>
                  </a:cubicBezTo>
                  <a:cubicBezTo>
                    <a:pt x="169" y="115"/>
                    <a:pt x="166" y="117"/>
                    <a:pt x="166" y="117"/>
                  </a:cubicBezTo>
                  <a:cubicBezTo>
                    <a:pt x="166" y="117"/>
                    <a:pt x="170" y="120"/>
                    <a:pt x="168" y="120"/>
                  </a:cubicBezTo>
                  <a:cubicBezTo>
                    <a:pt x="166" y="120"/>
                    <a:pt x="164" y="123"/>
                    <a:pt x="164" y="124"/>
                  </a:cubicBezTo>
                  <a:cubicBezTo>
                    <a:pt x="163" y="124"/>
                    <a:pt x="164" y="126"/>
                    <a:pt x="163" y="126"/>
                  </a:cubicBezTo>
                  <a:cubicBezTo>
                    <a:pt x="161" y="126"/>
                    <a:pt x="159" y="126"/>
                    <a:pt x="159" y="127"/>
                  </a:cubicBezTo>
                  <a:cubicBezTo>
                    <a:pt x="159" y="128"/>
                    <a:pt x="159" y="130"/>
                    <a:pt x="159" y="130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41"/>
                    <a:pt x="151" y="142"/>
                  </a:cubicBezTo>
                  <a:cubicBezTo>
                    <a:pt x="150" y="142"/>
                    <a:pt x="145" y="144"/>
                    <a:pt x="144" y="144"/>
                  </a:cubicBezTo>
                  <a:cubicBezTo>
                    <a:pt x="144" y="145"/>
                    <a:pt x="141" y="147"/>
                    <a:pt x="139" y="147"/>
                  </a:cubicBezTo>
                  <a:cubicBezTo>
                    <a:pt x="138" y="147"/>
                    <a:pt x="140" y="150"/>
                    <a:pt x="138" y="147"/>
                  </a:cubicBezTo>
                  <a:cubicBezTo>
                    <a:pt x="137" y="143"/>
                    <a:pt x="138" y="145"/>
                    <a:pt x="136" y="142"/>
                  </a:cubicBezTo>
                  <a:cubicBezTo>
                    <a:pt x="135" y="138"/>
                    <a:pt x="135" y="141"/>
                    <a:pt x="135" y="138"/>
                  </a:cubicBezTo>
                  <a:cubicBezTo>
                    <a:pt x="135" y="136"/>
                    <a:pt x="135" y="138"/>
                    <a:pt x="135" y="136"/>
                  </a:cubicBezTo>
                  <a:cubicBezTo>
                    <a:pt x="135" y="133"/>
                    <a:pt x="135" y="135"/>
                    <a:pt x="134" y="132"/>
                  </a:cubicBezTo>
                  <a:cubicBezTo>
                    <a:pt x="133" y="129"/>
                    <a:pt x="133" y="130"/>
                    <a:pt x="131" y="128"/>
                  </a:cubicBezTo>
                  <a:cubicBezTo>
                    <a:pt x="129" y="127"/>
                    <a:pt x="128" y="128"/>
                    <a:pt x="129" y="126"/>
                  </a:cubicBezTo>
                  <a:cubicBezTo>
                    <a:pt x="130" y="123"/>
                    <a:pt x="130" y="126"/>
                    <a:pt x="130" y="123"/>
                  </a:cubicBezTo>
                  <a:cubicBezTo>
                    <a:pt x="131" y="120"/>
                    <a:pt x="130" y="119"/>
                    <a:pt x="132" y="118"/>
                  </a:cubicBezTo>
                  <a:cubicBezTo>
                    <a:pt x="134" y="117"/>
                    <a:pt x="135" y="117"/>
                    <a:pt x="135" y="115"/>
                  </a:cubicBezTo>
                  <a:cubicBezTo>
                    <a:pt x="135" y="113"/>
                    <a:pt x="135" y="112"/>
                    <a:pt x="134" y="111"/>
                  </a:cubicBezTo>
                  <a:cubicBezTo>
                    <a:pt x="134" y="110"/>
                    <a:pt x="132" y="108"/>
                    <a:pt x="132" y="108"/>
                  </a:cubicBezTo>
                  <a:cubicBezTo>
                    <a:pt x="132" y="107"/>
                    <a:pt x="132" y="107"/>
                    <a:pt x="130" y="105"/>
                  </a:cubicBezTo>
                  <a:cubicBezTo>
                    <a:pt x="129" y="103"/>
                    <a:pt x="128" y="102"/>
                    <a:pt x="128" y="102"/>
                  </a:cubicBezTo>
                  <a:cubicBezTo>
                    <a:pt x="128" y="102"/>
                    <a:pt x="128" y="98"/>
                    <a:pt x="128" y="96"/>
                  </a:cubicBezTo>
                  <a:cubicBezTo>
                    <a:pt x="128" y="94"/>
                    <a:pt x="127" y="97"/>
                    <a:pt x="128" y="94"/>
                  </a:cubicBezTo>
                  <a:cubicBezTo>
                    <a:pt x="128" y="91"/>
                    <a:pt x="129" y="90"/>
                    <a:pt x="129" y="90"/>
                  </a:cubicBezTo>
                  <a:cubicBezTo>
                    <a:pt x="129" y="90"/>
                    <a:pt x="125" y="87"/>
                    <a:pt x="124" y="88"/>
                  </a:cubicBezTo>
                  <a:cubicBezTo>
                    <a:pt x="123" y="88"/>
                    <a:pt x="123" y="90"/>
                    <a:pt x="121" y="88"/>
                  </a:cubicBezTo>
                  <a:cubicBezTo>
                    <a:pt x="119" y="87"/>
                    <a:pt x="119" y="86"/>
                    <a:pt x="119" y="85"/>
                  </a:cubicBezTo>
                  <a:cubicBezTo>
                    <a:pt x="118" y="85"/>
                    <a:pt x="117" y="85"/>
                    <a:pt x="116" y="85"/>
                  </a:cubicBezTo>
                  <a:cubicBezTo>
                    <a:pt x="114" y="86"/>
                    <a:pt x="112" y="86"/>
                    <a:pt x="110" y="87"/>
                  </a:cubicBezTo>
                  <a:cubicBezTo>
                    <a:pt x="108" y="88"/>
                    <a:pt x="107" y="88"/>
                    <a:pt x="105" y="88"/>
                  </a:cubicBezTo>
                  <a:cubicBezTo>
                    <a:pt x="102" y="88"/>
                    <a:pt x="99" y="89"/>
                    <a:pt x="97" y="88"/>
                  </a:cubicBezTo>
                  <a:cubicBezTo>
                    <a:pt x="95" y="86"/>
                    <a:pt x="95" y="88"/>
                    <a:pt x="94" y="86"/>
                  </a:cubicBezTo>
                  <a:cubicBezTo>
                    <a:pt x="93" y="84"/>
                    <a:pt x="94" y="84"/>
                    <a:pt x="92" y="83"/>
                  </a:cubicBezTo>
                  <a:cubicBezTo>
                    <a:pt x="90" y="82"/>
                    <a:pt x="90" y="83"/>
                    <a:pt x="89" y="81"/>
                  </a:cubicBezTo>
                  <a:cubicBezTo>
                    <a:pt x="89" y="79"/>
                    <a:pt x="90" y="79"/>
                    <a:pt x="89" y="77"/>
                  </a:cubicBezTo>
                  <a:cubicBezTo>
                    <a:pt x="87" y="75"/>
                    <a:pt x="90" y="78"/>
                    <a:pt x="87" y="75"/>
                  </a:cubicBezTo>
                  <a:cubicBezTo>
                    <a:pt x="85" y="73"/>
                    <a:pt x="84" y="75"/>
                    <a:pt x="85" y="73"/>
                  </a:cubicBezTo>
                  <a:cubicBezTo>
                    <a:pt x="86" y="71"/>
                    <a:pt x="86" y="72"/>
                    <a:pt x="86" y="69"/>
                  </a:cubicBezTo>
                  <a:cubicBezTo>
                    <a:pt x="86" y="67"/>
                    <a:pt x="90" y="70"/>
                    <a:pt x="88" y="65"/>
                  </a:cubicBezTo>
                  <a:cubicBezTo>
                    <a:pt x="85" y="60"/>
                    <a:pt x="85" y="61"/>
                    <a:pt x="87" y="57"/>
                  </a:cubicBezTo>
                  <a:cubicBezTo>
                    <a:pt x="89" y="53"/>
                    <a:pt x="92" y="52"/>
                    <a:pt x="93" y="51"/>
                  </a:cubicBezTo>
                  <a:cubicBezTo>
                    <a:pt x="93" y="50"/>
                    <a:pt x="94" y="48"/>
                    <a:pt x="95" y="47"/>
                  </a:cubicBezTo>
                  <a:cubicBezTo>
                    <a:pt x="96" y="46"/>
                    <a:pt x="95" y="46"/>
                    <a:pt x="97" y="46"/>
                  </a:cubicBezTo>
                  <a:cubicBezTo>
                    <a:pt x="99" y="46"/>
                    <a:pt x="101" y="45"/>
                    <a:pt x="103" y="44"/>
                  </a:cubicBezTo>
                  <a:cubicBezTo>
                    <a:pt x="104" y="43"/>
                    <a:pt x="106" y="41"/>
                    <a:pt x="107" y="40"/>
                  </a:cubicBezTo>
                  <a:cubicBezTo>
                    <a:pt x="107" y="40"/>
                    <a:pt x="107" y="41"/>
                    <a:pt x="109" y="40"/>
                  </a:cubicBezTo>
                  <a:cubicBezTo>
                    <a:pt x="111" y="40"/>
                    <a:pt x="111" y="39"/>
                    <a:pt x="113" y="39"/>
                  </a:cubicBezTo>
                  <a:cubicBezTo>
                    <a:pt x="114" y="39"/>
                    <a:pt x="111" y="40"/>
                    <a:pt x="115" y="39"/>
                  </a:cubicBezTo>
                  <a:cubicBezTo>
                    <a:pt x="119" y="39"/>
                    <a:pt x="118" y="39"/>
                    <a:pt x="119" y="39"/>
                  </a:cubicBezTo>
                  <a:cubicBezTo>
                    <a:pt x="120" y="39"/>
                    <a:pt x="119" y="39"/>
                    <a:pt x="121" y="39"/>
                  </a:cubicBezTo>
                  <a:cubicBezTo>
                    <a:pt x="122" y="39"/>
                    <a:pt x="122" y="36"/>
                    <a:pt x="122" y="39"/>
                  </a:cubicBezTo>
                  <a:cubicBezTo>
                    <a:pt x="123" y="43"/>
                    <a:pt x="121" y="44"/>
                    <a:pt x="124" y="44"/>
                  </a:cubicBezTo>
                  <a:cubicBezTo>
                    <a:pt x="126" y="45"/>
                    <a:pt x="124" y="45"/>
                    <a:pt x="126" y="45"/>
                  </a:cubicBezTo>
                  <a:cubicBezTo>
                    <a:pt x="129" y="45"/>
                    <a:pt x="128" y="45"/>
                    <a:pt x="130" y="46"/>
                  </a:cubicBezTo>
                  <a:cubicBezTo>
                    <a:pt x="131" y="46"/>
                    <a:pt x="132" y="47"/>
                    <a:pt x="134" y="47"/>
                  </a:cubicBezTo>
                  <a:cubicBezTo>
                    <a:pt x="136" y="47"/>
                    <a:pt x="133" y="50"/>
                    <a:pt x="136" y="47"/>
                  </a:cubicBezTo>
                  <a:cubicBezTo>
                    <a:pt x="139" y="44"/>
                    <a:pt x="133" y="44"/>
                    <a:pt x="139" y="44"/>
                  </a:cubicBezTo>
                  <a:cubicBezTo>
                    <a:pt x="144" y="45"/>
                    <a:pt x="144" y="46"/>
                    <a:pt x="145" y="45"/>
                  </a:cubicBezTo>
                  <a:cubicBezTo>
                    <a:pt x="146" y="45"/>
                    <a:pt x="146" y="46"/>
                    <a:pt x="148" y="45"/>
                  </a:cubicBezTo>
                  <a:cubicBezTo>
                    <a:pt x="151" y="44"/>
                    <a:pt x="151" y="44"/>
                    <a:pt x="152" y="44"/>
                  </a:cubicBezTo>
                  <a:cubicBezTo>
                    <a:pt x="153" y="45"/>
                    <a:pt x="153" y="47"/>
                    <a:pt x="154" y="45"/>
                  </a:cubicBezTo>
                  <a:cubicBezTo>
                    <a:pt x="154" y="43"/>
                    <a:pt x="156" y="43"/>
                    <a:pt x="154" y="42"/>
                  </a:cubicBezTo>
                  <a:cubicBezTo>
                    <a:pt x="151" y="41"/>
                    <a:pt x="150" y="42"/>
                    <a:pt x="150" y="40"/>
                  </a:cubicBezTo>
                  <a:cubicBezTo>
                    <a:pt x="149" y="39"/>
                    <a:pt x="152" y="39"/>
                    <a:pt x="149" y="39"/>
                  </a:cubicBezTo>
                  <a:cubicBezTo>
                    <a:pt x="146" y="38"/>
                    <a:pt x="147" y="38"/>
                    <a:pt x="145" y="38"/>
                  </a:cubicBezTo>
                  <a:cubicBezTo>
                    <a:pt x="143" y="37"/>
                    <a:pt x="141" y="39"/>
                    <a:pt x="140" y="38"/>
                  </a:cubicBezTo>
                  <a:cubicBezTo>
                    <a:pt x="140" y="36"/>
                    <a:pt x="136" y="39"/>
                    <a:pt x="140" y="36"/>
                  </a:cubicBezTo>
                  <a:cubicBezTo>
                    <a:pt x="143" y="32"/>
                    <a:pt x="142" y="31"/>
                    <a:pt x="144" y="32"/>
                  </a:cubicBezTo>
                  <a:cubicBezTo>
                    <a:pt x="147" y="32"/>
                    <a:pt x="146" y="34"/>
                    <a:pt x="148" y="33"/>
                  </a:cubicBezTo>
                  <a:cubicBezTo>
                    <a:pt x="149" y="32"/>
                    <a:pt x="152" y="31"/>
                    <a:pt x="149" y="29"/>
                  </a:cubicBezTo>
                  <a:cubicBezTo>
                    <a:pt x="146" y="27"/>
                    <a:pt x="148" y="28"/>
                    <a:pt x="145" y="26"/>
                  </a:cubicBezTo>
                  <a:cubicBezTo>
                    <a:pt x="142" y="25"/>
                    <a:pt x="140" y="32"/>
                    <a:pt x="139" y="31"/>
                  </a:cubicBezTo>
                  <a:cubicBezTo>
                    <a:pt x="137" y="30"/>
                    <a:pt x="137" y="29"/>
                    <a:pt x="136" y="30"/>
                  </a:cubicBezTo>
                  <a:cubicBezTo>
                    <a:pt x="135" y="30"/>
                    <a:pt x="135" y="32"/>
                    <a:pt x="135" y="34"/>
                  </a:cubicBezTo>
                  <a:cubicBezTo>
                    <a:pt x="134" y="36"/>
                    <a:pt x="136" y="36"/>
                    <a:pt x="133" y="35"/>
                  </a:cubicBezTo>
                  <a:cubicBezTo>
                    <a:pt x="130" y="34"/>
                    <a:pt x="136" y="34"/>
                    <a:pt x="130" y="32"/>
                  </a:cubicBezTo>
                  <a:cubicBezTo>
                    <a:pt x="124" y="30"/>
                    <a:pt x="121" y="30"/>
                    <a:pt x="120" y="31"/>
                  </a:cubicBezTo>
                  <a:cubicBezTo>
                    <a:pt x="120" y="32"/>
                    <a:pt x="118" y="32"/>
                    <a:pt x="118" y="32"/>
                  </a:cubicBezTo>
                  <a:cubicBezTo>
                    <a:pt x="117" y="33"/>
                    <a:pt x="120" y="35"/>
                    <a:pt x="117" y="33"/>
                  </a:cubicBezTo>
                  <a:cubicBezTo>
                    <a:pt x="114" y="32"/>
                    <a:pt x="112" y="34"/>
                    <a:pt x="112" y="34"/>
                  </a:cubicBezTo>
                  <a:cubicBezTo>
                    <a:pt x="112" y="34"/>
                    <a:pt x="111" y="34"/>
                    <a:pt x="110" y="34"/>
                  </a:cubicBezTo>
                  <a:cubicBezTo>
                    <a:pt x="109" y="35"/>
                    <a:pt x="106" y="36"/>
                    <a:pt x="105" y="36"/>
                  </a:cubicBezTo>
                  <a:cubicBezTo>
                    <a:pt x="104" y="35"/>
                    <a:pt x="101" y="36"/>
                    <a:pt x="103" y="33"/>
                  </a:cubicBezTo>
                  <a:cubicBezTo>
                    <a:pt x="106" y="30"/>
                    <a:pt x="104" y="32"/>
                    <a:pt x="108" y="30"/>
                  </a:cubicBezTo>
                  <a:cubicBezTo>
                    <a:pt x="111" y="28"/>
                    <a:pt x="117" y="28"/>
                    <a:pt x="112" y="27"/>
                  </a:cubicBezTo>
                  <a:cubicBezTo>
                    <a:pt x="107" y="26"/>
                    <a:pt x="115" y="26"/>
                    <a:pt x="108" y="23"/>
                  </a:cubicBezTo>
                  <a:cubicBezTo>
                    <a:pt x="102" y="20"/>
                    <a:pt x="102" y="24"/>
                    <a:pt x="102" y="20"/>
                  </a:cubicBezTo>
                  <a:cubicBezTo>
                    <a:pt x="102" y="16"/>
                    <a:pt x="101" y="15"/>
                    <a:pt x="100" y="16"/>
                  </a:cubicBezTo>
                  <a:cubicBezTo>
                    <a:pt x="99" y="16"/>
                    <a:pt x="95" y="17"/>
                    <a:pt x="93" y="17"/>
                  </a:cubicBezTo>
                  <a:cubicBezTo>
                    <a:pt x="92" y="17"/>
                    <a:pt x="94" y="19"/>
                    <a:pt x="91" y="17"/>
                  </a:cubicBezTo>
                  <a:cubicBezTo>
                    <a:pt x="88" y="15"/>
                    <a:pt x="87" y="18"/>
                    <a:pt x="88" y="15"/>
                  </a:cubicBezTo>
                  <a:cubicBezTo>
                    <a:pt x="89" y="12"/>
                    <a:pt x="89" y="12"/>
                    <a:pt x="91" y="10"/>
                  </a:cubicBezTo>
                  <a:cubicBezTo>
                    <a:pt x="93" y="9"/>
                    <a:pt x="92" y="3"/>
                    <a:pt x="97" y="5"/>
                  </a:cubicBezTo>
                  <a:cubicBezTo>
                    <a:pt x="101" y="7"/>
                    <a:pt x="99" y="7"/>
                    <a:pt x="103" y="7"/>
                  </a:cubicBezTo>
                  <a:cubicBezTo>
                    <a:pt x="106" y="7"/>
                    <a:pt x="108" y="7"/>
                    <a:pt x="108" y="6"/>
                  </a:cubicBezTo>
                  <a:cubicBezTo>
                    <a:pt x="108" y="5"/>
                    <a:pt x="104" y="3"/>
                    <a:pt x="104" y="3"/>
                  </a:cubicBezTo>
                  <a:cubicBezTo>
                    <a:pt x="104" y="3"/>
                    <a:pt x="103" y="4"/>
                    <a:pt x="103" y="3"/>
                  </a:cubicBezTo>
                  <a:cubicBezTo>
                    <a:pt x="103" y="2"/>
                    <a:pt x="104" y="1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91" y="0"/>
                    <a:pt x="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9" name="Freeform 97"/>
            <p:cNvSpPr/>
            <p:nvPr/>
          </p:nvSpPr>
          <p:spPr bwMode="auto">
            <a:xfrm>
              <a:off x="3145521" y="3999135"/>
              <a:ext cx="88197" cy="103947"/>
            </a:xfrm>
            <a:custGeom>
              <a:avLst/>
              <a:gdLst>
                <a:gd name="T0" fmla="*/ 43 w 62"/>
                <a:gd name="T1" fmla="*/ 5 h 73"/>
                <a:gd name="T2" fmla="*/ 43 w 62"/>
                <a:gd name="T3" fmla="*/ 27 h 73"/>
                <a:gd name="T4" fmla="*/ 24 w 62"/>
                <a:gd name="T5" fmla="*/ 43 h 73"/>
                <a:gd name="T6" fmla="*/ 1 w 62"/>
                <a:gd name="T7" fmla="*/ 61 h 73"/>
                <a:gd name="T8" fmla="*/ 62 w 62"/>
                <a:gd name="T9" fmla="*/ 73 h 73"/>
                <a:gd name="T10" fmla="*/ 62 w 62"/>
                <a:gd name="T11" fmla="*/ 0 h 73"/>
                <a:gd name="T12" fmla="*/ 43 w 62"/>
                <a:gd name="T13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3">
                  <a:moveTo>
                    <a:pt x="43" y="5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37" y="38"/>
                    <a:pt x="24" y="43"/>
                  </a:cubicBezTo>
                  <a:cubicBezTo>
                    <a:pt x="12" y="47"/>
                    <a:pt x="0" y="54"/>
                    <a:pt x="1" y="61"/>
                  </a:cubicBezTo>
                  <a:cubicBezTo>
                    <a:pt x="2" y="67"/>
                    <a:pt x="17" y="73"/>
                    <a:pt x="62" y="73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3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0" name="Freeform 98"/>
            <p:cNvSpPr/>
            <p:nvPr/>
          </p:nvSpPr>
          <p:spPr bwMode="auto">
            <a:xfrm>
              <a:off x="3225844" y="3999135"/>
              <a:ext cx="83473" cy="103947"/>
            </a:xfrm>
            <a:custGeom>
              <a:avLst/>
              <a:gdLst>
                <a:gd name="T0" fmla="*/ 12 w 58"/>
                <a:gd name="T1" fmla="*/ 5 h 73"/>
                <a:gd name="T2" fmla="*/ 12 w 58"/>
                <a:gd name="T3" fmla="*/ 27 h 73"/>
                <a:gd name="T4" fmla="*/ 30 w 58"/>
                <a:gd name="T5" fmla="*/ 43 h 73"/>
                <a:gd name="T6" fmla="*/ 57 w 58"/>
                <a:gd name="T7" fmla="*/ 61 h 73"/>
                <a:gd name="T8" fmla="*/ 0 w 58"/>
                <a:gd name="T9" fmla="*/ 73 h 73"/>
                <a:gd name="T10" fmla="*/ 0 w 58"/>
                <a:gd name="T11" fmla="*/ 0 h 73"/>
                <a:gd name="T12" fmla="*/ 12 w 58"/>
                <a:gd name="T13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3">
                  <a:moveTo>
                    <a:pt x="12" y="5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7" y="38"/>
                    <a:pt x="30" y="43"/>
                  </a:cubicBezTo>
                  <a:cubicBezTo>
                    <a:pt x="43" y="47"/>
                    <a:pt x="58" y="54"/>
                    <a:pt x="57" y="61"/>
                  </a:cubicBezTo>
                  <a:cubicBezTo>
                    <a:pt x="56" y="67"/>
                    <a:pt x="32" y="73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1" name="Freeform 99"/>
            <p:cNvSpPr/>
            <p:nvPr/>
          </p:nvSpPr>
          <p:spPr bwMode="auto">
            <a:xfrm>
              <a:off x="3077798" y="3698318"/>
              <a:ext cx="310267" cy="311841"/>
            </a:xfrm>
            <a:custGeom>
              <a:avLst/>
              <a:gdLst>
                <a:gd name="T0" fmla="*/ 160 w 218"/>
                <a:gd name="T1" fmla="*/ 11 h 219"/>
                <a:gd name="T2" fmla="*/ 204 w 218"/>
                <a:gd name="T3" fmla="*/ 97 h 219"/>
                <a:gd name="T4" fmla="*/ 97 w 218"/>
                <a:gd name="T5" fmla="*/ 205 h 219"/>
                <a:gd name="T6" fmla="*/ 11 w 218"/>
                <a:gd name="T7" fmla="*/ 162 h 219"/>
                <a:gd name="T8" fmla="*/ 0 w 218"/>
                <a:gd name="T9" fmla="*/ 171 h 219"/>
                <a:gd name="T10" fmla="*/ 97 w 218"/>
                <a:gd name="T11" fmla="*/ 219 h 219"/>
                <a:gd name="T12" fmla="*/ 218 w 218"/>
                <a:gd name="T13" fmla="*/ 97 h 219"/>
                <a:gd name="T14" fmla="*/ 169 w 218"/>
                <a:gd name="T15" fmla="*/ 0 h 219"/>
                <a:gd name="T16" fmla="*/ 160 w 218"/>
                <a:gd name="T17" fmla="*/ 1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19">
                  <a:moveTo>
                    <a:pt x="160" y="11"/>
                  </a:moveTo>
                  <a:cubicBezTo>
                    <a:pt x="187" y="30"/>
                    <a:pt x="204" y="62"/>
                    <a:pt x="204" y="97"/>
                  </a:cubicBezTo>
                  <a:cubicBezTo>
                    <a:pt x="204" y="157"/>
                    <a:pt x="156" y="205"/>
                    <a:pt x="97" y="205"/>
                  </a:cubicBezTo>
                  <a:cubicBezTo>
                    <a:pt x="62" y="205"/>
                    <a:pt x="31" y="188"/>
                    <a:pt x="11" y="16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200"/>
                    <a:pt x="57" y="219"/>
                    <a:pt x="97" y="219"/>
                  </a:cubicBezTo>
                  <a:cubicBezTo>
                    <a:pt x="164" y="219"/>
                    <a:pt x="218" y="165"/>
                    <a:pt x="218" y="97"/>
                  </a:cubicBezTo>
                  <a:cubicBezTo>
                    <a:pt x="218" y="57"/>
                    <a:pt x="199" y="22"/>
                    <a:pt x="169" y="0"/>
                  </a:cubicBezTo>
                  <a:lnTo>
                    <a:pt x="16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2" name="Freeform 100"/>
            <p:cNvSpPr>
              <a:spLocks noEditPoints="1"/>
            </p:cNvSpPr>
            <p:nvPr/>
          </p:nvSpPr>
          <p:spPr bwMode="auto">
            <a:xfrm>
              <a:off x="3080948" y="3703043"/>
              <a:ext cx="274042" cy="275617"/>
            </a:xfrm>
            <a:custGeom>
              <a:avLst/>
              <a:gdLst>
                <a:gd name="T0" fmla="*/ 96 w 193"/>
                <a:gd name="T1" fmla="*/ 0 h 193"/>
                <a:gd name="T2" fmla="*/ 0 w 193"/>
                <a:gd name="T3" fmla="*/ 97 h 193"/>
                <a:gd name="T4" fmla="*/ 96 w 193"/>
                <a:gd name="T5" fmla="*/ 193 h 193"/>
                <a:gd name="T6" fmla="*/ 193 w 193"/>
                <a:gd name="T7" fmla="*/ 97 h 193"/>
                <a:gd name="T8" fmla="*/ 96 w 193"/>
                <a:gd name="T9" fmla="*/ 0 h 193"/>
                <a:gd name="T10" fmla="*/ 96 w 193"/>
                <a:gd name="T11" fmla="*/ 189 h 193"/>
                <a:gd name="T12" fmla="*/ 4 w 193"/>
                <a:gd name="T13" fmla="*/ 97 h 193"/>
                <a:gd name="T14" fmla="*/ 96 w 193"/>
                <a:gd name="T15" fmla="*/ 5 h 193"/>
                <a:gd name="T16" fmla="*/ 188 w 193"/>
                <a:gd name="T17" fmla="*/ 97 h 193"/>
                <a:gd name="T18" fmla="*/ 96 w 193"/>
                <a:gd name="T19" fmla="*/ 18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3"/>
                    <a:pt x="149" y="0"/>
                    <a:pt x="96" y="0"/>
                  </a:cubicBezTo>
                  <a:close/>
                  <a:moveTo>
                    <a:pt x="96" y="189"/>
                  </a:moveTo>
                  <a:cubicBezTo>
                    <a:pt x="46" y="189"/>
                    <a:pt x="4" y="147"/>
                    <a:pt x="4" y="97"/>
                  </a:cubicBezTo>
                  <a:cubicBezTo>
                    <a:pt x="4" y="46"/>
                    <a:pt x="46" y="5"/>
                    <a:pt x="96" y="5"/>
                  </a:cubicBezTo>
                  <a:cubicBezTo>
                    <a:pt x="147" y="5"/>
                    <a:pt x="188" y="46"/>
                    <a:pt x="188" y="97"/>
                  </a:cubicBezTo>
                  <a:cubicBezTo>
                    <a:pt x="188" y="147"/>
                    <a:pt x="147" y="189"/>
                    <a:pt x="96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3" name="Freeform 101"/>
            <p:cNvSpPr/>
            <p:nvPr/>
          </p:nvSpPr>
          <p:spPr bwMode="auto">
            <a:xfrm>
              <a:off x="3073073" y="3707768"/>
              <a:ext cx="308691" cy="270892"/>
            </a:xfrm>
            <a:custGeom>
              <a:avLst/>
              <a:gdLst>
                <a:gd name="T0" fmla="*/ 62 w 216"/>
                <a:gd name="T1" fmla="*/ 15 h 189"/>
                <a:gd name="T2" fmla="*/ 58 w 216"/>
                <a:gd name="T3" fmla="*/ 22 h 189"/>
                <a:gd name="T4" fmla="*/ 54 w 216"/>
                <a:gd name="T5" fmla="*/ 28 h 189"/>
                <a:gd name="T6" fmla="*/ 51 w 216"/>
                <a:gd name="T7" fmla="*/ 25 h 189"/>
                <a:gd name="T8" fmla="*/ 50 w 216"/>
                <a:gd name="T9" fmla="*/ 31 h 189"/>
                <a:gd name="T10" fmla="*/ 40 w 216"/>
                <a:gd name="T11" fmla="*/ 33 h 189"/>
                <a:gd name="T12" fmla="*/ 34 w 216"/>
                <a:gd name="T13" fmla="*/ 39 h 189"/>
                <a:gd name="T14" fmla="*/ 26 w 216"/>
                <a:gd name="T15" fmla="*/ 51 h 189"/>
                <a:gd name="T16" fmla="*/ 20 w 216"/>
                <a:gd name="T17" fmla="*/ 58 h 189"/>
                <a:gd name="T18" fmla="*/ 25 w 216"/>
                <a:gd name="T19" fmla="*/ 64 h 189"/>
                <a:gd name="T20" fmla="*/ 26 w 216"/>
                <a:gd name="T21" fmla="*/ 67 h 189"/>
                <a:gd name="T22" fmla="*/ 21 w 216"/>
                <a:gd name="T23" fmla="*/ 62 h 189"/>
                <a:gd name="T24" fmla="*/ 17 w 216"/>
                <a:gd name="T25" fmla="*/ 57 h 189"/>
                <a:gd name="T26" fmla="*/ 16 w 216"/>
                <a:gd name="T27" fmla="*/ 65 h 189"/>
                <a:gd name="T28" fmla="*/ 16 w 216"/>
                <a:gd name="T29" fmla="*/ 79 h 189"/>
                <a:gd name="T30" fmla="*/ 23 w 216"/>
                <a:gd name="T31" fmla="*/ 76 h 189"/>
                <a:gd name="T32" fmla="*/ 30 w 216"/>
                <a:gd name="T33" fmla="*/ 84 h 189"/>
                <a:gd name="T34" fmla="*/ 39 w 216"/>
                <a:gd name="T35" fmla="*/ 93 h 189"/>
                <a:gd name="T36" fmla="*/ 47 w 216"/>
                <a:gd name="T37" fmla="*/ 100 h 189"/>
                <a:gd name="T38" fmla="*/ 58 w 216"/>
                <a:gd name="T39" fmla="*/ 111 h 189"/>
                <a:gd name="T40" fmla="*/ 55 w 216"/>
                <a:gd name="T41" fmla="*/ 128 h 189"/>
                <a:gd name="T42" fmla="*/ 46 w 216"/>
                <a:gd name="T43" fmla="*/ 147 h 189"/>
                <a:gd name="T44" fmla="*/ 49 w 216"/>
                <a:gd name="T45" fmla="*/ 161 h 189"/>
                <a:gd name="T46" fmla="*/ 44 w 216"/>
                <a:gd name="T47" fmla="*/ 162 h 189"/>
                <a:gd name="T48" fmla="*/ 30 w 216"/>
                <a:gd name="T49" fmla="*/ 141 h 189"/>
                <a:gd name="T50" fmla="*/ 15 w 216"/>
                <a:gd name="T51" fmla="*/ 107 h 189"/>
                <a:gd name="T52" fmla="*/ 11 w 216"/>
                <a:gd name="T53" fmla="*/ 83 h 189"/>
                <a:gd name="T54" fmla="*/ 70 w 216"/>
                <a:gd name="T55" fmla="*/ 174 h 189"/>
                <a:gd name="T56" fmla="*/ 85 w 216"/>
                <a:gd name="T57" fmla="*/ 172 h 189"/>
                <a:gd name="T58" fmla="*/ 105 w 216"/>
                <a:gd name="T59" fmla="*/ 169 h 189"/>
                <a:gd name="T60" fmla="*/ 103 w 216"/>
                <a:gd name="T61" fmla="*/ 178 h 189"/>
                <a:gd name="T62" fmla="*/ 114 w 216"/>
                <a:gd name="T63" fmla="*/ 177 h 189"/>
                <a:gd name="T64" fmla="*/ 131 w 216"/>
                <a:gd name="T65" fmla="*/ 175 h 189"/>
                <a:gd name="T66" fmla="*/ 130 w 216"/>
                <a:gd name="T67" fmla="*/ 3 h 189"/>
                <a:gd name="T68" fmla="*/ 187 w 216"/>
                <a:gd name="T69" fmla="*/ 61 h 189"/>
                <a:gd name="T70" fmla="*/ 179 w 216"/>
                <a:gd name="T71" fmla="*/ 55 h 189"/>
                <a:gd name="T72" fmla="*/ 172 w 216"/>
                <a:gd name="T73" fmla="*/ 71 h 189"/>
                <a:gd name="T74" fmla="*/ 161 w 216"/>
                <a:gd name="T75" fmla="*/ 57 h 189"/>
                <a:gd name="T76" fmla="*/ 165 w 216"/>
                <a:gd name="T77" fmla="*/ 71 h 189"/>
                <a:gd name="T78" fmla="*/ 176 w 216"/>
                <a:gd name="T79" fmla="*/ 75 h 189"/>
                <a:gd name="T80" fmla="*/ 172 w 216"/>
                <a:gd name="T81" fmla="*/ 95 h 189"/>
                <a:gd name="T82" fmla="*/ 166 w 216"/>
                <a:gd name="T83" fmla="*/ 117 h 189"/>
                <a:gd name="T84" fmla="*/ 159 w 216"/>
                <a:gd name="T85" fmla="*/ 130 h 189"/>
                <a:gd name="T86" fmla="*/ 139 w 216"/>
                <a:gd name="T87" fmla="*/ 147 h 189"/>
                <a:gd name="T88" fmla="*/ 134 w 216"/>
                <a:gd name="T89" fmla="*/ 132 h 189"/>
                <a:gd name="T90" fmla="*/ 135 w 216"/>
                <a:gd name="T91" fmla="*/ 115 h 189"/>
                <a:gd name="T92" fmla="*/ 128 w 216"/>
                <a:gd name="T93" fmla="*/ 96 h 189"/>
                <a:gd name="T94" fmla="*/ 119 w 216"/>
                <a:gd name="T95" fmla="*/ 85 h 189"/>
                <a:gd name="T96" fmla="*/ 94 w 216"/>
                <a:gd name="T97" fmla="*/ 86 h 189"/>
                <a:gd name="T98" fmla="*/ 85 w 216"/>
                <a:gd name="T99" fmla="*/ 73 h 189"/>
                <a:gd name="T100" fmla="*/ 95 w 216"/>
                <a:gd name="T101" fmla="*/ 47 h 189"/>
                <a:gd name="T102" fmla="*/ 113 w 216"/>
                <a:gd name="T103" fmla="*/ 39 h 189"/>
                <a:gd name="T104" fmla="*/ 124 w 216"/>
                <a:gd name="T105" fmla="*/ 44 h 189"/>
                <a:gd name="T106" fmla="*/ 139 w 216"/>
                <a:gd name="T107" fmla="*/ 44 h 189"/>
                <a:gd name="T108" fmla="*/ 154 w 216"/>
                <a:gd name="T109" fmla="*/ 42 h 189"/>
                <a:gd name="T110" fmla="*/ 140 w 216"/>
                <a:gd name="T111" fmla="*/ 36 h 189"/>
                <a:gd name="T112" fmla="*/ 139 w 216"/>
                <a:gd name="T113" fmla="*/ 31 h 189"/>
                <a:gd name="T114" fmla="*/ 120 w 216"/>
                <a:gd name="T115" fmla="*/ 31 h 189"/>
                <a:gd name="T116" fmla="*/ 105 w 216"/>
                <a:gd name="T117" fmla="*/ 36 h 189"/>
                <a:gd name="T118" fmla="*/ 102 w 216"/>
                <a:gd name="T119" fmla="*/ 20 h 189"/>
                <a:gd name="T120" fmla="*/ 91 w 216"/>
                <a:gd name="T121" fmla="*/ 10 h 189"/>
                <a:gd name="T122" fmla="*/ 103 w 216"/>
                <a:gd name="T123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89">
                  <a:moveTo>
                    <a:pt x="88" y="1"/>
                  </a:moveTo>
                  <a:cubicBezTo>
                    <a:pt x="88" y="1"/>
                    <a:pt x="55" y="5"/>
                    <a:pt x="33" y="30"/>
                  </a:cubicBezTo>
                  <a:cubicBezTo>
                    <a:pt x="33" y="30"/>
                    <a:pt x="50" y="13"/>
                    <a:pt x="60" y="1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2" y="15"/>
                    <a:pt x="60" y="17"/>
                    <a:pt x="60" y="17"/>
                  </a:cubicBezTo>
                  <a:cubicBezTo>
                    <a:pt x="60" y="18"/>
                    <a:pt x="61" y="19"/>
                    <a:pt x="61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1"/>
                    <a:pt x="59" y="21"/>
                  </a:cubicBezTo>
                  <a:cubicBezTo>
                    <a:pt x="59" y="21"/>
                    <a:pt x="58" y="21"/>
                    <a:pt x="58" y="22"/>
                  </a:cubicBezTo>
                  <a:cubicBezTo>
                    <a:pt x="58" y="23"/>
                    <a:pt x="58" y="24"/>
                    <a:pt x="58" y="24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5" y="28"/>
                    <a:pt x="54" y="28"/>
                  </a:cubicBezTo>
                  <a:cubicBezTo>
                    <a:pt x="53" y="27"/>
                    <a:pt x="53" y="26"/>
                    <a:pt x="53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4" y="24"/>
                    <a:pt x="54" y="23"/>
                    <a:pt x="53" y="23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8" y="28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9"/>
                    <a:pt x="50" y="29"/>
                  </a:cubicBezTo>
                  <a:cubicBezTo>
                    <a:pt x="50" y="30"/>
                    <a:pt x="50" y="31"/>
                    <a:pt x="50" y="31"/>
                  </a:cubicBezTo>
                  <a:cubicBezTo>
                    <a:pt x="50" y="31"/>
                    <a:pt x="49" y="32"/>
                    <a:pt x="48" y="31"/>
                  </a:cubicBezTo>
                  <a:cubicBezTo>
                    <a:pt x="47" y="31"/>
                    <a:pt x="46" y="31"/>
                    <a:pt x="45" y="31"/>
                  </a:cubicBezTo>
                  <a:cubicBezTo>
                    <a:pt x="45" y="30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0" y="33"/>
                    <a:pt x="40" y="33"/>
                  </a:cubicBezTo>
                  <a:cubicBezTo>
                    <a:pt x="40" y="33"/>
                    <a:pt x="39" y="33"/>
                    <a:pt x="39" y="34"/>
                  </a:cubicBezTo>
                  <a:cubicBezTo>
                    <a:pt x="39" y="34"/>
                    <a:pt x="39" y="36"/>
                    <a:pt x="39" y="36"/>
                  </a:cubicBezTo>
                  <a:cubicBezTo>
                    <a:pt x="39" y="36"/>
                    <a:pt x="38" y="36"/>
                    <a:pt x="36" y="37"/>
                  </a:cubicBezTo>
                  <a:cubicBezTo>
                    <a:pt x="35" y="37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1"/>
                  </a:cubicBezTo>
                  <a:cubicBezTo>
                    <a:pt x="31" y="42"/>
                    <a:pt x="29" y="44"/>
                    <a:pt x="29" y="44"/>
                  </a:cubicBezTo>
                  <a:cubicBezTo>
                    <a:pt x="28" y="44"/>
                    <a:pt x="27" y="45"/>
                    <a:pt x="27" y="46"/>
                  </a:cubicBezTo>
                  <a:cubicBezTo>
                    <a:pt x="27" y="47"/>
                    <a:pt x="27" y="48"/>
                    <a:pt x="26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5" y="52"/>
                    <a:pt x="25" y="53"/>
                    <a:pt x="24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3" y="54"/>
                    <a:pt x="21" y="55"/>
                    <a:pt x="20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9" y="58"/>
                    <a:pt x="20" y="58"/>
                    <a:pt x="20" y="58"/>
                  </a:cubicBezTo>
                  <a:cubicBezTo>
                    <a:pt x="21" y="58"/>
                    <a:pt x="22" y="59"/>
                    <a:pt x="22" y="59"/>
                  </a:cubicBezTo>
                  <a:cubicBezTo>
                    <a:pt x="22" y="59"/>
                    <a:pt x="22" y="61"/>
                    <a:pt x="22" y="61"/>
                  </a:cubicBezTo>
                  <a:cubicBezTo>
                    <a:pt x="22" y="61"/>
                    <a:pt x="21" y="63"/>
                    <a:pt x="22" y="63"/>
                  </a:cubicBezTo>
                  <a:cubicBezTo>
                    <a:pt x="22" y="63"/>
                    <a:pt x="23" y="63"/>
                    <a:pt x="23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7" y="67"/>
                    <a:pt x="27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24" y="65"/>
                    <a:pt x="23" y="66"/>
                    <a:pt x="23" y="66"/>
                  </a:cubicBezTo>
                  <a:cubicBezTo>
                    <a:pt x="22" y="65"/>
                    <a:pt x="22" y="65"/>
                    <a:pt x="21" y="65"/>
                  </a:cubicBezTo>
                  <a:cubicBezTo>
                    <a:pt x="21" y="64"/>
                    <a:pt x="21" y="65"/>
                    <a:pt x="21" y="64"/>
                  </a:cubicBezTo>
                  <a:cubicBezTo>
                    <a:pt x="21" y="63"/>
                    <a:pt x="21" y="63"/>
                    <a:pt x="21" y="62"/>
                  </a:cubicBezTo>
                  <a:cubicBezTo>
                    <a:pt x="21" y="62"/>
                    <a:pt x="20" y="61"/>
                    <a:pt x="20" y="61"/>
                  </a:cubicBezTo>
                  <a:cubicBezTo>
                    <a:pt x="19" y="61"/>
                    <a:pt x="20" y="62"/>
                    <a:pt x="19" y="61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8" y="60"/>
                    <a:pt x="17" y="60"/>
                    <a:pt x="17" y="60"/>
                  </a:cubicBezTo>
                  <a:cubicBezTo>
                    <a:pt x="17" y="59"/>
                    <a:pt x="17" y="58"/>
                    <a:pt x="17" y="57"/>
                  </a:cubicBezTo>
                  <a:cubicBezTo>
                    <a:pt x="17" y="57"/>
                    <a:pt x="18" y="56"/>
                    <a:pt x="18" y="55"/>
                  </a:cubicBezTo>
                  <a:cubicBezTo>
                    <a:pt x="18" y="55"/>
                    <a:pt x="18" y="52"/>
                    <a:pt x="18" y="52"/>
                  </a:cubicBezTo>
                  <a:cubicBezTo>
                    <a:pt x="18" y="52"/>
                    <a:pt x="15" y="58"/>
                    <a:pt x="14" y="63"/>
                  </a:cubicBezTo>
                  <a:cubicBezTo>
                    <a:pt x="14" y="63"/>
                    <a:pt x="15" y="62"/>
                    <a:pt x="15" y="63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5" y="66"/>
                    <a:pt x="15" y="66"/>
                    <a:pt x="15" y="68"/>
                  </a:cubicBezTo>
                  <a:cubicBezTo>
                    <a:pt x="15" y="71"/>
                    <a:pt x="16" y="71"/>
                    <a:pt x="16" y="72"/>
                  </a:cubicBezTo>
                  <a:cubicBezTo>
                    <a:pt x="15" y="73"/>
                    <a:pt x="15" y="74"/>
                    <a:pt x="15" y="75"/>
                  </a:cubicBezTo>
                  <a:cubicBezTo>
                    <a:pt x="15" y="76"/>
                    <a:pt x="15" y="78"/>
                    <a:pt x="16" y="78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7" y="80"/>
                    <a:pt x="16" y="81"/>
                    <a:pt x="17" y="80"/>
                  </a:cubicBezTo>
                  <a:cubicBezTo>
                    <a:pt x="18" y="78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5"/>
                    <a:pt x="21" y="75"/>
                  </a:cubicBezTo>
                  <a:cubicBezTo>
                    <a:pt x="22" y="76"/>
                    <a:pt x="22" y="75"/>
                    <a:pt x="23" y="76"/>
                  </a:cubicBezTo>
                  <a:cubicBezTo>
                    <a:pt x="23" y="77"/>
                    <a:pt x="22" y="78"/>
                    <a:pt x="23" y="78"/>
                  </a:cubicBezTo>
                  <a:cubicBezTo>
                    <a:pt x="24" y="78"/>
                    <a:pt x="26" y="77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30" y="82"/>
                    <a:pt x="30" y="83"/>
                    <a:pt x="30" y="84"/>
                  </a:cubicBezTo>
                  <a:cubicBezTo>
                    <a:pt x="30" y="85"/>
                    <a:pt x="33" y="86"/>
                    <a:pt x="33" y="86"/>
                  </a:cubicBezTo>
                  <a:cubicBezTo>
                    <a:pt x="33" y="86"/>
                    <a:pt x="35" y="86"/>
                    <a:pt x="36" y="86"/>
                  </a:cubicBezTo>
                  <a:cubicBezTo>
                    <a:pt x="37" y="86"/>
                    <a:pt x="36" y="87"/>
                    <a:pt x="37" y="88"/>
                  </a:cubicBezTo>
                  <a:cubicBezTo>
                    <a:pt x="38" y="88"/>
                    <a:pt x="39" y="90"/>
                    <a:pt x="39" y="90"/>
                  </a:cubicBezTo>
                  <a:cubicBezTo>
                    <a:pt x="39" y="90"/>
                    <a:pt x="39" y="92"/>
                    <a:pt x="39" y="93"/>
                  </a:cubicBezTo>
                  <a:cubicBezTo>
                    <a:pt x="39" y="94"/>
                    <a:pt x="39" y="95"/>
                    <a:pt x="39" y="95"/>
                  </a:cubicBezTo>
                  <a:cubicBezTo>
                    <a:pt x="40" y="95"/>
                    <a:pt x="42" y="95"/>
                    <a:pt x="42" y="95"/>
                  </a:cubicBezTo>
                  <a:cubicBezTo>
                    <a:pt x="42" y="95"/>
                    <a:pt x="41" y="97"/>
                    <a:pt x="43" y="97"/>
                  </a:cubicBezTo>
                  <a:cubicBezTo>
                    <a:pt x="44" y="98"/>
                    <a:pt x="46" y="98"/>
                    <a:pt x="46" y="99"/>
                  </a:cubicBezTo>
                  <a:cubicBezTo>
                    <a:pt x="47" y="99"/>
                    <a:pt x="45" y="100"/>
                    <a:pt x="47" y="100"/>
                  </a:cubicBezTo>
                  <a:cubicBezTo>
                    <a:pt x="49" y="100"/>
                    <a:pt x="51" y="100"/>
                    <a:pt x="52" y="101"/>
                  </a:cubicBezTo>
                  <a:cubicBezTo>
                    <a:pt x="53" y="101"/>
                    <a:pt x="52" y="102"/>
                    <a:pt x="54" y="104"/>
                  </a:cubicBezTo>
                  <a:cubicBezTo>
                    <a:pt x="57" y="105"/>
                    <a:pt x="57" y="105"/>
                    <a:pt x="58" y="106"/>
                  </a:cubicBezTo>
                  <a:cubicBezTo>
                    <a:pt x="59" y="106"/>
                    <a:pt x="60" y="106"/>
                    <a:pt x="59" y="108"/>
                  </a:cubicBezTo>
                  <a:cubicBezTo>
                    <a:pt x="59" y="109"/>
                    <a:pt x="59" y="111"/>
                    <a:pt x="58" y="111"/>
                  </a:cubicBezTo>
                  <a:cubicBezTo>
                    <a:pt x="57" y="112"/>
                    <a:pt x="56" y="114"/>
                    <a:pt x="55" y="115"/>
                  </a:cubicBezTo>
                  <a:cubicBezTo>
                    <a:pt x="55" y="116"/>
                    <a:pt x="54" y="117"/>
                    <a:pt x="55" y="118"/>
                  </a:cubicBezTo>
                  <a:cubicBezTo>
                    <a:pt x="55" y="120"/>
                    <a:pt x="56" y="121"/>
                    <a:pt x="56" y="122"/>
                  </a:cubicBezTo>
                  <a:cubicBezTo>
                    <a:pt x="56" y="122"/>
                    <a:pt x="56" y="125"/>
                    <a:pt x="56" y="125"/>
                  </a:cubicBezTo>
                  <a:cubicBezTo>
                    <a:pt x="55" y="126"/>
                    <a:pt x="55" y="128"/>
                    <a:pt x="55" y="128"/>
                  </a:cubicBezTo>
                  <a:cubicBezTo>
                    <a:pt x="55" y="128"/>
                    <a:pt x="56" y="129"/>
                    <a:pt x="55" y="130"/>
                  </a:cubicBezTo>
                  <a:cubicBezTo>
                    <a:pt x="54" y="132"/>
                    <a:pt x="52" y="133"/>
                    <a:pt x="51" y="133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9" y="135"/>
                    <a:pt x="49" y="139"/>
                    <a:pt x="49" y="140"/>
                  </a:cubicBezTo>
                  <a:cubicBezTo>
                    <a:pt x="48" y="140"/>
                    <a:pt x="45" y="146"/>
                    <a:pt x="46" y="147"/>
                  </a:cubicBezTo>
                  <a:cubicBezTo>
                    <a:pt x="47" y="149"/>
                    <a:pt x="48" y="150"/>
                    <a:pt x="47" y="151"/>
                  </a:cubicBezTo>
                  <a:cubicBezTo>
                    <a:pt x="47" y="152"/>
                    <a:pt x="47" y="152"/>
                    <a:pt x="46" y="153"/>
                  </a:cubicBezTo>
                  <a:cubicBezTo>
                    <a:pt x="46" y="153"/>
                    <a:pt x="44" y="153"/>
                    <a:pt x="45" y="155"/>
                  </a:cubicBezTo>
                  <a:cubicBezTo>
                    <a:pt x="46" y="157"/>
                    <a:pt x="47" y="157"/>
                    <a:pt x="48" y="159"/>
                  </a:cubicBezTo>
                  <a:cubicBezTo>
                    <a:pt x="48" y="160"/>
                    <a:pt x="48" y="160"/>
                    <a:pt x="49" y="161"/>
                  </a:cubicBezTo>
                  <a:cubicBezTo>
                    <a:pt x="50" y="162"/>
                    <a:pt x="50" y="164"/>
                    <a:pt x="51" y="165"/>
                  </a:cubicBezTo>
                  <a:cubicBezTo>
                    <a:pt x="52" y="165"/>
                    <a:pt x="54" y="166"/>
                    <a:pt x="54" y="167"/>
                  </a:cubicBezTo>
                  <a:cubicBezTo>
                    <a:pt x="54" y="168"/>
                    <a:pt x="56" y="170"/>
                    <a:pt x="53" y="169"/>
                  </a:cubicBezTo>
                  <a:cubicBezTo>
                    <a:pt x="50" y="167"/>
                    <a:pt x="53" y="169"/>
                    <a:pt x="49" y="166"/>
                  </a:cubicBezTo>
                  <a:cubicBezTo>
                    <a:pt x="46" y="163"/>
                    <a:pt x="45" y="164"/>
                    <a:pt x="44" y="162"/>
                  </a:cubicBezTo>
                  <a:cubicBezTo>
                    <a:pt x="42" y="161"/>
                    <a:pt x="44" y="167"/>
                    <a:pt x="42" y="159"/>
                  </a:cubicBezTo>
                  <a:cubicBezTo>
                    <a:pt x="39" y="152"/>
                    <a:pt x="38" y="153"/>
                    <a:pt x="37" y="151"/>
                  </a:cubicBezTo>
                  <a:cubicBezTo>
                    <a:pt x="37" y="150"/>
                    <a:pt x="37" y="151"/>
                    <a:pt x="35" y="148"/>
                  </a:cubicBezTo>
                  <a:cubicBezTo>
                    <a:pt x="33" y="144"/>
                    <a:pt x="35" y="146"/>
                    <a:pt x="33" y="144"/>
                  </a:cubicBezTo>
                  <a:cubicBezTo>
                    <a:pt x="31" y="142"/>
                    <a:pt x="31" y="145"/>
                    <a:pt x="30" y="141"/>
                  </a:cubicBezTo>
                  <a:cubicBezTo>
                    <a:pt x="29" y="136"/>
                    <a:pt x="29" y="139"/>
                    <a:pt x="28" y="134"/>
                  </a:cubicBezTo>
                  <a:cubicBezTo>
                    <a:pt x="27" y="130"/>
                    <a:pt x="29" y="129"/>
                    <a:pt x="26" y="127"/>
                  </a:cubicBezTo>
                  <a:cubicBezTo>
                    <a:pt x="24" y="125"/>
                    <a:pt x="24" y="126"/>
                    <a:pt x="23" y="124"/>
                  </a:cubicBezTo>
                  <a:cubicBezTo>
                    <a:pt x="22" y="123"/>
                    <a:pt x="23" y="124"/>
                    <a:pt x="21" y="120"/>
                  </a:cubicBezTo>
                  <a:cubicBezTo>
                    <a:pt x="19" y="116"/>
                    <a:pt x="15" y="114"/>
                    <a:pt x="15" y="107"/>
                  </a:cubicBezTo>
                  <a:cubicBezTo>
                    <a:pt x="16" y="100"/>
                    <a:pt x="16" y="99"/>
                    <a:pt x="16" y="99"/>
                  </a:cubicBezTo>
                  <a:cubicBezTo>
                    <a:pt x="16" y="99"/>
                    <a:pt x="12" y="96"/>
                    <a:pt x="13" y="92"/>
                  </a:cubicBezTo>
                  <a:cubicBezTo>
                    <a:pt x="14" y="88"/>
                    <a:pt x="15" y="89"/>
                    <a:pt x="14" y="88"/>
                  </a:cubicBezTo>
                  <a:cubicBezTo>
                    <a:pt x="14" y="87"/>
                    <a:pt x="14" y="87"/>
                    <a:pt x="12" y="85"/>
                  </a:cubicBezTo>
                  <a:cubicBezTo>
                    <a:pt x="11" y="84"/>
                    <a:pt x="11" y="84"/>
                    <a:pt x="11" y="83"/>
                  </a:cubicBezTo>
                  <a:cubicBezTo>
                    <a:pt x="10" y="82"/>
                    <a:pt x="10" y="80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0" y="173"/>
                    <a:pt x="92" y="187"/>
                  </a:cubicBezTo>
                  <a:cubicBezTo>
                    <a:pt x="92" y="187"/>
                    <a:pt x="71" y="182"/>
                    <a:pt x="69" y="178"/>
                  </a:cubicBezTo>
                  <a:cubicBezTo>
                    <a:pt x="69" y="178"/>
                    <a:pt x="69" y="174"/>
                    <a:pt x="70" y="174"/>
                  </a:cubicBezTo>
                  <a:cubicBezTo>
                    <a:pt x="71" y="174"/>
                    <a:pt x="72" y="175"/>
                    <a:pt x="73" y="174"/>
                  </a:cubicBezTo>
                  <a:cubicBezTo>
                    <a:pt x="75" y="173"/>
                    <a:pt x="76" y="171"/>
                    <a:pt x="76" y="171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3"/>
                    <a:pt x="75" y="173"/>
                    <a:pt x="79" y="173"/>
                  </a:cubicBezTo>
                  <a:cubicBezTo>
                    <a:pt x="83" y="172"/>
                    <a:pt x="83" y="172"/>
                    <a:pt x="85" y="172"/>
                  </a:cubicBezTo>
                  <a:cubicBezTo>
                    <a:pt x="86" y="171"/>
                    <a:pt x="88" y="168"/>
                    <a:pt x="89" y="170"/>
                  </a:cubicBezTo>
                  <a:cubicBezTo>
                    <a:pt x="90" y="172"/>
                    <a:pt x="88" y="171"/>
                    <a:pt x="90" y="172"/>
                  </a:cubicBezTo>
                  <a:cubicBezTo>
                    <a:pt x="92" y="173"/>
                    <a:pt x="96" y="171"/>
                    <a:pt x="96" y="171"/>
                  </a:cubicBezTo>
                  <a:cubicBezTo>
                    <a:pt x="96" y="171"/>
                    <a:pt x="102" y="172"/>
                    <a:pt x="103" y="171"/>
                  </a:cubicBezTo>
                  <a:cubicBezTo>
                    <a:pt x="103" y="170"/>
                    <a:pt x="103" y="169"/>
                    <a:pt x="105" y="169"/>
                  </a:cubicBezTo>
                  <a:cubicBezTo>
                    <a:pt x="106" y="170"/>
                    <a:pt x="106" y="171"/>
                    <a:pt x="106" y="171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99" y="176"/>
                    <a:pt x="99" y="176"/>
                    <a:pt x="99" y="176"/>
                  </a:cubicBezTo>
                  <a:cubicBezTo>
                    <a:pt x="99" y="176"/>
                    <a:pt x="98" y="176"/>
                    <a:pt x="99" y="177"/>
                  </a:cubicBezTo>
                  <a:cubicBezTo>
                    <a:pt x="101" y="178"/>
                    <a:pt x="101" y="177"/>
                    <a:pt x="103" y="178"/>
                  </a:cubicBezTo>
                  <a:cubicBezTo>
                    <a:pt x="104" y="178"/>
                    <a:pt x="108" y="181"/>
                    <a:pt x="109" y="179"/>
                  </a:cubicBezTo>
                  <a:cubicBezTo>
                    <a:pt x="110" y="177"/>
                    <a:pt x="110" y="177"/>
                    <a:pt x="111" y="176"/>
                  </a:cubicBezTo>
                  <a:cubicBezTo>
                    <a:pt x="111" y="175"/>
                    <a:pt x="111" y="173"/>
                    <a:pt x="113" y="173"/>
                  </a:cubicBezTo>
                  <a:cubicBezTo>
                    <a:pt x="114" y="173"/>
                    <a:pt x="116" y="174"/>
                    <a:pt x="116" y="174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7"/>
                    <a:pt x="117" y="177"/>
                    <a:pt x="118" y="177"/>
                  </a:cubicBezTo>
                  <a:cubicBezTo>
                    <a:pt x="119" y="177"/>
                    <a:pt x="120" y="178"/>
                    <a:pt x="121" y="177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6" y="175"/>
                    <a:pt x="128" y="174"/>
                    <a:pt x="129" y="174"/>
                  </a:cubicBezTo>
                  <a:cubicBezTo>
                    <a:pt x="129" y="175"/>
                    <a:pt x="131" y="175"/>
                    <a:pt x="131" y="175"/>
                  </a:cubicBezTo>
                  <a:cubicBezTo>
                    <a:pt x="132" y="175"/>
                    <a:pt x="135" y="177"/>
                    <a:pt x="136" y="177"/>
                  </a:cubicBezTo>
                  <a:cubicBezTo>
                    <a:pt x="137" y="176"/>
                    <a:pt x="141" y="177"/>
                    <a:pt x="141" y="177"/>
                  </a:cubicBezTo>
                  <a:cubicBezTo>
                    <a:pt x="141" y="177"/>
                    <a:pt x="130" y="186"/>
                    <a:pt x="107" y="187"/>
                  </a:cubicBezTo>
                  <a:cubicBezTo>
                    <a:pt x="107" y="187"/>
                    <a:pt x="158" y="189"/>
                    <a:pt x="187" y="139"/>
                  </a:cubicBezTo>
                  <a:cubicBezTo>
                    <a:pt x="216" y="89"/>
                    <a:pt x="196" y="25"/>
                    <a:pt x="130" y="3"/>
                  </a:cubicBezTo>
                  <a:cubicBezTo>
                    <a:pt x="130" y="3"/>
                    <a:pt x="179" y="21"/>
                    <a:pt x="192" y="68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1" y="68"/>
                    <a:pt x="191" y="68"/>
                    <a:pt x="190" y="66"/>
                  </a:cubicBezTo>
                  <a:cubicBezTo>
                    <a:pt x="188" y="64"/>
                    <a:pt x="189" y="64"/>
                    <a:pt x="188" y="63"/>
                  </a:cubicBezTo>
                  <a:cubicBezTo>
                    <a:pt x="188" y="61"/>
                    <a:pt x="188" y="62"/>
                    <a:pt x="187" y="61"/>
                  </a:cubicBezTo>
                  <a:cubicBezTo>
                    <a:pt x="186" y="59"/>
                    <a:pt x="185" y="60"/>
                    <a:pt x="184" y="59"/>
                  </a:cubicBezTo>
                  <a:cubicBezTo>
                    <a:pt x="184" y="58"/>
                    <a:pt x="183" y="55"/>
                    <a:pt x="182" y="54"/>
                  </a:cubicBezTo>
                  <a:cubicBezTo>
                    <a:pt x="181" y="53"/>
                    <a:pt x="179" y="53"/>
                    <a:pt x="178" y="53"/>
                  </a:cubicBezTo>
                  <a:cubicBezTo>
                    <a:pt x="178" y="53"/>
                    <a:pt x="178" y="51"/>
                    <a:pt x="178" y="53"/>
                  </a:cubicBezTo>
                  <a:cubicBezTo>
                    <a:pt x="177" y="54"/>
                    <a:pt x="179" y="55"/>
                    <a:pt x="179" y="55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80" y="62"/>
                    <a:pt x="180" y="63"/>
                  </a:cubicBezTo>
                  <a:cubicBezTo>
                    <a:pt x="180" y="64"/>
                    <a:pt x="179" y="66"/>
                    <a:pt x="179" y="66"/>
                  </a:cubicBezTo>
                  <a:cubicBezTo>
                    <a:pt x="179" y="66"/>
                    <a:pt x="179" y="69"/>
                    <a:pt x="178" y="70"/>
                  </a:cubicBezTo>
                  <a:cubicBezTo>
                    <a:pt x="177" y="70"/>
                    <a:pt x="172" y="71"/>
                    <a:pt x="172" y="71"/>
                  </a:cubicBezTo>
                  <a:cubicBezTo>
                    <a:pt x="172" y="71"/>
                    <a:pt x="170" y="69"/>
                    <a:pt x="169" y="68"/>
                  </a:cubicBezTo>
                  <a:cubicBezTo>
                    <a:pt x="169" y="66"/>
                    <a:pt x="166" y="66"/>
                    <a:pt x="165" y="65"/>
                  </a:cubicBezTo>
                  <a:cubicBezTo>
                    <a:pt x="165" y="64"/>
                    <a:pt x="166" y="63"/>
                    <a:pt x="165" y="61"/>
                  </a:cubicBezTo>
                  <a:cubicBezTo>
                    <a:pt x="163" y="59"/>
                    <a:pt x="165" y="60"/>
                    <a:pt x="163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57" y="55"/>
                    <a:pt x="158" y="58"/>
                  </a:cubicBezTo>
                  <a:cubicBezTo>
                    <a:pt x="160" y="60"/>
                    <a:pt x="158" y="62"/>
                    <a:pt x="159" y="62"/>
                  </a:cubicBezTo>
                  <a:cubicBezTo>
                    <a:pt x="160" y="63"/>
                    <a:pt x="161" y="62"/>
                    <a:pt x="162" y="64"/>
                  </a:cubicBezTo>
                  <a:cubicBezTo>
                    <a:pt x="163" y="66"/>
                    <a:pt x="163" y="67"/>
                    <a:pt x="164" y="67"/>
                  </a:cubicBezTo>
                  <a:cubicBezTo>
                    <a:pt x="164" y="68"/>
                    <a:pt x="165" y="71"/>
                    <a:pt x="165" y="71"/>
                  </a:cubicBezTo>
                  <a:cubicBezTo>
                    <a:pt x="166" y="71"/>
                    <a:pt x="169" y="71"/>
                    <a:pt x="169" y="72"/>
                  </a:cubicBezTo>
                  <a:cubicBezTo>
                    <a:pt x="168" y="73"/>
                    <a:pt x="167" y="75"/>
                    <a:pt x="169" y="75"/>
                  </a:cubicBezTo>
                  <a:cubicBezTo>
                    <a:pt x="170" y="76"/>
                    <a:pt x="170" y="76"/>
                    <a:pt x="171" y="76"/>
                  </a:cubicBezTo>
                  <a:cubicBezTo>
                    <a:pt x="172" y="76"/>
                    <a:pt x="172" y="76"/>
                    <a:pt x="173" y="76"/>
                  </a:cubicBezTo>
                  <a:cubicBezTo>
                    <a:pt x="175" y="75"/>
                    <a:pt x="176" y="75"/>
                    <a:pt x="176" y="75"/>
                  </a:cubicBezTo>
                  <a:cubicBezTo>
                    <a:pt x="176" y="75"/>
                    <a:pt x="178" y="77"/>
                    <a:pt x="178" y="77"/>
                  </a:cubicBezTo>
                  <a:cubicBezTo>
                    <a:pt x="178" y="78"/>
                    <a:pt x="178" y="82"/>
                    <a:pt x="178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92"/>
                    <a:pt x="175" y="92"/>
                  </a:cubicBezTo>
                  <a:cubicBezTo>
                    <a:pt x="174" y="92"/>
                    <a:pt x="173" y="95"/>
                    <a:pt x="172" y="95"/>
                  </a:cubicBezTo>
                  <a:cubicBezTo>
                    <a:pt x="171" y="96"/>
                    <a:pt x="171" y="100"/>
                    <a:pt x="171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9" y="103"/>
                    <a:pt x="169" y="106"/>
                    <a:pt x="169" y="107"/>
                  </a:cubicBezTo>
                  <a:cubicBezTo>
                    <a:pt x="169" y="108"/>
                    <a:pt x="170" y="111"/>
                    <a:pt x="169" y="113"/>
                  </a:cubicBezTo>
                  <a:cubicBezTo>
                    <a:pt x="169" y="115"/>
                    <a:pt x="166" y="117"/>
                    <a:pt x="166" y="117"/>
                  </a:cubicBezTo>
                  <a:cubicBezTo>
                    <a:pt x="166" y="117"/>
                    <a:pt x="170" y="120"/>
                    <a:pt x="168" y="120"/>
                  </a:cubicBezTo>
                  <a:cubicBezTo>
                    <a:pt x="166" y="120"/>
                    <a:pt x="164" y="123"/>
                    <a:pt x="164" y="124"/>
                  </a:cubicBezTo>
                  <a:cubicBezTo>
                    <a:pt x="163" y="124"/>
                    <a:pt x="164" y="126"/>
                    <a:pt x="163" y="126"/>
                  </a:cubicBezTo>
                  <a:cubicBezTo>
                    <a:pt x="161" y="126"/>
                    <a:pt x="159" y="126"/>
                    <a:pt x="159" y="127"/>
                  </a:cubicBezTo>
                  <a:cubicBezTo>
                    <a:pt x="159" y="128"/>
                    <a:pt x="159" y="130"/>
                    <a:pt x="159" y="130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41"/>
                    <a:pt x="151" y="142"/>
                  </a:cubicBezTo>
                  <a:cubicBezTo>
                    <a:pt x="150" y="142"/>
                    <a:pt x="145" y="144"/>
                    <a:pt x="144" y="144"/>
                  </a:cubicBezTo>
                  <a:cubicBezTo>
                    <a:pt x="144" y="145"/>
                    <a:pt x="141" y="147"/>
                    <a:pt x="139" y="147"/>
                  </a:cubicBezTo>
                  <a:cubicBezTo>
                    <a:pt x="138" y="147"/>
                    <a:pt x="140" y="150"/>
                    <a:pt x="138" y="147"/>
                  </a:cubicBezTo>
                  <a:cubicBezTo>
                    <a:pt x="137" y="143"/>
                    <a:pt x="138" y="145"/>
                    <a:pt x="136" y="142"/>
                  </a:cubicBezTo>
                  <a:cubicBezTo>
                    <a:pt x="135" y="138"/>
                    <a:pt x="135" y="141"/>
                    <a:pt x="135" y="138"/>
                  </a:cubicBezTo>
                  <a:cubicBezTo>
                    <a:pt x="135" y="136"/>
                    <a:pt x="135" y="138"/>
                    <a:pt x="135" y="136"/>
                  </a:cubicBezTo>
                  <a:cubicBezTo>
                    <a:pt x="135" y="133"/>
                    <a:pt x="135" y="135"/>
                    <a:pt x="134" y="132"/>
                  </a:cubicBezTo>
                  <a:cubicBezTo>
                    <a:pt x="133" y="129"/>
                    <a:pt x="133" y="130"/>
                    <a:pt x="131" y="128"/>
                  </a:cubicBezTo>
                  <a:cubicBezTo>
                    <a:pt x="129" y="127"/>
                    <a:pt x="128" y="128"/>
                    <a:pt x="129" y="126"/>
                  </a:cubicBezTo>
                  <a:cubicBezTo>
                    <a:pt x="130" y="123"/>
                    <a:pt x="130" y="126"/>
                    <a:pt x="130" y="123"/>
                  </a:cubicBezTo>
                  <a:cubicBezTo>
                    <a:pt x="131" y="120"/>
                    <a:pt x="130" y="119"/>
                    <a:pt x="132" y="118"/>
                  </a:cubicBezTo>
                  <a:cubicBezTo>
                    <a:pt x="134" y="117"/>
                    <a:pt x="135" y="117"/>
                    <a:pt x="135" y="115"/>
                  </a:cubicBezTo>
                  <a:cubicBezTo>
                    <a:pt x="135" y="113"/>
                    <a:pt x="135" y="112"/>
                    <a:pt x="134" y="111"/>
                  </a:cubicBezTo>
                  <a:cubicBezTo>
                    <a:pt x="134" y="110"/>
                    <a:pt x="132" y="108"/>
                    <a:pt x="132" y="108"/>
                  </a:cubicBezTo>
                  <a:cubicBezTo>
                    <a:pt x="132" y="107"/>
                    <a:pt x="132" y="107"/>
                    <a:pt x="130" y="105"/>
                  </a:cubicBezTo>
                  <a:cubicBezTo>
                    <a:pt x="129" y="103"/>
                    <a:pt x="128" y="102"/>
                    <a:pt x="128" y="102"/>
                  </a:cubicBezTo>
                  <a:cubicBezTo>
                    <a:pt x="128" y="102"/>
                    <a:pt x="128" y="98"/>
                    <a:pt x="128" y="96"/>
                  </a:cubicBezTo>
                  <a:cubicBezTo>
                    <a:pt x="128" y="94"/>
                    <a:pt x="127" y="97"/>
                    <a:pt x="128" y="94"/>
                  </a:cubicBezTo>
                  <a:cubicBezTo>
                    <a:pt x="128" y="91"/>
                    <a:pt x="129" y="90"/>
                    <a:pt x="129" y="90"/>
                  </a:cubicBezTo>
                  <a:cubicBezTo>
                    <a:pt x="129" y="90"/>
                    <a:pt x="125" y="87"/>
                    <a:pt x="124" y="88"/>
                  </a:cubicBezTo>
                  <a:cubicBezTo>
                    <a:pt x="123" y="88"/>
                    <a:pt x="123" y="90"/>
                    <a:pt x="121" y="88"/>
                  </a:cubicBezTo>
                  <a:cubicBezTo>
                    <a:pt x="119" y="87"/>
                    <a:pt x="119" y="86"/>
                    <a:pt x="119" y="85"/>
                  </a:cubicBezTo>
                  <a:cubicBezTo>
                    <a:pt x="118" y="85"/>
                    <a:pt x="117" y="85"/>
                    <a:pt x="116" y="85"/>
                  </a:cubicBezTo>
                  <a:cubicBezTo>
                    <a:pt x="114" y="86"/>
                    <a:pt x="112" y="86"/>
                    <a:pt x="110" y="87"/>
                  </a:cubicBezTo>
                  <a:cubicBezTo>
                    <a:pt x="108" y="88"/>
                    <a:pt x="107" y="88"/>
                    <a:pt x="105" y="88"/>
                  </a:cubicBezTo>
                  <a:cubicBezTo>
                    <a:pt x="102" y="88"/>
                    <a:pt x="99" y="89"/>
                    <a:pt x="97" y="88"/>
                  </a:cubicBezTo>
                  <a:cubicBezTo>
                    <a:pt x="95" y="86"/>
                    <a:pt x="95" y="88"/>
                    <a:pt x="94" y="86"/>
                  </a:cubicBezTo>
                  <a:cubicBezTo>
                    <a:pt x="93" y="84"/>
                    <a:pt x="94" y="84"/>
                    <a:pt x="92" y="83"/>
                  </a:cubicBezTo>
                  <a:cubicBezTo>
                    <a:pt x="90" y="82"/>
                    <a:pt x="90" y="83"/>
                    <a:pt x="89" y="81"/>
                  </a:cubicBezTo>
                  <a:cubicBezTo>
                    <a:pt x="89" y="79"/>
                    <a:pt x="90" y="79"/>
                    <a:pt x="89" y="77"/>
                  </a:cubicBezTo>
                  <a:cubicBezTo>
                    <a:pt x="87" y="75"/>
                    <a:pt x="90" y="78"/>
                    <a:pt x="87" y="75"/>
                  </a:cubicBezTo>
                  <a:cubicBezTo>
                    <a:pt x="85" y="73"/>
                    <a:pt x="84" y="75"/>
                    <a:pt x="85" y="73"/>
                  </a:cubicBezTo>
                  <a:cubicBezTo>
                    <a:pt x="86" y="71"/>
                    <a:pt x="86" y="72"/>
                    <a:pt x="86" y="69"/>
                  </a:cubicBezTo>
                  <a:cubicBezTo>
                    <a:pt x="86" y="67"/>
                    <a:pt x="90" y="70"/>
                    <a:pt x="88" y="65"/>
                  </a:cubicBezTo>
                  <a:cubicBezTo>
                    <a:pt x="85" y="60"/>
                    <a:pt x="85" y="61"/>
                    <a:pt x="87" y="57"/>
                  </a:cubicBezTo>
                  <a:cubicBezTo>
                    <a:pt x="89" y="53"/>
                    <a:pt x="92" y="52"/>
                    <a:pt x="93" y="51"/>
                  </a:cubicBezTo>
                  <a:cubicBezTo>
                    <a:pt x="93" y="50"/>
                    <a:pt x="94" y="48"/>
                    <a:pt x="95" y="47"/>
                  </a:cubicBezTo>
                  <a:cubicBezTo>
                    <a:pt x="96" y="46"/>
                    <a:pt x="95" y="46"/>
                    <a:pt x="97" y="46"/>
                  </a:cubicBezTo>
                  <a:cubicBezTo>
                    <a:pt x="99" y="46"/>
                    <a:pt x="101" y="45"/>
                    <a:pt x="103" y="44"/>
                  </a:cubicBezTo>
                  <a:cubicBezTo>
                    <a:pt x="104" y="43"/>
                    <a:pt x="106" y="41"/>
                    <a:pt x="107" y="40"/>
                  </a:cubicBezTo>
                  <a:cubicBezTo>
                    <a:pt x="107" y="40"/>
                    <a:pt x="107" y="41"/>
                    <a:pt x="109" y="40"/>
                  </a:cubicBezTo>
                  <a:cubicBezTo>
                    <a:pt x="111" y="40"/>
                    <a:pt x="111" y="39"/>
                    <a:pt x="113" y="39"/>
                  </a:cubicBezTo>
                  <a:cubicBezTo>
                    <a:pt x="114" y="39"/>
                    <a:pt x="111" y="40"/>
                    <a:pt x="115" y="39"/>
                  </a:cubicBezTo>
                  <a:cubicBezTo>
                    <a:pt x="119" y="39"/>
                    <a:pt x="118" y="39"/>
                    <a:pt x="119" y="39"/>
                  </a:cubicBezTo>
                  <a:cubicBezTo>
                    <a:pt x="120" y="39"/>
                    <a:pt x="119" y="39"/>
                    <a:pt x="121" y="39"/>
                  </a:cubicBezTo>
                  <a:cubicBezTo>
                    <a:pt x="122" y="39"/>
                    <a:pt x="122" y="36"/>
                    <a:pt x="122" y="39"/>
                  </a:cubicBezTo>
                  <a:cubicBezTo>
                    <a:pt x="123" y="43"/>
                    <a:pt x="121" y="44"/>
                    <a:pt x="124" y="44"/>
                  </a:cubicBezTo>
                  <a:cubicBezTo>
                    <a:pt x="126" y="45"/>
                    <a:pt x="124" y="45"/>
                    <a:pt x="126" y="45"/>
                  </a:cubicBezTo>
                  <a:cubicBezTo>
                    <a:pt x="129" y="45"/>
                    <a:pt x="128" y="45"/>
                    <a:pt x="130" y="46"/>
                  </a:cubicBezTo>
                  <a:cubicBezTo>
                    <a:pt x="131" y="46"/>
                    <a:pt x="132" y="47"/>
                    <a:pt x="134" y="47"/>
                  </a:cubicBezTo>
                  <a:cubicBezTo>
                    <a:pt x="136" y="47"/>
                    <a:pt x="133" y="50"/>
                    <a:pt x="136" y="47"/>
                  </a:cubicBezTo>
                  <a:cubicBezTo>
                    <a:pt x="139" y="44"/>
                    <a:pt x="133" y="44"/>
                    <a:pt x="139" y="44"/>
                  </a:cubicBezTo>
                  <a:cubicBezTo>
                    <a:pt x="144" y="45"/>
                    <a:pt x="144" y="46"/>
                    <a:pt x="145" y="45"/>
                  </a:cubicBezTo>
                  <a:cubicBezTo>
                    <a:pt x="146" y="45"/>
                    <a:pt x="146" y="46"/>
                    <a:pt x="148" y="45"/>
                  </a:cubicBezTo>
                  <a:cubicBezTo>
                    <a:pt x="151" y="44"/>
                    <a:pt x="151" y="44"/>
                    <a:pt x="152" y="44"/>
                  </a:cubicBezTo>
                  <a:cubicBezTo>
                    <a:pt x="153" y="45"/>
                    <a:pt x="153" y="47"/>
                    <a:pt x="154" y="45"/>
                  </a:cubicBezTo>
                  <a:cubicBezTo>
                    <a:pt x="154" y="43"/>
                    <a:pt x="156" y="43"/>
                    <a:pt x="154" y="42"/>
                  </a:cubicBezTo>
                  <a:cubicBezTo>
                    <a:pt x="151" y="41"/>
                    <a:pt x="150" y="42"/>
                    <a:pt x="150" y="40"/>
                  </a:cubicBezTo>
                  <a:cubicBezTo>
                    <a:pt x="149" y="39"/>
                    <a:pt x="152" y="39"/>
                    <a:pt x="149" y="39"/>
                  </a:cubicBezTo>
                  <a:cubicBezTo>
                    <a:pt x="146" y="38"/>
                    <a:pt x="147" y="38"/>
                    <a:pt x="145" y="38"/>
                  </a:cubicBezTo>
                  <a:cubicBezTo>
                    <a:pt x="143" y="37"/>
                    <a:pt x="141" y="39"/>
                    <a:pt x="140" y="38"/>
                  </a:cubicBezTo>
                  <a:cubicBezTo>
                    <a:pt x="140" y="36"/>
                    <a:pt x="136" y="39"/>
                    <a:pt x="140" y="36"/>
                  </a:cubicBezTo>
                  <a:cubicBezTo>
                    <a:pt x="143" y="32"/>
                    <a:pt x="142" y="31"/>
                    <a:pt x="144" y="32"/>
                  </a:cubicBezTo>
                  <a:cubicBezTo>
                    <a:pt x="147" y="32"/>
                    <a:pt x="146" y="34"/>
                    <a:pt x="148" y="33"/>
                  </a:cubicBezTo>
                  <a:cubicBezTo>
                    <a:pt x="149" y="32"/>
                    <a:pt x="152" y="31"/>
                    <a:pt x="149" y="29"/>
                  </a:cubicBezTo>
                  <a:cubicBezTo>
                    <a:pt x="146" y="27"/>
                    <a:pt x="148" y="28"/>
                    <a:pt x="145" y="26"/>
                  </a:cubicBezTo>
                  <a:cubicBezTo>
                    <a:pt x="142" y="25"/>
                    <a:pt x="140" y="32"/>
                    <a:pt x="139" y="31"/>
                  </a:cubicBezTo>
                  <a:cubicBezTo>
                    <a:pt x="137" y="30"/>
                    <a:pt x="137" y="29"/>
                    <a:pt x="136" y="30"/>
                  </a:cubicBezTo>
                  <a:cubicBezTo>
                    <a:pt x="135" y="30"/>
                    <a:pt x="135" y="32"/>
                    <a:pt x="135" y="34"/>
                  </a:cubicBezTo>
                  <a:cubicBezTo>
                    <a:pt x="134" y="36"/>
                    <a:pt x="136" y="36"/>
                    <a:pt x="133" y="35"/>
                  </a:cubicBezTo>
                  <a:cubicBezTo>
                    <a:pt x="130" y="34"/>
                    <a:pt x="136" y="34"/>
                    <a:pt x="130" y="32"/>
                  </a:cubicBezTo>
                  <a:cubicBezTo>
                    <a:pt x="124" y="30"/>
                    <a:pt x="121" y="30"/>
                    <a:pt x="120" y="31"/>
                  </a:cubicBezTo>
                  <a:cubicBezTo>
                    <a:pt x="120" y="32"/>
                    <a:pt x="118" y="32"/>
                    <a:pt x="118" y="32"/>
                  </a:cubicBezTo>
                  <a:cubicBezTo>
                    <a:pt x="117" y="33"/>
                    <a:pt x="120" y="35"/>
                    <a:pt x="117" y="33"/>
                  </a:cubicBezTo>
                  <a:cubicBezTo>
                    <a:pt x="114" y="32"/>
                    <a:pt x="112" y="34"/>
                    <a:pt x="112" y="34"/>
                  </a:cubicBezTo>
                  <a:cubicBezTo>
                    <a:pt x="112" y="34"/>
                    <a:pt x="111" y="34"/>
                    <a:pt x="110" y="34"/>
                  </a:cubicBezTo>
                  <a:cubicBezTo>
                    <a:pt x="109" y="35"/>
                    <a:pt x="106" y="36"/>
                    <a:pt x="105" y="36"/>
                  </a:cubicBezTo>
                  <a:cubicBezTo>
                    <a:pt x="104" y="35"/>
                    <a:pt x="101" y="36"/>
                    <a:pt x="103" y="33"/>
                  </a:cubicBezTo>
                  <a:cubicBezTo>
                    <a:pt x="106" y="30"/>
                    <a:pt x="104" y="32"/>
                    <a:pt x="108" y="30"/>
                  </a:cubicBezTo>
                  <a:cubicBezTo>
                    <a:pt x="111" y="28"/>
                    <a:pt x="117" y="28"/>
                    <a:pt x="112" y="27"/>
                  </a:cubicBezTo>
                  <a:cubicBezTo>
                    <a:pt x="107" y="26"/>
                    <a:pt x="115" y="26"/>
                    <a:pt x="108" y="23"/>
                  </a:cubicBezTo>
                  <a:cubicBezTo>
                    <a:pt x="102" y="20"/>
                    <a:pt x="102" y="24"/>
                    <a:pt x="102" y="20"/>
                  </a:cubicBezTo>
                  <a:cubicBezTo>
                    <a:pt x="102" y="16"/>
                    <a:pt x="101" y="15"/>
                    <a:pt x="100" y="16"/>
                  </a:cubicBezTo>
                  <a:cubicBezTo>
                    <a:pt x="99" y="16"/>
                    <a:pt x="95" y="17"/>
                    <a:pt x="93" y="17"/>
                  </a:cubicBezTo>
                  <a:cubicBezTo>
                    <a:pt x="92" y="17"/>
                    <a:pt x="94" y="19"/>
                    <a:pt x="91" y="17"/>
                  </a:cubicBezTo>
                  <a:cubicBezTo>
                    <a:pt x="88" y="15"/>
                    <a:pt x="87" y="18"/>
                    <a:pt x="88" y="15"/>
                  </a:cubicBezTo>
                  <a:cubicBezTo>
                    <a:pt x="89" y="12"/>
                    <a:pt x="89" y="12"/>
                    <a:pt x="91" y="10"/>
                  </a:cubicBezTo>
                  <a:cubicBezTo>
                    <a:pt x="93" y="9"/>
                    <a:pt x="92" y="3"/>
                    <a:pt x="97" y="5"/>
                  </a:cubicBezTo>
                  <a:cubicBezTo>
                    <a:pt x="101" y="7"/>
                    <a:pt x="99" y="7"/>
                    <a:pt x="103" y="7"/>
                  </a:cubicBezTo>
                  <a:cubicBezTo>
                    <a:pt x="106" y="7"/>
                    <a:pt x="108" y="7"/>
                    <a:pt x="108" y="6"/>
                  </a:cubicBezTo>
                  <a:cubicBezTo>
                    <a:pt x="108" y="5"/>
                    <a:pt x="104" y="3"/>
                    <a:pt x="104" y="3"/>
                  </a:cubicBezTo>
                  <a:cubicBezTo>
                    <a:pt x="104" y="3"/>
                    <a:pt x="103" y="4"/>
                    <a:pt x="103" y="3"/>
                  </a:cubicBezTo>
                  <a:cubicBezTo>
                    <a:pt x="103" y="2"/>
                    <a:pt x="104" y="1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91" y="0"/>
                    <a:pt x="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4" name="Freeform 153"/>
            <p:cNvSpPr>
              <a:spLocks noChangeAspect="1" noChangeArrowheads="1"/>
            </p:cNvSpPr>
            <p:nvPr/>
          </p:nvSpPr>
          <p:spPr bwMode="auto">
            <a:xfrm>
              <a:off x="1492871" y="3202486"/>
              <a:ext cx="322690" cy="316287"/>
            </a:xfrm>
            <a:custGeom>
              <a:avLst/>
              <a:gdLst>
                <a:gd name="connsiteX0" fmla="*/ 153791 w 480786"/>
                <a:gd name="connsiteY0" fmla="*/ 222310 h 471247"/>
                <a:gd name="connsiteX1" fmla="*/ 172194 w 480786"/>
                <a:gd name="connsiteY1" fmla="*/ 240279 h 471247"/>
                <a:gd name="connsiteX2" fmla="*/ 32861 w 480786"/>
                <a:gd name="connsiteY2" fmla="*/ 376142 h 471247"/>
                <a:gd name="connsiteX3" fmla="*/ 95079 w 480786"/>
                <a:gd name="connsiteY3" fmla="*/ 438377 h 471247"/>
                <a:gd name="connsiteX4" fmla="*/ 109538 w 480786"/>
                <a:gd name="connsiteY4" fmla="*/ 423475 h 471247"/>
                <a:gd name="connsiteX5" fmla="*/ 87630 w 480786"/>
                <a:gd name="connsiteY5" fmla="*/ 401562 h 471247"/>
                <a:gd name="connsiteX6" fmla="*/ 102528 w 480786"/>
                <a:gd name="connsiteY6" fmla="*/ 387099 h 471247"/>
                <a:gd name="connsiteX7" fmla="*/ 124435 w 480786"/>
                <a:gd name="connsiteY7" fmla="*/ 412519 h 471247"/>
                <a:gd name="connsiteX8" fmla="*/ 135389 w 480786"/>
                <a:gd name="connsiteY8" fmla="*/ 398056 h 471247"/>
                <a:gd name="connsiteX9" fmla="*/ 102528 w 480786"/>
                <a:gd name="connsiteY9" fmla="*/ 365186 h 471247"/>
                <a:gd name="connsiteX10" fmla="*/ 116987 w 480786"/>
                <a:gd name="connsiteY10" fmla="*/ 354229 h 471247"/>
                <a:gd name="connsiteX11" fmla="*/ 149848 w 480786"/>
                <a:gd name="connsiteY11" fmla="*/ 387099 h 471247"/>
                <a:gd name="connsiteX12" fmla="*/ 168250 w 480786"/>
                <a:gd name="connsiteY12" fmla="*/ 368692 h 471247"/>
                <a:gd name="connsiteX13" fmla="*/ 146343 w 480786"/>
                <a:gd name="connsiteY13" fmla="*/ 346778 h 471247"/>
                <a:gd name="connsiteX14" fmla="*/ 157297 w 480786"/>
                <a:gd name="connsiteY14" fmla="*/ 332316 h 471247"/>
                <a:gd name="connsiteX15" fmla="*/ 179204 w 480786"/>
                <a:gd name="connsiteY15" fmla="*/ 357735 h 471247"/>
                <a:gd name="connsiteX16" fmla="*/ 194101 w 480786"/>
                <a:gd name="connsiteY16" fmla="*/ 342834 h 471247"/>
                <a:gd name="connsiteX17" fmla="*/ 161240 w 480786"/>
                <a:gd name="connsiteY17" fmla="*/ 309964 h 471247"/>
                <a:gd name="connsiteX18" fmla="*/ 172194 w 480786"/>
                <a:gd name="connsiteY18" fmla="*/ 299007 h 471247"/>
                <a:gd name="connsiteX19" fmla="*/ 205055 w 480786"/>
                <a:gd name="connsiteY19" fmla="*/ 332316 h 471247"/>
                <a:gd name="connsiteX20" fmla="*/ 219514 w 480786"/>
                <a:gd name="connsiteY20" fmla="*/ 313908 h 471247"/>
                <a:gd name="connsiteX21" fmla="*/ 197607 w 480786"/>
                <a:gd name="connsiteY21" fmla="*/ 291557 h 471247"/>
                <a:gd name="connsiteX22" fmla="*/ 212066 w 480786"/>
                <a:gd name="connsiteY22" fmla="*/ 280600 h 471247"/>
                <a:gd name="connsiteX23" fmla="*/ 248871 w 480786"/>
                <a:gd name="connsiteY23" fmla="*/ 320921 h 471247"/>
                <a:gd name="connsiteX24" fmla="*/ 95079 w 480786"/>
                <a:gd name="connsiteY24" fmla="*/ 471247 h 471247"/>
                <a:gd name="connsiteX25" fmla="*/ 0 w 480786"/>
                <a:gd name="connsiteY25" fmla="*/ 376142 h 471247"/>
                <a:gd name="connsiteX26" fmla="*/ 129128 w 480786"/>
                <a:gd name="connsiteY26" fmla="*/ 28996 h 471247"/>
                <a:gd name="connsiteX27" fmla="*/ 195209 w 480786"/>
                <a:gd name="connsiteY27" fmla="*/ 91201 h 471247"/>
                <a:gd name="connsiteX28" fmla="*/ 392576 w 480786"/>
                <a:gd name="connsiteY28" fmla="*/ 292271 h 471247"/>
                <a:gd name="connsiteX29" fmla="*/ 436338 w 480786"/>
                <a:gd name="connsiteY29" fmla="*/ 417119 h 471247"/>
                <a:gd name="connsiteX30" fmla="*/ 315992 w 480786"/>
                <a:gd name="connsiteY30" fmla="*/ 361923 h 471247"/>
                <a:gd name="connsiteX31" fmla="*/ 118188 w 480786"/>
                <a:gd name="connsiteY31" fmla="*/ 167862 h 471247"/>
                <a:gd name="connsiteX32" fmla="*/ 56046 w 480786"/>
                <a:gd name="connsiteY32" fmla="*/ 102152 h 471247"/>
                <a:gd name="connsiteX33" fmla="*/ 385180 w 480786"/>
                <a:gd name="connsiteY33" fmla="*/ 0 h 471247"/>
                <a:gd name="connsiteX34" fmla="*/ 480786 w 480786"/>
                <a:gd name="connsiteY34" fmla="*/ 95227 h 471247"/>
                <a:gd name="connsiteX35" fmla="*/ 348780 w 480786"/>
                <a:gd name="connsiteY35" fmla="*/ 223805 h 471247"/>
                <a:gd name="connsiteX36" fmla="*/ 311941 w 480786"/>
                <a:gd name="connsiteY36" fmla="*/ 186943 h 471247"/>
                <a:gd name="connsiteX37" fmla="*/ 326852 w 480786"/>
                <a:gd name="connsiteY37" fmla="*/ 175972 h 471247"/>
                <a:gd name="connsiteX38" fmla="*/ 344833 w 480786"/>
                <a:gd name="connsiteY38" fmla="*/ 194403 h 471247"/>
                <a:gd name="connsiteX39" fmla="*/ 359744 w 480786"/>
                <a:gd name="connsiteY39" fmla="*/ 183433 h 471247"/>
                <a:gd name="connsiteX40" fmla="*/ 326852 w 480786"/>
                <a:gd name="connsiteY40" fmla="*/ 154031 h 471247"/>
                <a:gd name="connsiteX41" fmla="*/ 341324 w 480786"/>
                <a:gd name="connsiteY41" fmla="*/ 143060 h 471247"/>
                <a:gd name="connsiteX42" fmla="*/ 370708 w 480786"/>
                <a:gd name="connsiteY42" fmla="*/ 172462 h 471247"/>
                <a:gd name="connsiteX43" fmla="*/ 389127 w 480786"/>
                <a:gd name="connsiteY43" fmla="*/ 154031 h 471247"/>
                <a:gd name="connsiteX44" fmla="*/ 370708 w 480786"/>
                <a:gd name="connsiteY44" fmla="*/ 135600 h 471247"/>
                <a:gd name="connsiteX45" fmla="*/ 381672 w 480786"/>
                <a:gd name="connsiteY45" fmla="*/ 120679 h 471247"/>
                <a:gd name="connsiteX46" fmla="*/ 400091 w 480786"/>
                <a:gd name="connsiteY46" fmla="*/ 143060 h 471247"/>
                <a:gd name="connsiteX47" fmla="*/ 414563 w 480786"/>
                <a:gd name="connsiteY47" fmla="*/ 128139 h 471247"/>
                <a:gd name="connsiteX48" fmla="*/ 385180 w 480786"/>
                <a:gd name="connsiteY48" fmla="*/ 98738 h 471247"/>
                <a:gd name="connsiteX49" fmla="*/ 396583 w 480786"/>
                <a:gd name="connsiteY49" fmla="*/ 87767 h 471247"/>
                <a:gd name="connsiteX50" fmla="*/ 425966 w 480786"/>
                <a:gd name="connsiteY50" fmla="*/ 117169 h 471247"/>
                <a:gd name="connsiteX51" fmla="*/ 447894 w 480786"/>
                <a:gd name="connsiteY51" fmla="*/ 95227 h 471247"/>
                <a:gd name="connsiteX52" fmla="*/ 385180 w 480786"/>
                <a:gd name="connsiteY52" fmla="*/ 32913 h 471247"/>
                <a:gd name="connsiteX53" fmla="*/ 268085 w 480786"/>
                <a:gd name="connsiteY53" fmla="*/ 146570 h 471247"/>
                <a:gd name="connsiteX54" fmla="*/ 253174 w 480786"/>
                <a:gd name="connsiteY54" fmla="*/ 128139 h 47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80786" h="471247">
                  <a:moveTo>
                    <a:pt x="153791" y="222310"/>
                  </a:moveTo>
                  <a:lnTo>
                    <a:pt x="172194" y="240279"/>
                  </a:lnTo>
                  <a:lnTo>
                    <a:pt x="32861" y="376142"/>
                  </a:lnTo>
                  <a:lnTo>
                    <a:pt x="95079" y="438377"/>
                  </a:lnTo>
                  <a:lnTo>
                    <a:pt x="109538" y="423475"/>
                  </a:lnTo>
                  <a:lnTo>
                    <a:pt x="87630" y="401562"/>
                  </a:lnTo>
                  <a:lnTo>
                    <a:pt x="102528" y="387099"/>
                  </a:lnTo>
                  <a:lnTo>
                    <a:pt x="124435" y="412519"/>
                  </a:lnTo>
                  <a:lnTo>
                    <a:pt x="135389" y="398056"/>
                  </a:lnTo>
                  <a:lnTo>
                    <a:pt x="102528" y="365186"/>
                  </a:lnTo>
                  <a:lnTo>
                    <a:pt x="116987" y="354229"/>
                  </a:lnTo>
                  <a:lnTo>
                    <a:pt x="149848" y="387099"/>
                  </a:lnTo>
                  <a:lnTo>
                    <a:pt x="168250" y="368692"/>
                  </a:lnTo>
                  <a:lnTo>
                    <a:pt x="146343" y="346778"/>
                  </a:lnTo>
                  <a:lnTo>
                    <a:pt x="157297" y="332316"/>
                  </a:lnTo>
                  <a:lnTo>
                    <a:pt x="179204" y="357735"/>
                  </a:lnTo>
                  <a:lnTo>
                    <a:pt x="194101" y="342834"/>
                  </a:lnTo>
                  <a:lnTo>
                    <a:pt x="161240" y="309964"/>
                  </a:lnTo>
                  <a:lnTo>
                    <a:pt x="172194" y="299007"/>
                  </a:lnTo>
                  <a:lnTo>
                    <a:pt x="205055" y="332316"/>
                  </a:lnTo>
                  <a:lnTo>
                    <a:pt x="219514" y="313908"/>
                  </a:lnTo>
                  <a:lnTo>
                    <a:pt x="197607" y="291557"/>
                  </a:lnTo>
                  <a:lnTo>
                    <a:pt x="212066" y="280600"/>
                  </a:lnTo>
                  <a:lnTo>
                    <a:pt x="248871" y="320921"/>
                  </a:lnTo>
                  <a:lnTo>
                    <a:pt x="95079" y="471247"/>
                  </a:lnTo>
                  <a:lnTo>
                    <a:pt x="0" y="376142"/>
                  </a:lnTo>
                  <a:close/>
                  <a:moveTo>
                    <a:pt x="129128" y="28996"/>
                  </a:moveTo>
                  <a:lnTo>
                    <a:pt x="195209" y="91201"/>
                  </a:lnTo>
                  <a:lnTo>
                    <a:pt x="392576" y="292271"/>
                  </a:lnTo>
                  <a:lnTo>
                    <a:pt x="436338" y="417119"/>
                  </a:lnTo>
                  <a:lnTo>
                    <a:pt x="315992" y="361923"/>
                  </a:lnTo>
                  <a:lnTo>
                    <a:pt x="118188" y="167862"/>
                  </a:lnTo>
                  <a:lnTo>
                    <a:pt x="56046" y="102152"/>
                  </a:lnTo>
                  <a:close/>
                  <a:moveTo>
                    <a:pt x="385180" y="0"/>
                  </a:moveTo>
                  <a:lnTo>
                    <a:pt x="480786" y="95227"/>
                  </a:lnTo>
                  <a:lnTo>
                    <a:pt x="348780" y="223805"/>
                  </a:lnTo>
                  <a:lnTo>
                    <a:pt x="311941" y="186943"/>
                  </a:lnTo>
                  <a:lnTo>
                    <a:pt x="326852" y="175972"/>
                  </a:lnTo>
                  <a:lnTo>
                    <a:pt x="344833" y="194403"/>
                  </a:lnTo>
                  <a:lnTo>
                    <a:pt x="359744" y="183433"/>
                  </a:lnTo>
                  <a:lnTo>
                    <a:pt x="326852" y="154031"/>
                  </a:lnTo>
                  <a:lnTo>
                    <a:pt x="341324" y="143060"/>
                  </a:lnTo>
                  <a:lnTo>
                    <a:pt x="370708" y="172462"/>
                  </a:lnTo>
                  <a:lnTo>
                    <a:pt x="389127" y="154031"/>
                  </a:lnTo>
                  <a:lnTo>
                    <a:pt x="370708" y="135600"/>
                  </a:lnTo>
                  <a:lnTo>
                    <a:pt x="381672" y="120679"/>
                  </a:lnTo>
                  <a:lnTo>
                    <a:pt x="400091" y="143060"/>
                  </a:lnTo>
                  <a:lnTo>
                    <a:pt x="414563" y="128139"/>
                  </a:lnTo>
                  <a:lnTo>
                    <a:pt x="385180" y="98738"/>
                  </a:lnTo>
                  <a:lnTo>
                    <a:pt x="396583" y="87767"/>
                  </a:lnTo>
                  <a:lnTo>
                    <a:pt x="425966" y="117169"/>
                  </a:lnTo>
                  <a:lnTo>
                    <a:pt x="447894" y="95227"/>
                  </a:lnTo>
                  <a:lnTo>
                    <a:pt x="385180" y="32913"/>
                  </a:lnTo>
                  <a:lnTo>
                    <a:pt x="268085" y="146570"/>
                  </a:lnTo>
                  <a:lnTo>
                    <a:pt x="253174" y="128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8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28740" y="2684490"/>
            <a:ext cx="4756335" cy="373820"/>
            <a:chOff x="6128740" y="2684490"/>
            <a:chExt cx="4756335" cy="373820"/>
          </a:xfrm>
        </p:grpSpPr>
        <p:sp>
          <p:nvSpPr>
            <p:cNvPr id="424" name="Rectangle 90"/>
            <p:cNvSpPr/>
            <p:nvPr/>
          </p:nvSpPr>
          <p:spPr>
            <a:xfrm>
              <a:off x="6651650" y="2701334"/>
              <a:ext cx="4233425" cy="34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6" name="Rectangle 91"/>
            <p:cNvSpPr/>
            <p:nvPr/>
          </p:nvSpPr>
          <p:spPr>
            <a:xfrm>
              <a:off x="6651650" y="2701335"/>
              <a:ext cx="2490251" cy="3430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7" name="Content Placeholder 2"/>
            <p:cNvSpPr txBox="1"/>
            <p:nvPr/>
          </p:nvSpPr>
          <p:spPr>
            <a:xfrm>
              <a:off x="6632613" y="2688978"/>
              <a:ext cx="749965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62%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28" name="Group 98"/>
            <p:cNvGrpSpPr/>
            <p:nvPr/>
          </p:nvGrpSpPr>
          <p:grpSpPr>
            <a:xfrm>
              <a:off x="6128740" y="2684490"/>
              <a:ext cx="346925" cy="347518"/>
              <a:chOff x="7275629" y="3973834"/>
              <a:chExt cx="464344" cy="465138"/>
            </a:xfrm>
            <a:solidFill>
              <a:schemeClr val="bg1">
                <a:lumMod val="65000"/>
              </a:schemeClr>
            </a:solidFill>
          </p:grpSpPr>
          <p:sp>
            <p:nvSpPr>
              <p:cNvPr id="429" name="AutoShape 37"/>
              <p:cNvSpPr/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0" name="AutoShape 38"/>
              <p:cNvSpPr/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1" name="AutoShape 39"/>
              <p:cNvSpPr/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2" name="AutoShape 40"/>
              <p:cNvSpPr/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3" name="AutoShape 41"/>
              <p:cNvSpPr/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4" name="AutoShape 42"/>
              <p:cNvSpPr/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158920" y="3715406"/>
            <a:ext cx="4726155" cy="369560"/>
            <a:chOff x="6158920" y="3715406"/>
            <a:chExt cx="4726155" cy="369560"/>
          </a:xfrm>
        </p:grpSpPr>
        <p:sp>
          <p:nvSpPr>
            <p:cNvPr id="416" name="Rectangle 84"/>
            <p:cNvSpPr/>
            <p:nvPr/>
          </p:nvSpPr>
          <p:spPr>
            <a:xfrm>
              <a:off x="6651650" y="3739054"/>
              <a:ext cx="4233425" cy="34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18" name="Rectangle 85"/>
            <p:cNvSpPr/>
            <p:nvPr/>
          </p:nvSpPr>
          <p:spPr>
            <a:xfrm>
              <a:off x="6651645" y="3739055"/>
              <a:ext cx="1743174" cy="3430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19" name="Content Placeholder 2"/>
            <p:cNvSpPr txBox="1"/>
            <p:nvPr/>
          </p:nvSpPr>
          <p:spPr>
            <a:xfrm>
              <a:off x="6632611" y="3715406"/>
              <a:ext cx="749965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45%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35" name="Group 159"/>
            <p:cNvGrpSpPr/>
            <p:nvPr/>
          </p:nvGrpSpPr>
          <p:grpSpPr>
            <a:xfrm>
              <a:off x="6158920" y="3748130"/>
              <a:ext cx="294804" cy="336836"/>
              <a:chOff x="9162373" y="3045147"/>
              <a:chExt cx="406400" cy="464344"/>
            </a:xfrm>
            <a:solidFill>
              <a:schemeClr val="bg1">
                <a:lumMod val="65000"/>
              </a:schemeClr>
            </a:solidFill>
          </p:grpSpPr>
          <p:sp>
            <p:nvSpPr>
              <p:cNvPr id="436" name="AutoShape 48"/>
              <p:cNvSpPr/>
              <p:nvPr/>
            </p:nvSpPr>
            <p:spPr bwMode="auto">
              <a:xfrm>
                <a:off x="9162373" y="3045147"/>
                <a:ext cx="406400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425"/>
                    </a:moveTo>
                    <a:cubicBezTo>
                      <a:pt x="5687" y="7425"/>
                      <a:pt x="1542" y="6064"/>
                      <a:pt x="1542" y="4387"/>
                    </a:cubicBezTo>
                    <a:cubicBezTo>
                      <a:pt x="1542" y="2709"/>
                      <a:pt x="5687" y="1350"/>
                      <a:pt x="10800" y="1350"/>
                    </a:cubicBezTo>
                    <a:cubicBezTo>
                      <a:pt x="15912" y="1350"/>
                      <a:pt x="20057" y="2709"/>
                      <a:pt x="20057" y="4387"/>
                    </a:cubicBezTo>
                    <a:cubicBezTo>
                      <a:pt x="20057" y="6064"/>
                      <a:pt x="15912" y="7425"/>
                      <a:pt x="10800" y="7425"/>
                    </a:cubicBezTo>
                    <a:moveTo>
                      <a:pt x="20057" y="9112"/>
                    </a:moveTo>
                    <a:lnTo>
                      <a:pt x="20054" y="9112"/>
                    </a:lnTo>
                    <a:cubicBezTo>
                      <a:pt x="20054" y="9119"/>
                      <a:pt x="20057" y="9127"/>
                      <a:pt x="20057" y="9133"/>
                    </a:cubicBezTo>
                    <a:cubicBezTo>
                      <a:pt x="20057" y="10800"/>
                      <a:pt x="15912" y="12150"/>
                      <a:pt x="10800" y="12150"/>
                    </a:cubicBezTo>
                    <a:cubicBezTo>
                      <a:pt x="5687" y="12150"/>
                      <a:pt x="1542" y="10800"/>
                      <a:pt x="1542" y="9133"/>
                    </a:cubicBezTo>
                    <a:cubicBezTo>
                      <a:pt x="1542" y="9127"/>
                      <a:pt x="1545" y="9119"/>
                      <a:pt x="1545" y="9112"/>
                    </a:cubicBezTo>
                    <a:lnTo>
                      <a:pt x="1542" y="9112"/>
                    </a:lnTo>
                    <a:lnTo>
                      <a:pt x="1542" y="6793"/>
                    </a:lnTo>
                    <a:cubicBezTo>
                      <a:pt x="3564" y="8140"/>
                      <a:pt x="7271" y="8774"/>
                      <a:pt x="10800" y="8774"/>
                    </a:cubicBezTo>
                    <a:cubicBezTo>
                      <a:pt x="14328" y="8774"/>
                      <a:pt x="18035" y="8140"/>
                      <a:pt x="20057" y="6793"/>
                    </a:cubicBezTo>
                    <a:cubicBezTo>
                      <a:pt x="20057" y="6793"/>
                      <a:pt x="20057" y="9112"/>
                      <a:pt x="20057" y="9112"/>
                    </a:cubicBezTo>
                    <a:close/>
                    <a:moveTo>
                      <a:pt x="20057" y="13162"/>
                    </a:moveTo>
                    <a:lnTo>
                      <a:pt x="20054" y="13162"/>
                    </a:lnTo>
                    <a:cubicBezTo>
                      <a:pt x="20054" y="13169"/>
                      <a:pt x="20057" y="13177"/>
                      <a:pt x="20057" y="13183"/>
                    </a:cubicBezTo>
                    <a:cubicBezTo>
                      <a:pt x="20057" y="14850"/>
                      <a:pt x="15912" y="16200"/>
                      <a:pt x="10800" y="16200"/>
                    </a:cubicBezTo>
                    <a:cubicBezTo>
                      <a:pt x="5687" y="16200"/>
                      <a:pt x="1542" y="14850"/>
                      <a:pt x="1542" y="13183"/>
                    </a:cubicBezTo>
                    <a:cubicBezTo>
                      <a:pt x="1542" y="13177"/>
                      <a:pt x="1545" y="13169"/>
                      <a:pt x="1545" y="13162"/>
                    </a:cubicBezTo>
                    <a:lnTo>
                      <a:pt x="1542" y="13162"/>
                    </a:lnTo>
                    <a:lnTo>
                      <a:pt x="1542" y="10640"/>
                    </a:lnTo>
                    <a:cubicBezTo>
                      <a:pt x="3136" y="12077"/>
                      <a:pt x="6982" y="12825"/>
                      <a:pt x="10800" y="12825"/>
                    </a:cubicBezTo>
                    <a:cubicBezTo>
                      <a:pt x="14617" y="12825"/>
                      <a:pt x="18463" y="12077"/>
                      <a:pt x="20057" y="10640"/>
                    </a:cubicBezTo>
                    <a:cubicBezTo>
                      <a:pt x="20057" y="10640"/>
                      <a:pt x="20057" y="13162"/>
                      <a:pt x="20057" y="13162"/>
                    </a:cubicBezTo>
                    <a:close/>
                    <a:moveTo>
                      <a:pt x="20057" y="17212"/>
                    </a:moveTo>
                    <a:cubicBezTo>
                      <a:pt x="20057" y="18889"/>
                      <a:pt x="15912" y="20249"/>
                      <a:pt x="10800" y="20249"/>
                    </a:cubicBezTo>
                    <a:cubicBezTo>
                      <a:pt x="5687" y="20249"/>
                      <a:pt x="1542" y="18889"/>
                      <a:pt x="1542" y="17212"/>
                    </a:cubicBezTo>
                    <a:lnTo>
                      <a:pt x="1542" y="14690"/>
                    </a:lnTo>
                    <a:cubicBezTo>
                      <a:pt x="3136" y="16127"/>
                      <a:pt x="6982" y="16875"/>
                      <a:pt x="10800" y="16875"/>
                    </a:cubicBezTo>
                    <a:cubicBezTo>
                      <a:pt x="14617" y="16875"/>
                      <a:pt x="18463" y="16127"/>
                      <a:pt x="20057" y="14690"/>
                    </a:cubicBezTo>
                    <a:cubicBezTo>
                      <a:pt x="20057" y="14690"/>
                      <a:pt x="20057" y="17212"/>
                      <a:pt x="20057" y="17212"/>
                    </a:cubicBezTo>
                    <a:close/>
                    <a:moveTo>
                      <a:pt x="10800" y="0"/>
                    </a:moveTo>
                    <a:cubicBezTo>
                      <a:pt x="5598" y="0"/>
                      <a:pt x="0" y="1372"/>
                      <a:pt x="0" y="4387"/>
                    </a:cubicBezTo>
                    <a:lnTo>
                      <a:pt x="0" y="17212"/>
                    </a:lnTo>
                    <a:cubicBezTo>
                      <a:pt x="0" y="20226"/>
                      <a:pt x="5598" y="21599"/>
                      <a:pt x="10800" y="21599"/>
                    </a:cubicBezTo>
                    <a:cubicBezTo>
                      <a:pt x="16001" y="21599"/>
                      <a:pt x="21599" y="20226"/>
                      <a:pt x="21599" y="17212"/>
                    </a:cubicBezTo>
                    <a:lnTo>
                      <a:pt x="21599" y="4387"/>
                    </a:lnTo>
                    <a:cubicBezTo>
                      <a:pt x="21599" y="1372"/>
                      <a:pt x="1600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7" name="AutoShape 49"/>
              <p:cNvSpPr/>
              <p:nvPr/>
            </p:nvSpPr>
            <p:spPr bwMode="auto">
              <a:xfrm>
                <a:off x="9481460" y="3407890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8" name="AutoShape 50"/>
              <p:cNvSpPr/>
              <p:nvPr/>
            </p:nvSpPr>
            <p:spPr bwMode="auto">
              <a:xfrm>
                <a:off x="9481460" y="3320578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9" name="AutoShape 51"/>
              <p:cNvSpPr/>
              <p:nvPr/>
            </p:nvSpPr>
            <p:spPr bwMode="auto">
              <a:xfrm>
                <a:off x="9481460" y="3233265"/>
                <a:ext cx="29369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172502" y="3216310"/>
            <a:ext cx="4712573" cy="373310"/>
            <a:chOff x="6172502" y="3216310"/>
            <a:chExt cx="4712573" cy="373310"/>
          </a:xfrm>
        </p:grpSpPr>
        <p:sp>
          <p:nvSpPr>
            <p:cNvPr id="420" name="Rectangle 87"/>
            <p:cNvSpPr/>
            <p:nvPr/>
          </p:nvSpPr>
          <p:spPr>
            <a:xfrm>
              <a:off x="6651650" y="3219939"/>
              <a:ext cx="4233425" cy="34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2" name="Rectangle 88"/>
            <p:cNvSpPr/>
            <p:nvPr/>
          </p:nvSpPr>
          <p:spPr>
            <a:xfrm>
              <a:off x="6651650" y="3219945"/>
              <a:ext cx="3154316" cy="34301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3" name="Content Placeholder 2"/>
            <p:cNvSpPr txBox="1"/>
            <p:nvPr/>
          </p:nvSpPr>
          <p:spPr>
            <a:xfrm>
              <a:off x="6632613" y="3220288"/>
              <a:ext cx="749964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75%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43" name="Group 167"/>
            <p:cNvGrpSpPr/>
            <p:nvPr/>
          </p:nvGrpSpPr>
          <p:grpSpPr>
            <a:xfrm>
              <a:off x="6172502" y="3216310"/>
              <a:ext cx="260341" cy="347518"/>
              <a:chOff x="2639219" y="3510757"/>
              <a:chExt cx="348456" cy="465138"/>
            </a:xfrm>
            <a:solidFill>
              <a:schemeClr val="bg1">
                <a:lumMod val="65000"/>
              </a:schemeClr>
            </a:solidFill>
          </p:grpSpPr>
          <p:sp>
            <p:nvSpPr>
              <p:cNvPr id="444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45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156196" y="4224035"/>
            <a:ext cx="4728879" cy="369332"/>
            <a:chOff x="6156196" y="4224035"/>
            <a:chExt cx="4728879" cy="369332"/>
          </a:xfrm>
        </p:grpSpPr>
        <p:sp>
          <p:nvSpPr>
            <p:cNvPr id="446" name="Rectangle 170"/>
            <p:cNvSpPr/>
            <p:nvPr/>
          </p:nvSpPr>
          <p:spPr>
            <a:xfrm>
              <a:off x="6651650" y="4247683"/>
              <a:ext cx="4233425" cy="34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48" name="Rectangle 171"/>
            <p:cNvSpPr/>
            <p:nvPr/>
          </p:nvSpPr>
          <p:spPr>
            <a:xfrm>
              <a:off x="6651648" y="4247684"/>
              <a:ext cx="2308085" cy="3430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49" name="Content Placeholder 2"/>
            <p:cNvSpPr txBox="1"/>
            <p:nvPr/>
          </p:nvSpPr>
          <p:spPr>
            <a:xfrm>
              <a:off x="6632613" y="4224035"/>
              <a:ext cx="749965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58%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0" name="AutoShape 47"/>
            <p:cNvSpPr/>
            <p:nvPr/>
          </p:nvSpPr>
          <p:spPr bwMode="auto">
            <a:xfrm>
              <a:off x="6156196" y="4270295"/>
              <a:ext cx="303163" cy="303163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91537" y="2178511"/>
            <a:ext cx="4693538" cy="369332"/>
            <a:chOff x="6191537" y="2178511"/>
            <a:chExt cx="4693538" cy="369332"/>
          </a:xfrm>
        </p:grpSpPr>
        <p:sp>
          <p:nvSpPr>
            <p:cNvPr id="415" name="Rectangle 81"/>
            <p:cNvSpPr/>
            <p:nvPr/>
          </p:nvSpPr>
          <p:spPr>
            <a:xfrm>
              <a:off x="6651650" y="2190868"/>
              <a:ext cx="4233425" cy="34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440" name="Group 164"/>
            <p:cNvGrpSpPr/>
            <p:nvPr/>
          </p:nvGrpSpPr>
          <p:grpSpPr>
            <a:xfrm>
              <a:off x="6191537" y="2185442"/>
              <a:ext cx="238400" cy="347518"/>
              <a:chOff x="3582988" y="3510757"/>
              <a:chExt cx="319088" cy="465138"/>
            </a:xfrm>
            <a:solidFill>
              <a:schemeClr val="bg1">
                <a:lumMod val="65000"/>
              </a:schemeClr>
            </a:solidFill>
          </p:grpSpPr>
          <p:sp>
            <p:nvSpPr>
              <p:cNvPr id="441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42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452" name="Rectangle 82"/>
            <p:cNvSpPr/>
            <p:nvPr/>
          </p:nvSpPr>
          <p:spPr>
            <a:xfrm>
              <a:off x="6651650" y="2190868"/>
              <a:ext cx="2116713" cy="3430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3" name="Content Placeholder 2"/>
            <p:cNvSpPr txBox="1"/>
            <p:nvPr/>
          </p:nvSpPr>
          <p:spPr>
            <a:xfrm>
              <a:off x="6658013" y="2178511"/>
              <a:ext cx="749964" cy="369332"/>
            </a:xfrm>
            <a:prstGeom prst="rect">
              <a:avLst/>
            </a:prstGeom>
            <a:noFill/>
          </p:spPr>
          <p:txBody>
            <a:bodyPr vert="horz" wrap="square" lIns="121920" tIns="60960" rIns="121920" bIns="6096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50%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4" name="文本框 453"/>
          <p:cNvSpPr txBox="1"/>
          <p:nvPr/>
        </p:nvSpPr>
        <p:spPr>
          <a:xfrm>
            <a:off x="6115956" y="5015400"/>
            <a:ext cx="507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4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Group 1"/>
          <p:cNvGrpSpPr/>
          <p:nvPr/>
        </p:nvGrpSpPr>
        <p:grpSpPr>
          <a:xfrm rot="1016215">
            <a:off x="4511604" y="2186618"/>
            <a:ext cx="3168794" cy="3170564"/>
            <a:chOff x="4676776" y="2278062"/>
            <a:chExt cx="2843213" cy="2844801"/>
          </a:xfrm>
        </p:grpSpPr>
        <p:sp>
          <p:nvSpPr>
            <p:cNvPr id="37" name="Freeform 20"/>
            <p:cNvSpPr/>
            <p:nvPr/>
          </p:nvSpPr>
          <p:spPr bwMode="auto">
            <a:xfrm>
              <a:off x="4902201" y="3098800"/>
              <a:ext cx="1370013" cy="1192213"/>
            </a:xfrm>
            <a:custGeom>
              <a:avLst/>
              <a:gdLst>
                <a:gd name="T0" fmla="*/ 648 w 863"/>
                <a:gd name="T1" fmla="*/ 751 h 751"/>
                <a:gd name="T2" fmla="*/ 216 w 863"/>
                <a:gd name="T3" fmla="*/ 751 h 751"/>
                <a:gd name="T4" fmla="*/ 0 w 863"/>
                <a:gd name="T5" fmla="*/ 376 h 751"/>
                <a:gd name="T6" fmla="*/ 216 w 863"/>
                <a:gd name="T7" fmla="*/ 0 h 751"/>
                <a:gd name="T8" fmla="*/ 648 w 863"/>
                <a:gd name="T9" fmla="*/ 0 h 751"/>
                <a:gd name="T10" fmla="*/ 863 w 863"/>
                <a:gd name="T11" fmla="*/ 376 h 751"/>
                <a:gd name="T12" fmla="*/ 648 w 863"/>
                <a:gd name="T1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1">
                  <a:moveTo>
                    <a:pt x="648" y="751"/>
                  </a:moveTo>
                  <a:lnTo>
                    <a:pt x="216" y="751"/>
                  </a:lnTo>
                  <a:lnTo>
                    <a:pt x="0" y="376"/>
                  </a:lnTo>
                  <a:lnTo>
                    <a:pt x="216" y="0"/>
                  </a:lnTo>
                  <a:lnTo>
                    <a:pt x="648" y="0"/>
                  </a:lnTo>
                  <a:lnTo>
                    <a:pt x="863" y="376"/>
                  </a:lnTo>
                  <a:lnTo>
                    <a:pt x="648" y="751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5930901" y="3706812"/>
              <a:ext cx="1370013" cy="1190625"/>
            </a:xfrm>
            <a:custGeom>
              <a:avLst/>
              <a:gdLst>
                <a:gd name="T0" fmla="*/ 647 w 863"/>
                <a:gd name="T1" fmla="*/ 750 h 750"/>
                <a:gd name="T2" fmla="*/ 215 w 863"/>
                <a:gd name="T3" fmla="*/ 750 h 750"/>
                <a:gd name="T4" fmla="*/ 0 w 863"/>
                <a:gd name="T5" fmla="*/ 375 h 750"/>
                <a:gd name="T6" fmla="*/ 215 w 863"/>
                <a:gd name="T7" fmla="*/ 0 h 750"/>
                <a:gd name="T8" fmla="*/ 647 w 863"/>
                <a:gd name="T9" fmla="*/ 0 h 750"/>
                <a:gd name="T10" fmla="*/ 863 w 863"/>
                <a:gd name="T11" fmla="*/ 375 h 750"/>
                <a:gd name="T12" fmla="*/ 647 w 863"/>
                <a:gd name="T1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0">
                  <a:moveTo>
                    <a:pt x="647" y="750"/>
                  </a:moveTo>
                  <a:lnTo>
                    <a:pt x="215" y="750"/>
                  </a:lnTo>
                  <a:lnTo>
                    <a:pt x="0" y="375"/>
                  </a:lnTo>
                  <a:lnTo>
                    <a:pt x="215" y="0"/>
                  </a:lnTo>
                  <a:lnTo>
                    <a:pt x="647" y="0"/>
                  </a:lnTo>
                  <a:lnTo>
                    <a:pt x="863" y="375"/>
                  </a:lnTo>
                  <a:lnTo>
                    <a:pt x="647" y="750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V="1">
              <a:off x="5930901" y="2509837"/>
              <a:ext cx="330200" cy="58896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flipV="1">
              <a:off x="6964364" y="3098800"/>
              <a:ext cx="330200" cy="596900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4902201" y="4302125"/>
              <a:ext cx="331788" cy="595313"/>
            </a:xfrm>
            <a:prstGeom prst="line">
              <a:avLst/>
            </a:pr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6048376" y="3470275"/>
              <a:ext cx="449263" cy="4492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4756151" y="3536950"/>
              <a:ext cx="314325" cy="30956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5772151" y="2947987"/>
              <a:ext cx="309563" cy="3079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>
              <a:off x="6807201" y="3554412"/>
              <a:ext cx="307975" cy="309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auto">
            <a:xfrm>
              <a:off x="7115176" y="4116387"/>
              <a:ext cx="314325" cy="3095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6121401" y="4724400"/>
              <a:ext cx="309563" cy="3079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auto">
            <a:xfrm>
              <a:off x="7070726" y="2874962"/>
              <a:ext cx="449263" cy="44926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Oval 37"/>
            <p:cNvSpPr>
              <a:spLocks noChangeArrowheads="1"/>
            </p:cNvSpPr>
            <p:nvPr/>
          </p:nvSpPr>
          <p:spPr bwMode="auto">
            <a:xfrm>
              <a:off x="4676776" y="4673600"/>
              <a:ext cx="450850" cy="4492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auto">
            <a:xfrm>
              <a:off x="6037264" y="2278062"/>
              <a:ext cx="449263" cy="4556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5138739" y="2981325"/>
              <a:ext cx="234950" cy="23653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5127626" y="4173537"/>
              <a:ext cx="234950" cy="23495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5795964" y="4156075"/>
              <a:ext cx="230188" cy="23018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6840539" y="4779962"/>
              <a:ext cx="234950" cy="23653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00315" y="2244986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00315" y="4579518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567965" y="2244986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567965" y="4579518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4803411" y="2252379"/>
            <a:ext cx="2585179" cy="3756535"/>
            <a:chOff x="3084" y="1331"/>
            <a:chExt cx="1514" cy="2200"/>
          </a:xfrm>
        </p:grpSpPr>
        <p:sp>
          <p:nvSpPr>
            <p:cNvPr id="37" name="Freeform 7"/>
            <p:cNvSpPr/>
            <p:nvPr/>
          </p:nvSpPr>
          <p:spPr bwMode="auto">
            <a:xfrm>
              <a:off x="3598" y="3165"/>
              <a:ext cx="486" cy="83"/>
            </a:xfrm>
            <a:custGeom>
              <a:avLst/>
              <a:gdLst>
                <a:gd name="T0" fmla="*/ 479 w 479"/>
                <a:gd name="T1" fmla="*/ 41 h 82"/>
                <a:gd name="T2" fmla="*/ 427 w 479"/>
                <a:gd name="T3" fmla="*/ 82 h 82"/>
                <a:gd name="T4" fmla="*/ 52 w 479"/>
                <a:gd name="T5" fmla="*/ 82 h 82"/>
                <a:gd name="T6" fmla="*/ 0 w 479"/>
                <a:gd name="T7" fmla="*/ 41 h 82"/>
                <a:gd name="T8" fmla="*/ 0 w 479"/>
                <a:gd name="T9" fmla="*/ 41 h 82"/>
                <a:gd name="T10" fmla="*/ 52 w 479"/>
                <a:gd name="T11" fmla="*/ 0 h 82"/>
                <a:gd name="T12" fmla="*/ 427 w 479"/>
                <a:gd name="T13" fmla="*/ 0 h 82"/>
                <a:gd name="T14" fmla="*/ 479 w 479"/>
                <a:gd name="T1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82">
                  <a:moveTo>
                    <a:pt x="479" y="41"/>
                  </a:moveTo>
                  <a:cubicBezTo>
                    <a:pt x="479" y="63"/>
                    <a:pt x="456" y="82"/>
                    <a:pt x="427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23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23" y="0"/>
                    <a:pt x="5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56" y="0"/>
                    <a:pt x="479" y="18"/>
                    <a:pt x="479" y="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3598" y="3259"/>
              <a:ext cx="486" cy="83"/>
            </a:xfrm>
            <a:custGeom>
              <a:avLst/>
              <a:gdLst>
                <a:gd name="T0" fmla="*/ 479 w 479"/>
                <a:gd name="T1" fmla="*/ 41 h 82"/>
                <a:gd name="T2" fmla="*/ 427 w 479"/>
                <a:gd name="T3" fmla="*/ 82 h 82"/>
                <a:gd name="T4" fmla="*/ 52 w 479"/>
                <a:gd name="T5" fmla="*/ 82 h 82"/>
                <a:gd name="T6" fmla="*/ 0 w 479"/>
                <a:gd name="T7" fmla="*/ 41 h 82"/>
                <a:gd name="T8" fmla="*/ 0 w 479"/>
                <a:gd name="T9" fmla="*/ 41 h 82"/>
                <a:gd name="T10" fmla="*/ 52 w 479"/>
                <a:gd name="T11" fmla="*/ 0 h 82"/>
                <a:gd name="T12" fmla="*/ 427 w 479"/>
                <a:gd name="T13" fmla="*/ 0 h 82"/>
                <a:gd name="T14" fmla="*/ 479 w 479"/>
                <a:gd name="T1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82">
                  <a:moveTo>
                    <a:pt x="479" y="41"/>
                  </a:moveTo>
                  <a:cubicBezTo>
                    <a:pt x="479" y="63"/>
                    <a:pt x="456" y="82"/>
                    <a:pt x="427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23" y="82"/>
                    <a:pt x="0" y="63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23" y="0"/>
                    <a:pt x="5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56" y="0"/>
                    <a:pt x="479" y="18"/>
                    <a:pt x="479" y="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3598" y="3354"/>
              <a:ext cx="486" cy="83"/>
            </a:xfrm>
            <a:custGeom>
              <a:avLst/>
              <a:gdLst>
                <a:gd name="T0" fmla="*/ 479 w 479"/>
                <a:gd name="T1" fmla="*/ 41 h 82"/>
                <a:gd name="T2" fmla="*/ 427 w 479"/>
                <a:gd name="T3" fmla="*/ 82 h 82"/>
                <a:gd name="T4" fmla="*/ 52 w 479"/>
                <a:gd name="T5" fmla="*/ 82 h 82"/>
                <a:gd name="T6" fmla="*/ 0 w 479"/>
                <a:gd name="T7" fmla="*/ 41 h 82"/>
                <a:gd name="T8" fmla="*/ 0 w 479"/>
                <a:gd name="T9" fmla="*/ 41 h 82"/>
                <a:gd name="T10" fmla="*/ 52 w 479"/>
                <a:gd name="T11" fmla="*/ 0 h 82"/>
                <a:gd name="T12" fmla="*/ 427 w 479"/>
                <a:gd name="T13" fmla="*/ 0 h 82"/>
                <a:gd name="T14" fmla="*/ 479 w 479"/>
                <a:gd name="T15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82">
                  <a:moveTo>
                    <a:pt x="479" y="41"/>
                  </a:moveTo>
                  <a:cubicBezTo>
                    <a:pt x="479" y="64"/>
                    <a:pt x="456" y="82"/>
                    <a:pt x="427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23" y="82"/>
                    <a:pt x="0" y="64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23" y="0"/>
                    <a:pt x="5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56" y="0"/>
                    <a:pt x="479" y="18"/>
                    <a:pt x="479" y="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3702" y="3448"/>
              <a:ext cx="278" cy="83"/>
            </a:xfrm>
            <a:custGeom>
              <a:avLst/>
              <a:gdLst>
                <a:gd name="T0" fmla="*/ 273 w 273"/>
                <a:gd name="T1" fmla="*/ 0 h 82"/>
                <a:gd name="T2" fmla="*/ 137 w 273"/>
                <a:gd name="T3" fmla="*/ 82 h 82"/>
                <a:gd name="T4" fmla="*/ 0 w 273"/>
                <a:gd name="T5" fmla="*/ 0 h 82"/>
                <a:gd name="T6" fmla="*/ 273 w 27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" h="82">
                  <a:moveTo>
                    <a:pt x="273" y="0"/>
                  </a:moveTo>
                  <a:cubicBezTo>
                    <a:pt x="273" y="45"/>
                    <a:pt x="212" y="82"/>
                    <a:pt x="137" y="82"/>
                  </a:cubicBezTo>
                  <a:cubicBezTo>
                    <a:pt x="61" y="82"/>
                    <a:pt x="0" y="45"/>
                    <a:pt x="0" y="0"/>
                  </a:cubicBezTo>
                  <a:lnTo>
                    <a:pt x="2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3844" y="1331"/>
              <a:ext cx="573" cy="438"/>
            </a:xfrm>
            <a:custGeom>
              <a:avLst/>
              <a:gdLst>
                <a:gd name="T0" fmla="*/ 396 w 565"/>
                <a:gd name="T1" fmla="*/ 432 h 432"/>
                <a:gd name="T2" fmla="*/ 565 w 565"/>
                <a:gd name="T3" fmla="*/ 263 h 432"/>
                <a:gd name="T4" fmla="*/ 0 w 565"/>
                <a:gd name="T5" fmla="*/ 0 h 432"/>
                <a:gd name="T6" fmla="*/ 0 w 565"/>
                <a:gd name="T7" fmla="*/ 238 h 432"/>
                <a:gd name="T8" fmla="*/ 396 w 565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432">
                  <a:moveTo>
                    <a:pt x="396" y="432"/>
                  </a:moveTo>
                  <a:cubicBezTo>
                    <a:pt x="565" y="263"/>
                    <a:pt x="565" y="263"/>
                    <a:pt x="565" y="263"/>
                  </a:cubicBezTo>
                  <a:cubicBezTo>
                    <a:pt x="429" y="103"/>
                    <a:pt x="227" y="1"/>
                    <a:pt x="0" y="0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61" y="239"/>
                    <a:pt x="303" y="315"/>
                    <a:pt x="396" y="43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4249" y="1602"/>
              <a:ext cx="349" cy="571"/>
            </a:xfrm>
            <a:custGeom>
              <a:avLst/>
              <a:gdLst>
                <a:gd name="T0" fmla="*/ 106 w 344"/>
                <a:gd name="T1" fmla="*/ 478 h 563"/>
                <a:gd name="T2" fmla="*/ 98 w 344"/>
                <a:gd name="T3" fmla="*/ 563 h 563"/>
                <a:gd name="T4" fmla="*/ 339 w 344"/>
                <a:gd name="T5" fmla="*/ 563 h 563"/>
                <a:gd name="T6" fmla="*/ 344 w 344"/>
                <a:gd name="T7" fmla="*/ 478 h 563"/>
                <a:gd name="T8" fmla="*/ 170 w 344"/>
                <a:gd name="T9" fmla="*/ 0 h 563"/>
                <a:gd name="T10" fmla="*/ 0 w 344"/>
                <a:gd name="T11" fmla="*/ 170 h 563"/>
                <a:gd name="T12" fmla="*/ 106 w 344"/>
                <a:gd name="T13" fmla="*/ 47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563">
                  <a:moveTo>
                    <a:pt x="106" y="478"/>
                  </a:moveTo>
                  <a:cubicBezTo>
                    <a:pt x="106" y="507"/>
                    <a:pt x="103" y="535"/>
                    <a:pt x="98" y="563"/>
                  </a:cubicBezTo>
                  <a:cubicBezTo>
                    <a:pt x="339" y="563"/>
                    <a:pt x="339" y="563"/>
                    <a:pt x="339" y="563"/>
                  </a:cubicBezTo>
                  <a:cubicBezTo>
                    <a:pt x="342" y="535"/>
                    <a:pt x="344" y="507"/>
                    <a:pt x="344" y="478"/>
                  </a:cubicBezTo>
                  <a:cubicBezTo>
                    <a:pt x="344" y="296"/>
                    <a:pt x="278" y="129"/>
                    <a:pt x="170" y="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66" y="255"/>
                    <a:pt x="106" y="362"/>
                    <a:pt x="106" y="47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3352" y="2499"/>
              <a:ext cx="486" cy="650"/>
            </a:xfrm>
            <a:custGeom>
              <a:avLst/>
              <a:gdLst>
                <a:gd name="T0" fmla="*/ 412 w 479"/>
                <a:gd name="T1" fmla="*/ 402 h 640"/>
                <a:gd name="T2" fmla="*/ 337 w 479"/>
                <a:gd name="T3" fmla="*/ 217 h 640"/>
                <a:gd name="T4" fmla="*/ 168 w 479"/>
                <a:gd name="T5" fmla="*/ 0 h 640"/>
                <a:gd name="T6" fmla="*/ 0 w 479"/>
                <a:gd name="T7" fmla="*/ 168 h 640"/>
                <a:gd name="T8" fmla="*/ 134 w 479"/>
                <a:gd name="T9" fmla="*/ 343 h 640"/>
                <a:gd name="T10" fmla="*/ 350 w 479"/>
                <a:gd name="T11" fmla="*/ 640 h 640"/>
                <a:gd name="T12" fmla="*/ 462 w 479"/>
                <a:gd name="T13" fmla="*/ 640 h 640"/>
                <a:gd name="T14" fmla="*/ 479 w 479"/>
                <a:gd name="T15" fmla="*/ 640 h 640"/>
                <a:gd name="T16" fmla="*/ 479 w 479"/>
                <a:gd name="T17" fmla="*/ 402 h 640"/>
                <a:gd name="T18" fmla="*/ 412 w 479"/>
                <a:gd name="T19" fmla="*/ 40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640">
                  <a:moveTo>
                    <a:pt x="412" y="402"/>
                  </a:moveTo>
                  <a:cubicBezTo>
                    <a:pt x="398" y="351"/>
                    <a:pt x="378" y="284"/>
                    <a:pt x="337" y="217"/>
                  </a:cubicBezTo>
                  <a:cubicBezTo>
                    <a:pt x="287" y="137"/>
                    <a:pt x="222" y="59"/>
                    <a:pt x="168" y="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42" y="216"/>
                    <a:pt x="96" y="280"/>
                    <a:pt x="134" y="343"/>
                  </a:cubicBezTo>
                  <a:cubicBezTo>
                    <a:pt x="211" y="466"/>
                    <a:pt x="173" y="640"/>
                    <a:pt x="350" y="640"/>
                  </a:cubicBezTo>
                  <a:cubicBezTo>
                    <a:pt x="462" y="640"/>
                    <a:pt x="462" y="640"/>
                    <a:pt x="462" y="640"/>
                  </a:cubicBezTo>
                  <a:cubicBezTo>
                    <a:pt x="479" y="640"/>
                    <a:pt x="479" y="640"/>
                    <a:pt x="479" y="640"/>
                  </a:cubicBezTo>
                  <a:cubicBezTo>
                    <a:pt x="479" y="402"/>
                    <a:pt x="479" y="402"/>
                    <a:pt x="479" y="402"/>
                  </a:cubicBezTo>
                  <a:lnTo>
                    <a:pt x="412" y="40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3084" y="1602"/>
              <a:ext cx="349" cy="571"/>
            </a:xfrm>
            <a:custGeom>
              <a:avLst/>
              <a:gdLst>
                <a:gd name="T0" fmla="*/ 238 w 344"/>
                <a:gd name="T1" fmla="*/ 478 h 563"/>
                <a:gd name="T2" fmla="*/ 344 w 344"/>
                <a:gd name="T3" fmla="*/ 169 h 563"/>
                <a:gd name="T4" fmla="*/ 174 w 344"/>
                <a:gd name="T5" fmla="*/ 0 h 563"/>
                <a:gd name="T6" fmla="*/ 0 w 344"/>
                <a:gd name="T7" fmla="*/ 478 h 563"/>
                <a:gd name="T8" fmla="*/ 6 w 344"/>
                <a:gd name="T9" fmla="*/ 563 h 563"/>
                <a:gd name="T10" fmla="*/ 246 w 344"/>
                <a:gd name="T11" fmla="*/ 563 h 563"/>
                <a:gd name="T12" fmla="*/ 238 w 344"/>
                <a:gd name="T13" fmla="*/ 47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563">
                  <a:moveTo>
                    <a:pt x="238" y="478"/>
                  </a:moveTo>
                  <a:cubicBezTo>
                    <a:pt x="238" y="362"/>
                    <a:pt x="278" y="255"/>
                    <a:pt x="344" y="169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66" y="129"/>
                    <a:pt x="0" y="296"/>
                    <a:pt x="0" y="478"/>
                  </a:cubicBezTo>
                  <a:cubicBezTo>
                    <a:pt x="0" y="507"/>
                    <a:pt x="2" y="535"/>
                    <a:pt x="6" y="563"/>
                  </a:cubicBezTo>
                  <a:cubicBezTo>
                    <a:pt x="246" y="563"/>
                    <a:pt x="246" y="563"/>
                    <a:pt x="246" y="563"/>
                  </a:cubicBezTo>
                  <a:cubicBezTo>
                    <a:pt x="241" y="535"/>
                    <a:pt x="238" y="507"/>
                    <a:pt x="238" y="47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3844" y="2498"/>
              <a:ext cx="486" cy="651"/>
            </a:xfrm>
            <a:custGeom>
              <a:avLst/>
              <a:gdLst>
                <a:gd name="T0" fmla="*/ 142 w 479"/>
                <a:gd name="T1" fmla="*/ 218 h 641"/>
                <a:gd name="T2" fmla="*/ 67 w 479"/>
                <a:gd name="T3" fmla="*/ 403 h 641"/>
                <a:gd name="T4" fmla="*/ 0 w 479"/>
                <a:gd name="T5" fmla="*/ 403 h 641"/>
                <a:gd name="T6" fmla="*/ 0 w 479"/>
                <a:gd name="T7" fmla="*/ 641 h 641"/>
                <a:gd name="T8" fmla="*/ 16 w 479"/>
                <a:gd name="T9" fmla="*/ 641 h 641"/>
                <a:gd name="T10" fmla="*/ 129 w 479"/>
                <a:gd name="T11" fmla="*/ 641 h 641"/>
                <a:gd name="T12" fmla="*/ 344 w 479"/>
                <a:gd name="T13" fmla="*/ 344 h 641"/>
                <a:gd name="T14" fmla="*/ 479 w 479"/>
                <a:gd name="T15" fmla="*/ 169 h 641"/>
                <a:gd name="T16" fmla="*/ 311 w 479"/>
                <a:gd name="T17" fmla="*/ 0 h 641"/>
                <a:gd name="T18" fmla="*/ 142 w 479"/>
                <a:gd name="T19" fmla="*/ 21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641">
                  <a:moveTo>
                    <a:pt x="142" y="218"/>
                  </a:moveTo>
                  <a:cubicBezTo>
                    <a:pt x="100" y="285"/>
                    <a:pt x="81" y="352"/>
                    <a:pt x="67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16" y="641"/>
                    <a:pt x="16" y="641"/>
                    <a:pt x="16" y="641"/>
                  </a:cubicBezTo>
                  <a:cubicBezTo>
                    <a:pt x="129" y="641"/>
                    <a:pt x="129" y="641"/>
                    <a:pt x="129" y="641"/>
                  </a:cubicBezTo>
                  <a:cubicBezTo>
                    <a:pt x="306" y="641"/>
                    <a:pt x="267" y="467"/>
                    <a:pt x="344" y="344"/>
                  </a:cubicBezTo>
                  <a:cubicBezTo>
                    <a:pt x="383" y="281"/>
                    <a:pt x="436" y="216"/>
                    <a:pt x="479" y="169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257" y="59"/>
                    <a:pt x="191" y="138"/>
                    <a:pt x="142" y="21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3090" y="2179"/>
              <a:ext cx="429" cy="487"/>
            </a:xfrm>
            <a:custGeom>
              <a:avLst/>
              <a:gdLst>
                <a:gd name="T0" fmla="*/ 393 w 422"/>
                <a:gd name="T1" fmla="*/ 280 h 480"/>
                <a:gd name="T2" fmla="*/ 386 w 422"/>
                <a:gd name="T3" fmla="*/ 273 h 480"/>
                <a:gd name="T4" fmla="*/ 365 w 422"/>
                <a:gd name="T5" fmla="*/ 251 h 480"/>
                <a:gd name="T6" fmla="*/ 362 w 422"/>
                <a:gd name="T7" fmla="*/ 248 h 480"/>
                <a:gd name="T8" fmla="*/ 241 w 422"/>
                <a:gd name="T9" fmla="*/ 0 h 480"/>
                <a:gd name="T10" fmla="*/ 0 w 422"/>
                <a:gd name="T11" fmla="*/ 0 h 480"/>
                <a:gd name="T12" fmla="*/ 185 w 422"/>
                <a:gd name="T13" fmla="*/ 406 h 480"/>
                <a:gd name="T14" fmla="*/ 184 w 422"/>
                <a:gd name="T15" fmla="*/ 406 h 480"/>
                <a:gd name="T16" fmla="*/ 187 w 422"/>
                <a:gd name="T17" fmla="*/ 409 h 480"/>
                <a:gd name="T18" fmla="*/ 220 w 422"/>
                <a:gd name="T19" fmla="*/ 443 h 480"/>
                <a:gd name="T20" fmla="*/ 254 w 422"/>
                <a:gd name="T21" fmla="*/ 480 h 480"/>
                <a:gd name="T22" fmla="*/ 422 w 422"/>
                <a:gd name="T23" fmla="*/ 311 h 480"/>
                <a:gd name="T24" fmla="*/ 393 w 422"/>
                <a:gd name="T25" fmla="*/ 2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480">
                  <a:moveTo>
                    <a:pt x="393" y="280"/>
                  </a:moveTo>
                  <a:cubicBezTo>
                    <a:pt x="391" y="277"/>
                    <a:pt x="389" y="275"/>
                    <a:pt x="386" y="273"/>
                  </a:cubicBezTo>
                  <a:cubicBezTo>
                    <a:pt x="379" y="266"/>
                    <a:pt x="372" y="259"/>
                    <a:pt x="365" y="251"/>
                  </a:cubicBezTo>
                  <a:cubicBezTo>
                    <a:pt x="364" y="250"/>
                    <a:pt x="363" y="249"/>
                    <a:pt x="362" y="248"/>
                  </a:cubicBezTo>
                  <a:cubicBezTo>
                    <a:pt x="299" y="177"/>
                    <a:pt x="257" y="91"/>
                    <a:pt x="2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155"/>
                    <a:pt x="85" y="296"/>
                    <a:pt x="185" y="406"/>
                  </a:cubicBezTo>
                  <a:cubicBezTo>
                    <a:pt x="184" y="406"/>
                    <a:pt x="184" y="406"/>
                    <a:pt x="184" y="406"/>
                  </a:cubicBezTo>
                  <a:cubicBezTo>
                    <a:pt x="184" y="406"/>
                    <a:pt x="185" y="408"/>
                    <a:pt x="187" y="409"/>
                  </a:cubicBezTo>
                  <a:cubicBezTo>
                    <a:pt x="198" y="421"/>
                    <a:pt x="209" y="432"/>
                    <a:pt x="220" y="443"/>
                  </a:cubicBezTo>
                  <a:cubicBezTo>
                    <a:pt x="230" y="454"/>
                    <a:pt x="242" y="466"/>
                    <a:pt x="254" y="480"/>
                  </a:cubicBezTo>
                  <a:cubicBezTo>
                    <a:pt x="422" y="311"/>
                    <a:pt x="422" y="311"/>
                    <a:pt x="422" y="311"/>
                  </a:cubicBezTo>
                  <a:cubicBezTo>
                    <a:pt x="412" y="300"/>
                    <a:pt x="402" y="289"/>
                    <a:pt x="393" y="28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4163" y="2179"/>
              <a:ext cx="429" cy="486"/>
            </a:xfrm>
            <a:custGeom>
              <a:avLst/>
              <a:gdLst>
                <a:gd name="T0" fmla="*/ 422 w 422"/>
                <a:gd name="T1" fmla="*/ 0 h 479"/>
                <a:gd name="T2" fmla="*/ 181 w 422"/>
                <a:gd name="T3" fmla="*/ 0 h 479"/>
                <a:gd name="T4" fmla="*/ 32 w 422"/>
                <a:gd name="T5" fmla="*/ 277 h 479"/>
                <a:gd name="T6" fmla="*/ 22 w 422"/>
                <a:gd name="T7" fmla="*/ 286 h 479"/>
                <a:gd name="T8" fmla="*/ 0 w 422"/>
                <a:gd name="T9" fmla="*/ 311 h 479"/>
                <a:gd name="T10" fmla="*/ 168 w 422"/>
                <a:gd name="T11" fmla="*/ 479 h 479"/>
                <a:gd name="T12" fmla="*/ 196 w 422"/>
                <a:gd name="T13" fmla="*/ 449 h 479"/>
                <a:gd name="T14" fmla="*/ 422 w 422"/>
                <a:gd name="T1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479">
                  <a:moveTo>
                    <a:pt x="422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62" y="105"/>
                    <a:pt x="111" y="201"/>
                    <a:pt x="32" y="277"/>
                  </a:cubicBezTo>
                  <a:cubicBezTo>
                    <a:pt x="28" y="280"/>
                    <a:pt x="25" y="283"/>
                    <a:pt x="22" y="286"/>
                  </a:cubicBezTo>
                  <a:cubicBezTo>
                    <a:pt x="15" y="294"/>
                    <a:pt x="7" y="302"/>
                    <a:pt x="0" y="311"/>
                  </a:cubicBezTo>
                  <a:cubicBezTo>
                    <a:pt x="168" y="479"/>
                    <a:pt x="168" y="479"/>
                    <a:pt x="168" y="479"/>
                  </a:cubicBezTo>
                  <a:cubicBezTo>
                    <a:pt x="178" y="468"/>
                    <a:pt x="187" y="458"/>
                    <a:pt x="196" y="449"/>
                  </a:cubicBezTo>
                  <a:cubicBezTo>
                    <a:pt x="318" y="333"/>
                    <a:pt x="401" y="176"/>
                    <a:pt x="42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3265" y="1331"/>
              <a:ext cx="573" cy="438"/>
            </a:xfrm>
            <a:custGeom>
              <a:avLst/>
              <a:gdLst>
                <a:gd name="T0" fmla="*/ 565 w 565"/>
                <a:gd name="T1" fmla="*/ 238 h 432"/>
                <a:gd name="T2" fmla="*/ 565 w 565"/>
                <a:gd name="T3" fmla="*/ 0 h 432"/>
                <a:gd name="T4" fmla="*/ 0 w 565"/>
                <a:gd name="T5" fmla="*/ 262 h 432"/>
                <a:gd name="T6" fmla="*/ 170 w 565"/>
                <a:gd name="T7" fmla="*/ 432 h 432"/>
                <a:gd name="T8" fmla="*/ 565 w 565"/>
                <a:gd name="T9" fmla="*/ 23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432">
                  <a:moveTo>
                    <a:pt x="565" y="238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338" y="1"/>
                    <a:pt x="136" y="103"/>
                    <a:pt x="0" y="262"/>
                  </a:cubicBezTo>
                  <a:cubicBezTo>
                    <a:pt x="170" y="432"/>
                    <a:pt x="170" y="432"/>
                    <a:pt x="170" y="432"/>
                  </a:cubicBezTo>
                  <a:cubicBezTo>
                    <a:pt x="262" y="315"/>
                    <a:pt x="404" y="239"/>
                    <a:pt x="565" y="23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9" name="Group 21"/>
          <p:cNvGrpSpPr>
            <a:grpSpLocks noChangeAspect="1"/>
          </p:cNvGrpSpPr>
          <p:nvPr/>
        </p:nvGrpSpPr>
        <p:grpSpPr bwMode="auto">
          <a:xfrm>
            <a:off x="5592281" y="3246181"/>
            <a:ext cx="1017683" cy="681271"/>
            <a:chOff x="3488" y="1814"/>
            <a:chExt cx="752" cy="573"/>
          </a:xfrm>
          <a:solidFill>
            <a:schemeClr val="tx2"/>
          </a:solidFill>
        </p:grpSpPr>
        <p:sp>
          <p:nvSpPr>
            <p:cNvPr id="50" name="Freeform 22"/>
            <p:cNvSpPr/>
            <p:nvPr/>
          </p:nvSpPr>
          <p:spPr bwMode="auto">
            <a:xfrm>
              <a:off x="3488" y="1814"/>
              <a:ext cx="723" cy="325"/>
            </a:xfrm>
            <a:custGeom>
              <a:avLst/>
              <a:gdLst>
                <a:gd name="T0" fmla="*/ 359 w 723"/>
                <a:gd name="T1" fmla="*/ 325 h 325"/>
                <a:gd name="T2" fmla="*/ 0 w 723"/>
                <a:gd name="T3" fmla="*/ 163 h 325"/>
                <a:gd name="T4" fmla="*/ 368 w 723"/>
                <a:gd name="T5" fmla="*/ 0 h 325"/>
                <a:gd name="T6" fmla="*/ 723 w 723"/>
                <a:gd name="T7" fmla="*/ 159 h 325"/>
                <a:gd name="T8" fmla="*/ 359 w 723"/>
                <a:gd name="T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3" h="325">
                  <a:moveTo>
                    <a:pt x="359" y="325"/>
                  </a:moveTo>
                  <a:lnTo>
                    <a:pt x="0" y="163"/>
                  </a:lnTo>
                  <a:lnTo>
                    <a:pt x="368" y="0"/>
                  </a:lnTo>
                  <a:lnTo>
                    <a:pt x="723" y="159"/>
                  </a:lnTo>
                  <a:lnTo>
                    <a:pt x="359" y="3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4181" y="1968"/>
              <a:ext cx="22" cy="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Oval 24"/>
            <p:cNvSpPr>
              <a:spLocks noChangeArrowheads="1"/>
            </p:cNvSpPr>
            <p:nvPr/>
          </p:nvSpPr>
          <p:spPr bwMode="auto">
            <a:xfrm>
              <a:off x="4156" y="2178"/>
              <a:ext cx="72" cy="7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4147" y="2217"/>
              <a:ext cx="54" cy="159"/>
            </a:xfrm>
            <a:custGeom>
              <a:avLst/>
              <a:gdLst>
                <a:gd name="T0" fmla="*/ 27 w 49"/>
                <a:gd name="T1" fmla="*/ 8 h 144"/>
                <a:gd name="T2" fmla="*/ 11 w 49"/>
                <a:gd name="T3" fmla="*/ 144 h 144"/>
                <a:gd name="T4" fmla="*/ 49 w 49"/>
                <a:gd name="T5" fmla="*/ 144 h 144"/>
                <a:gd name="T6" fmla="*/ 49 w 49"/>
                <a:gd name="T7" fmla="*/ 0 h 144"/>
                <a:gd name="T8" fmla="*/ 27 w 49"/>
                <a:gd name="T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44">
                  <a:moveTo>
                    <a:pt x="27" y="8"/>
                  </a:moveTo>
                  <a:cubicBezTo>
                    <a:pt x="27" y="8"/>
                    <a:pt x="0" y="61"/>
                    <a:pt x="11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27" y="1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4180" y="2217"/>
              <a:ext cx="60" cy="159"/>
            </a:xfrm>
            <a:custGeom>
              <a:avLst/>
              <a:gdLst>
                <a:gd name="T0" fmla="*/ 25 w 54"/>
                <a:gd name="T1" fmla="*/ 8 h 144"/>
                <a:gd name="T2" fmla="*/ 44 w 54"/>
                <a:gd name="T3" fmla="*/ 144 h 144"/>
                <a:gd name="T4" fmla="*/ 0 w 54"/>
                <a:gd name="T5" fmla="*/ 144 h 144"/>
                <a:gd name="T6" fmla="*/ 0 w 54"/>
                <a:gd name="T7" fmla="*/ 0 h 144"/>
                <a:gd name="T8" fmla="*/ 25 w 54"/>
                <a:gd name="T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4">
                  <a:moveTo>
                    <a:pt x="25" y="8"/>
                  </a:moveTo>
                  <a:cubicBezTo>
                    <a:pt x="25" y="8"/>
                    <a:pt x="54" y="61"/>
                    <a:pt x="44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12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3632" y="2074"/>
              <a:ext cx="418" cy="313"/>
            </a:xfrm>
            <a:custGeom>
              <a:avLst/>
              <a:gdLst>
                <a:gd name="T0" fmla="*/ 379 w 379"/>
                <a:gd name="T1" fmla="*/ 0 h 283"/>
                <a:gd name="T2" fmla="*/ 189 w 379"/>
                <a:gd name="T3" fmla="*/ 89 h 283"/>
                <a:gd name="T4" fmla="*/ 0 w 379"/>
                <a:gd name="T5" fmla="*/ 0 h 283"/>
                <a:gd name="T6" fmla="*/ 0 w 379"/>
                <a:gd name="T7" fmla="*/ 218 h 283"/>
                <a:gd name="T8" fmla="*/ 184 w 379"/>
                <a:gd name="T9" fmla="*/ 283 h 283"/>
                <a:gd name="T10" fmla="*/ 184 w 379"/>
                <a:gd name="T11" fmla="*/ 283 h 283"/>
                <a:gd name="T12" fmla="*/ 189 w 379"/>
                <a:gd name="T13" fmla="*/ 283 h 283"/>
                <a:gd name="T14" fmla="*/ 195 w 379"/>
                <a:gd name="T15" fmla="*/ 283 h 283"/>
                <a:gd name="T16" fmla="*/ 195 w 379"/>
                <a:gd name="T17" fmla="*/ 283 h 283"/>
                <a:gd name="T18" fmla="*/ 379 w 379"/>
                <a:gd name="T19" fmla="*/ 218 h 283"/>
                <a:gd name="T20" fmla="*/ 379 w 379"/>
                <a:gd name="T2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83">
                  <a:moveTo>
                    <a:pt x="379" y="0"/>
                  </a:moveTo>
                  <a:cubicBezTo>
                    <a:pt x="379" y="1"/>
                    <a:pt x="220" y="75"/>
                    <a:pt x="189" y="89"/>
                  </a:cubicBezTo>
                  <a:cubicBezTo>
                    <a:pt x="159" y="75"/>
                    <a:pt x="0" y="1"/>
                    <a:pt x="0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51" y="273"/>
                    <a:pt x="152" y="282"/>
                    <a:pt x="184" y="283"/>
                  </a:cubicBezTo>
                  <a:cubicBezTo>
                    <a:pt x="184" y="283"/>
                    <a:pt x="184" y="283"/>
                    <a:pt x="184" y="283"/>
                  </a:cubicBezTo>
                  <a:cubicBezTo>
                    <a:pt x="184" y="283"/>
                    <a:pt x="186" y="283"/>
                    <a:pt x="189" y="283"/>
                  </a:cubicBezTo>
                  <a:cubicBezTo>
                    <a:pt x="193" y="283"/>
                    <a:pt x="195" y="283"/>
                    <a:pt x="195" y="283"/>
                  </a:cubicBezTo>
                  <a:cubicBezTo>
                    <a:pt x="195" y="283"/>
                    <a:pt x="195" y="283"/>
                    <a:pt x="195" y="283"/>
                  </a:cubicBezTo>
                  <a:cubicBezTo>
                    <a:pt x="227" y="282"/>
                    <a:pt x="328" y="273"/>
                    <a:pt x="379" y="218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700315" y="2244986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00315" y="4579518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567965" y="2244986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567965" y="4579518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24165" y="2236821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24165" y="4929675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339365" y="3746307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611593" y="1805517"/>
            <a:ext cx="2791014" cy="4538133"/>
            <a:chOff x="4611593" y="1805517"/>
            <a:chExt cx="2791014" cy="4538133"/>
          </a:xfrm>
        </p:grpSpPr>
        <p:sp>
          <p:nvSpPr>
            <p:cNvPr id="37" name="环形箭头 36"/>
            <p:cNvSpPr/>
            <p:nvPr/>
          </p:nvSpPr>
          <p:spPr>
            <a:xfrm>
              <a:off x="5218282" y="1805517"/>
              <a:ext cx="2184325" cy="2184657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形状 37"/>
            <p:cNvSpPr/>
            <p:nvPr/>
          </p:nvSpPr>
          <p:spPr>
            <a:xfrm>
              <a:off x="4611593" y="3060764"/>
              <a:ext cx="2184325" cy="2184657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空心弧 38"/>
            <p:cNvSpPr/>
            <p:nvPr/>
          </p:nvSpPr>
          <p:spPr>
            <a:xfrm>
              <a:off x="5373748" y="4466224"/>
              <a:ext cx="1876673" cy="187742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2988" y="2651125"/>
              <a:ext cx="327025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183312" y="2578100"/>
              <a:ext cx="407987" cy="553136"/>
            </a:xfrm>
            <a:custGeom>
              <a:avLst/>
              <a:gdLst>
                <a:gd name="T0" fmla="*/ 31 w 85"/>
                <a:gd name="T1" fmla="*/ 26 h 116"/>
                <a:gd name="T2" fmla="*/ 51 w 85"/>
                <a:gd name="T3" fmla="*/ 28 h 116"/>
                <a:gd name="T4" fmla="*/ 52 w 85"/>
                <a:gd name="T5" fmla="*/ 31 h 116"/>
                <a:gd name="T6" fmla="*/ 45 w 85"/>
                <a:gd name="T7" fmla="*/ 48 h 116"/>
                <a:gd name="T8" fmla="*/ 31 w 85"/>
                <a:gd name="T9" fmla="*/ 55 h 116"/>
                <a:gd name="T10" fmla="*/ 31 w 85"/>
                <a:gd name="T11" fmla="*/ 48 h 116"/>
                <a:gd name="T12" fmla="*/ 35 w 85"/>
                <a:gd name="T13" fmla="*/ 40 h 116"/>
                <a:gd name="T14" fmla="*/ 31 w 85"/>
                <a:gd name="T15" fmla="*/ 31 h 116"/>
                <a:gd name="T16" fmla="*/ 31 w 85"/>
                <a:gd name="T17" fmla="*/ 26 h 116"/>
                <a:gd name="T18" fmla="*/ 26 w 85"/>
                <a:gd name="T19" fmla="*/ 14 h 116"/>
                <a:gd name="T20" fmla="*/ 28 w 85"/>
                <a:gd name="T21" fmla="*/ 6 h 116"/>
                <a:gd name="T22" fmla="*/ 35 w 85"/>
                <a:gd name="T23" fmla="*/ 2 h 116"/>
                <a:gd name="T24" fmla="*/ 43 w 85"/>
                <a:gd name="T25" fmla="*/ 3 h 116"/>
                <a:gd name="T26" fmla="*/ 51 w 85"/>
                <a:gd name="T27" fmla="*/ 6 h 116"/>
                <a:gd name="T28" fmla="*/ 61 w 85"/>
                <a:gd name="T29" fmla="*/ 10 h 116"/>
                <a:gd name="T30" fmla="*/ 72 w 85"/>
                <a:gd name="T31" fmla="*/ 11 h 116"/>
                <a:gd name="T32" fmla="*/ 72 w 85"/>
                <a:gd name="T33" fmla="*/ 11 h 116"/>
                <a:gd name="T34" fmla="*/ 79 w 85"/>
                <a:gd name="T35" fmla="*/ 1 h 116"/>
                <a:gd name="T36" fmla="*/ 79 w 85"/>
                <a:gd name="T37" fmla="*/ 0 h 116"/>
                <a:gd name="T38" fmla="*/ 81 w 85"/>
                <a:gd name="T39" fmla="*/ 0 h 116"/>
                <a:gd name="T40" fmla="*/ 83 w 85"/>
                <a:gd name="T41" fmla="*/ 1 h 116"/>
                <a:gd name="T42" fmla="*/ 85 w 85"/>
                <a:gd name="T43" fmla="*/ 2 h 116"/>
                <a:gd name="T44" fmla="*/ 85 w 85"/>
                <a:gd name="T45" fmla="*/ 3 h 116"/>
                <a:gd name="T46" fmla="*/ 74 w 85"/>
                <a:gd name="T47" fmla="*/ 16 h 116"/>
                <a:gd name="T48" fmla="*/ 59 w 85"/>
                <a:gd name="T49" fmla="*/ 16 h 116"/>
                <a:gd name="T50" fmla="*/ 54 w 85"/>
                <a:gd name="T51" fmla="*/ 14 h 116"/>
                <a:gd name="T52" fmla="*/ 49 w 85"/>
                <a:gd name="T53" fmla="*/ 12 h 116"/>
                <a:gd name="T54" fmla="*/ 49 w 85"/>
                <a:gd name="T55" fmla="*/ 12 h 116"/>
                <a:gd name="T56" fmla="*/ 49 w 85"/>
                <a:gd name="T57" fmla="*/ 12 h 116"/>
                <a:gd name="T58" fmla="*/ 49 w 85"/>
                <a:gd name="T59" fmla="*/ 12 h 116"/>
                <a:gd name="T60" fmla="*/ 35 w 85"/>
                <a:gd name="T61" fmla="*/ 8 h 116"/>
                <a:gd name="T62" fmla="*/ 33 w 85"/>
                <a:gd name="T63" fmla="*/ 10 h 116"/>
                <a:gd name="T64" fmla="*/ 32 w 85"/>
                <a:gd name="T65" fmla="*/ 14 h 116"/>
                <a:gd name="T66" fmla="*/ 33 w 85"/>
                <a:gd name="T67" fmla="*/ 14 h 116"/>
                <a:gd name="T68" fmla="*/ 35 w 85"/>
                <a:gd name="T69" fmla="*/ 24 h 116"/>
                <a:gd name="T70" fmla="*/ 23 w 85"/>
                <a:gd name="T71" fmla="*/ 24 h 116"/>
                <a:gd name="T72" fmla="*/ 24 w 85"/>
                <a:gd name="T73" fmla="*/ 14 h 116"/>
                <a:gd name="T74" fmla="*/ 26 w 85"/>
                <a:gd name="T75" fmla="*/ 14 h 116"/>
                <a:gd name="T76" fmla="*/ 59 w 85"/>
                <a:gd name="T77" fmla="*/ 30 h 116"/>
                <a:gd name="T78" fmla="*/ 56 w 85"/>
                <a:gd name="T79" fmla="*/ 29 h 116"/>
                <a:gd name="T80" fmla="*/ 56 w 85"/>
                <a:gd name="T81" fmla="*/ 31 h 116"/>
                <a:gd name="T82" fmla="*/ 48 w 85"/>
                <a:gd name="T83" fmla="*/ 52 h 116"/>
                <a:gd name="T84" fmla="*/ 29 w 85"/>
                <a:gd name="T85" fmla="*/ 60 h 116"/>
                <a:gd name="T86" fmla="*/ 10 w 85"/>
                <a:gd name="T87" fmla="*/ 52 h 116"/>
                <a:gd name="T88" fmla="*/ 3 w 85"/>
                <a:gd name="T89" fmla="*/ 31 h 116"/>
                <a:gd name="T90" fmla="*/ 3 w 85"/>
                <a:gd name="T91" fmla="*/ 29 h 116"/>
                <a:gd name="T92" fmla="*/ 0 w 85"/>
                <a:gd name="T93" fmla="*/ 30 h 116"/>
                <a:gd name="T94" fmla="*/ 0 w 85"/>
                <a:gd name="T95" fmla="*/ 87 h 116"/>
                <a:gd name="T96" fmla="*/ 29 w 85"/>
                <a:gd name="T97" fmla="*/ 116 h 116"/>
                <a:gd name="T98" fmla="*/ 29 w 85"/>
                <a:gd name="T99" fmla="*/ 116 h 116"/>
                <a:gd name="T100" fmla="*/ 59 w 85"/>
                <a:gd name="T101" fmla="*/ 87 h 116"/>
                <a:gd name="T102" fmla="*/ 59 w 85"/>
                <a:gd name="T103" fmla="*/ 30 h 116"/>
                <a:gd name="T104" fmla="*/ 8 w 85"/>
                <a:gd name="T105" fmla="*/ 28 h 116"/>
                <a:gd name="T106" fmla="*/ 27 w 85"/>
                <a:gd name="T107" fmla="*/ 26 h 116"/>
                <a:gd name="T108" fmla="*/ 27 w 85"/>
                <a:gd name="T109" fmla="*/ 31 h 116"/>
                <a:gd name="T110" fmla="*/ 24 w 85"/>
                <a:gd name="T111" fmla="*/ 40 h 116"/>
                <a:gd name="T112" fmla="*/ 27 w 85"/>
                <a:gd name="T113" fmla="*/ 48 h 116"/>
                <a:gd name="T114" fmla="*/ 27 w 85"/>
                <a:gd name="T115" fmla="*/ 55 h 116"/>
                <a:gd name="T116" fmla="*/ 14 w 85"/>
                <a:gd name="T117" fmla="*/ 48 h 116"/>
                <a:gd name="T118" fmla="*/ 7 w 85"/>
                <a:gd name="T119" fmla="*/ 31 h 116"/>
                <a:gd name="T120" fmla="*/ 8 w 85"/>
                <a:gd name="T121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5" h="116">
                  <a:moveTo>
                    <a:pt x="31" y="26"/>
                  </a:moveTo>
                  <a:cubicBezTo>
                    <a:pt x="38" y="26"/>
                    <a:pt x="45" y="27"/>
                    <a:pt x="51" y="28"/>
                  </a:cubicBezTo>
                  <a:cubicBezTo>
                    <a:pt x="52" y="29"/>
                    <a:pt x="52" y="30"/>
                    <a:pt x="52" y="31"/>
                  </a:cubicBezTo>
                  <a:cubicBezTo>
                    <a:pt x="52" y="38"/>
                    <a:pt x="49" y="44"/>
                    <a:pt x="45" y="48"/>
                  </a:cubicBezTo>
                  <a:cubicBezTo>
                    <a:pt x="42" y="52"/>
                    <a:pt x="37" y="55"/>
                    <a:pt x="31" y="5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3" y="47"/>
                    <a:pt x="35" y="44"/>
                    <a:pt x="35" y="40"/>
                  </a:cubicBezTo>
                  <a:cubicBezTo>
                    <a:pt x="35" y="36"/>
                    <a:pt x="33" y="32"/>
                    <a:pt x="31" y="31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26" y="14"/>
                  </a:moveTo>
                  <a:cubicBezTo>
                    <a:pt x="26" y="11"/>
                    <a:pt x="27" y="8"/>
                    <a:pt x="28" y="6"/>
                  </a:cubicBezTo>
                  <a:cubicBezTo>
                    <a:pt x="29" y="4"/>
                    <a:pt x="32" y="2"/>
                    <a:pt x="35" y="2"/>
                  </a:cubicBezTo>
                  <a:cubicBezTo>
                    <a:pt x="37" y="2"/>
                    <a:pt x="40" y="2"/>
                    <a:pt x="43" y="3"/>
                  </a:cubicBezTo>
                  <a:cubicBezTo>
                    <a:pt x="45" y="4"/>
                    <a:pt x="48" y="5"/>
                    <a:pt x="51" y="6"/>
                  </a:cubicBezTo>
                  <a:cubicBezTo>
                    <a:pt x="54" y="8"/>
                    <a:pt x="58" y="9"/>
                    <a:pt x="61" y="10"/>
                  </a:cubicBezTo>
                  <a:cubicBezTo>
                    <a:pt x="65" y="11"/>
                    <a:pt x="69" y="12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10"/>
                    <a:pt x="77" y="7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2" y="11"/>
                    <a:pt x="79" y="15"/>
                    <a:pt x="74" y="16"/>
                  </a:cubicBezTo>
                  <a:cubicBezTo>
                    <a:pt x="70" y="18"/>
                    <a:pt x="64" y="17"/>
                    <a:pt x="59" y="16"/>
                  </a:cubicBezTo>
                  <a:cubicBezTo>
                    <a:pt x="57" y="15"/>
                    <a:pt x="56" y="15"/>
                    <a:pt x="54" y="14"/>
                  </a:cubicBezTo>
                  <a:cubicBezTo>
                    <a:pt x="52" y="13"/>
                    <a:pt x="50" y="13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3" y="10"/>
                    <a:pt x="39" y="8"/>
                    <a:pt x="35" y="8"/>
                  </a:cubicBezTo>
                  <a:cubicBezTo>
                    <a:pt x="34" y="8"/>
                    <a:pt x="33" y="9"/>
                    <a:pt x="33" y="10"/>
                  </a:cubicBezTo>
                  <a:cubicBezTo>
                    <a:pt x="32" y="11"/>
                    <a:pt x="32" y="12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59" y="30"/>
                  </a:moveTo>
                  <a:cubicBezTo>
                    <a:pt x="58" y="29"/>
                    <a:pt x="57" y="29"/>
                    <a:pt x="56" y="29"/>
                  </a:cubicBezTo>
                  <a:cubicBezTo>
                    <a:pt x="56" y="30"/>
                    <a:pt x="56" y="31"/>
                    <a:pt x="56" y="31"/>
                  </a:cubicBezTo>
                  <a:cubicBezTo>
                    <a:pt x="56" y="39"/>
                    <a:pt x="53" y="47"/>
                    <a:pt x="48" y="52"/>
                  </a:cubicBezTo>
                  <a:cubicBezTo>
                    <a:pt x="43" y="57"/>
                    <a:pt x="37" y="60"/>
                    <a:pt x="29" y="60"/>
                  </a:cubicBezTo>
                  <a:cubicBezTo>
                    <a:pt x="22" y="60"/>
                    <a:pt x="15" y="57"/>
                    <a:pt x="10" y="52"/>
                  </a:cubicBezTo>
                  <a:cubicBezTo>
                    <a:pt x="6" y="47"/>
                    <a:pt x="3" y="39"/>
                    <a:pt x="3" y="31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1" y="29"/>
                    <a:pt x="0" y="3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03"/>
                    <a:pt x="13" y="116"/>
                    <a:pt x="29" y="116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45" y="116"/>
                    <a:pt x="59" y="103"/>
                    <a:pt x="59" y="87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8" y="28"/>
                  </a:moveTo>
                  <a:cubicBezTo>
                    <a:pt x="14" y="27"/>
                    <a:pt x="21" y="26"/>
                    <a:pt x="27" y="26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5" y="32"/>
                    <a:pt x="24" y="36"/>
                    <a:pt x="24" y="40"/>
                  </a:cubicBezTo>
                  <a:cubicBezTo>
                    <a:pt x="24" y="44"/>
                    <a:pt x="25" y="47"/>
                    <a:pt x="27" y="4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2" y="54"/>
                    <a:pt x="17" y="52"/>
                    <a:pt x="14" y="48"/>
                  </a:cubicBezTo>
                  <a:cubicBezTo>
                    <a:pt x="10" y="44"/>
                    <a:pt x="7" y="38"/>
                    <a:pt x="7" y="31"/>
                  </a:cubicBezTo>
                  <a:cubicBezTo>
                    <a:pt x="7" y="30"/>
                    <a:pt x="8" y="29"/>
                    <a:pt x="8" y="2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427663" y="3822700"/>
              <a:ext cx="429269" cy="609600"/>
            </a:xfrm>
            <a:custGeom>
              <a:avLst/>
              <a:gdLst>
                <a:gd name="T0" fmla="*/ 45 w 89"/>
                <a:gd name="T1" fmla="*/ 115 h 128"/>
                <a:gd name="T2" fmla="*/ 16 w 89"/>
                <a:gd name="T3" fmla="*/ 109 h 128"/>
                <a:gd name="T4" fmla="*/ 22 w 89"/>
                <a:gd name="T5" fmla="*/ 52 h 128"/>
                <a:gd name="T6" fmla="*/ 41 w 89"/>
                <a:gd name="T7" fmla="*/ 53 h 128"/>
                <a:gd name="T8" fmla="*/ 42 w 89"/>
                <a:gd name="T9" fmla="*/ 42 h 128"/>
                <a:gd name="T10" fmla="*/ 45 w 89"/>
                <a:gd name="T11" fmla="*/ 33 h 128"/>
                <a:gd name="T12" fmla="*/ 43 w 89"/>
                <a:gd name="T13" fmla="*/ 31 h 128"/>
                <a:gd name="T14" fmla="*/ 18 w 89"/>
                <a:gd name="T15" fmla="*/ 13 h 128"/>
                <a:gd name="T16" fmla="*/ 40 w 89"/>
                <a:gd name="T17" fmla="*/ 42 h 128"/>
                <a:gd name="T18" fmla="*/ 17 w 89"/>
                <a:gd name="T19" fmla="*/ 35 h 128"/>
                <a:gd name="T20" fmla="*/ 0 w 89"/>
                <a:gd name="T21" fmla="*/ 4 h 128"/>
                <a:gd name="T22" fmla="*/ 39 w 89"/>
                <a:gd name="T23" fmla="*/ 11 h 128"/>
                <a:gd name="T24" fmla="*/ 46 w 89"/>
                <a:gd name="T25" fmla="*/ 31 h 128"/>
                <a:gd name="T26" fmla="*/ 51 w 89"/>
                <a:gd name="T27" fmla="*/ 24 h 128"/>
                <a:gd name="T28" fmla="*/ 57 w 89"/>
                <a:gd name="T29" fmla="*/ 24 h 128"/>
                <a:gd name="T30" fmla="*/ 57 w 89"/>
                <a:gd name="T31" fmla="*/ 29 h 128"/>
                <a:gd name="T32" fmla="*/ 50 w 89"/>
                <a:gd name="T33" fmla="*/ 44 h 128"/>
                <a:gd name="T34" fmla="*/ 49 w 89"/>
                <a:gd name="T35" fmla="*/ 53 h 128"/>
                <a:gd name="T36" fmla="*/ 68 w 89"/>
                <a:gd name="T37" fmla="*/ 52 h 128"/>
                <a:gd name="T38" fmla="*/ 74 w 89"/>
                <a:gd name="T39" fmla="*/ 109 h 128"/>
                <a:gd name="T40" fmla="*/ 45 w 89"/>
                <a:gd name="T4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28">
                  <a:moveTo>
                    <a:pt x="45" y="115"/>
                  </a:moveTo>
                  <a:cubicBezTo>
                    <a:pt x="40" y="120"/>
                    <a:pt x="27" y="128"/>
                    <a:pt x="16" y="109"/>
                  </a:cubicBezTo>
                  <a:cubicBezTo>
                    <a:pt x="1" y="83"/>
                    <a:pt x="3" y="57"/>
                    <a:pt x="22" y="52"/>
                  </a:cubicBezTo>
                  <a:cubicBezTo>
                    <a:pt x="30" y="50"/>
                    <a:pt x="36" y="51"/>
                    <a:pt x="41" y="53"/>
                  </a:cubicBezTo>
                  <a:cubicBezTo>
                    <a:pt x="41" y="49"/>
                    <a:pt x="41" y="45"/>
                    <a:pt x="42" y="42"/>
                  </a:cubicBezTo>
                  <a:cubicBezTo>
                    <a:pt x="43" y="39"/>
                    <a:pt x="44" y="36"/>
                    <a:pt x="45" y="33"/>
                  </a:cubicBezTo>
                  <a:cubicBezTo>
                    <a:pt x="45" y="33"/>
                    <a:pt x="44" y="32"/>
                    <a:pt x="43" y="31"/>
                  </a:cubicBezTo>
                  <a:cubicBezTo>
                    <a:pt x="36" y="23"/>
                    <a:pt x="18" y="13"/>
                    <a:pt x="18" y="13"/>
                  </a:cubicBezTo>
                  <a:cubicBezTo>
                    <a:pt x="27" y="20"/>
                    <a:pt x="37" y="30"/>
                    <a:pt x="40" y="42"/>
                  </a:cubicBezTo>
                  <a:cubicBezTo>
                    <a:pt x="35" y="42"/>
                    <a:pt x="28" y="43"/>
                    <a:pt x="17" y="35"/>
                  </a:cubicBezTo>
                  <a:cubicBezTo>
                    <a:pt x="6" y="28"/>
                    <a:pt x="0" y="4"/>
                    <a:pt x="0" y="4"/>
                  </a:cubicBezTo>
                  <a:cubicBezTo>
                    <a:pt x="0" y="4"/>
                    <a:pt x="30" y="0"/>
                    <a:pt x="39" y="11"/>
                  </a:cubicBezTo>
                  <a:cubicBezTo>
                    <a:pt x="45" y="17"/>
                    <a:pt x="46" y="25"/>
                    <a:pt x="46" y="31"/>
                  </a:cubicBezTo>
                  <a:cubicBezTo>
                    <a:pt x="48" y="29"/>
                    <a:pt x="49" y="26"/>
                    <a:pt x="51" y="24"/>
                  </a:cubicBezTo>
                  <a:cubicBezTo>
                    <a:pt x="52" y="22"/>
                    <a:pt x="55" y="22"/>
                    <a:pt x="57" y="24"/>
                  </a:cubicBezTo>
                  <a:cubicBezTo>
                    <a:pt x="59" y="25"/>
                    <a:pt x="59" y="27"/>
                    <a:pt x="57" y="29"/>
                  </a:cubicBezTo>
                  <a:cubicBezTo>
                    <a:pt x="54" y="34"/>
                    <a:pt x="51" y="38"/>
                    <a:pt x="50" y="44"/>
                  </a:cubicBezTo>
                  <a:cubicBezTo>
                    <a:pt x="49" y="47"/>
                    <a:pt x="49" y="50"/>
                    <a:pt x="49" y="53"/>
                  </a:cubicBezTo>
                  <a:cubicBezTo>
                    <a:pt x="53" y="51"/>
                    <a:pt x="59" y="50"/>
                    <a:pt x="68" y="52"/>
                  </a:cubicBezTo>
                  <a:cubicBezTo>
                    <a:pt x="87" y="57"/>
                    <a:pt x="89" y="83"/>
                    <a:pt x="74" y="109"/>
                  </a:cubicBezTo>
                  <a:cubicBezTo>
                    <a:pt x="63" y="128"/>
                    <a:pt x="50" y="120"/>
                    <a:pt x="45" y="11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072188" y="5241924"/>
              <a:ext cx="483910" cy="434975"/>
            </a:xfrm>
            <a:custGeom>
              <a:avLst/>
              <a:gdLst>
                <a:gd name="T0" fmla="*/ 60 w 110"/>
                <a:gd name="T1" fmla="*/ 91 h 99"/>
                <a:gd name="T2" fmla="*/ 68 w 110"/>
                <a:gd name="T3" fmla="*/ 85 h 99"/>
                <a:gd name="T4" fmla="*/ 68 w 110"/>
                <a:gd name="T5" fmla="*/ 86 h 99"/>
                <a:gd name="T6" fmla="*/ 72 w 110"/>
                <a:gd name="T7" fmla="*/ 5 h 99"/>
                <a:gd name="T8" fmla="*/ 17 w 110"/>
                <a:gd name="T9" fmla="*/ 55 h 99"/>
                <a:gd name="T10" fmla="*/ 16 w 110"/>
                <a:gd name="T11" fmla="*/ 52 h 99"/>
                <a:gd name="T12" fmla="*/ 46 w 110"/>
                <a:gd name="T13" fmla="*/ 52 h 99"/>
                <a:gd name="T14" fmla="*/ 46 w 110"/>
                <a:gd name="T15" fmla="*/ 55 h 99"/>
                <a:gd name="T16" fmla="*/ 17 w 110"/>
                <a:gd name="T17" fmla="*/ 55 h 99"/>
                <a:gd name="T18" fmla="*/ 15 w 110"/>
                <a:gd name="T19" fmla="*/ 44 h 99"/>
                <a:gd name="T20" fmla="*/ 31 w 110"/>
                <a:gd name="T21" fmla="*/ 39 h 99"/>
                <a:gd name="T22" fmla="*/ 47 w 110"/>
                <a:gd name="T23" fmla="*/ 44 h 99"/>
                <a:gd name="T24" fmla="*/ 31 w 110"/>
                <a:gd name="T25" fmla="*/ 42 h 99"/>
                <a:gd name="T26" fmla="*/ 17 w 110"/>
                <a:gd name="T27" fmla="*/ 36 h 99"/>
                <a:gd name="T28" fmla="*/ 16 w 110"/>
                <a:gd name="T29" fmla="*/ 33 h 99"/>
                <a:gd name="T30" fmla="*/ 46 w 110"/>
                <a:gd name="T31" fmla="*/ 33 h 99"/>
                <a:gd name="T32" fmla="*/ 46 w 110"/>
                <a:gd name="T33" fmla="*/ 36 h 99"/>
                <a:gd name="T34" fmla="*/ 17 w 110"/>
                <a:gd name="T35" fmla="*/ 36 h 99"/>
                <a:gd name="T36" fmla="*/ 15 w 110"/>
                <a:gd name="T37" fmla="*/ 26 h 99"/>
                <a:gd name="T38" fmla="*/ 31 w 110"/>
                <a:gd name="T39" fmla="*/ 21 h 99"/>
                <a:gd name="T40" fmla="*/ 47 w 110"/>
                <a:gd name="T41" fmla="*/ 26 h 99"/>
                <a:gd name="T42" fmla="*/ 31 w 110"/>
                <a:gd name="T43" fmla="*/ 24 h 99"/>
                <a:gd name="T44" fmla="*/ 17 w 110"/>
                <a:gd name="T45" fmla="*/ 19 h 99"/>
                <a:gd name="T46" fmla="*/ 16 w 110"/>
                <a:gd name="T47" fmla="*/ 16 h 99"/>
                <a:gd name="T48" fmla="*/ 46 w 110"/>
                <a:gd name="T49" fmla="*/ 16 h 99"/>
                <a:gd name="T50" fmla="*/ 46 w 110"/>
                <a:gd name="T51" fmla="*/ 19 h 99"/>
                <a:gd name="T52" fmla="*/ 17 w 110"/>
                <a:gd name="T53" fmla="*/ 19 h 99"/>
                <a:gd name="T54" fmla="*/ 110 w 110"/>
                <a:gd name="T55" fmla="*/ 20 h 99"/>
                <a:gd name="T56" fmla="*/ 106 w 110"/>
                <a:gd name="T57" fmla="*/ 88 h 99"/>
                <a:gd name="T58" fmla="*/ 76 w 110"/>
                <a:gd name="T59" fmla="*/ 97 h 99"/>
                <a:gd name="T60" fmla="*/ 75 w 110"/>
                <a:gd name="T61" fmla="*/ 98 h 99"/>
                <a:gd name="T62" fmla="*/ 66 w 110"/>
                <a:gd name="T63" fmla="*/ 90 h 99"/>
                <a:gd name="T64" fmla="*/ 58 w 110"/>
                <a:gd name="T65" fmla="*/ 99 h 99"/>
                <a:gd name="T66" fmla="*/ 56 w 110"/>
                <a:gd name="T67" fmla="*/ 88 h 99"/>
                <a:gd name="T68" fmla="*/ 0 w 110"/>
                <a:gd name="T69" fmla="*/ 83 h 99"/>
                <a:gd name="T70" fmla="*/ 4 w 110"/>
                <a:gd name="T71" fmla="*/ 15 h 99"/>
                <a:gd name="T72" fmla="*/ 6 w 110"/>
                <a:gd name="T73" fmla="*/ 6 h 99"/>
                <a:gd name="T74" fmla="*/ 55 w 110"/>
                <a:gd name="T75" fmla="*/ 5 h 99"/>
                <a:gd name="T76" fmla="*/ 104 w 110"/>
                <a:gd name="T77" fmla="*/ 6 h 99"/>
                <a:gd name="T78" fmla="*/ 106 w 110"/>
                <a:gd name="T79" fmla="*/ 9 h 99"/>
                <a:gd name="T80" fmla="*/ 76 w 110"/>
                <a:gd name="T81" fmla="*/ 68 h 99"/>
                <a:gd name="T82" fmla="*/ 99 w 110"/>
                <a:gd name="T83" fmla="*/ 72 h 99"/>
                <a:gd name="T84" fmla="*/ 79 w 110"/>
                <a:gd name="T85" fmla="*/ 6 h 99"/>
                <a:gd name="T86" fmla="*/ 76 w 110"/>
                <a:gd name="T87" fmla="*/ 68 h 99"/>
                <a:gd name="T88" fmla="*/ 10 w 110"/>
                <a:gd name="T89" fmla="*/ 11 h 99"/>
                <a:gd name="T90" fmla="*/ 31 w 110"/>
                <a:gd name="T91" fmla="*/ 68 h 99"/>
                <a:gd name="T92" fmla="*/ 51 w 110"/>
                <a:gd name="T93" fmla="*/ 1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99">
                  <a:moveTo>
                    <a:pt x="60" y="9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5"/>
                    <a:pt x="67" y="85"/>
                    <a:pt x="68" y="85"/>
                  </a:cubicBezTo>
                  <a:cubicBezTo>
                    <a:pt x="68" y="85"/>
                    <a:pt x="68" y="85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60" y="9"/>
                    <a:pt x="60" y="9"/>
                    <a:pt x="60" y="9"/>
                  </a:cubicBezTo>
                  <a:close/>
                  <a:moveTo>
                    <a:pt x="17" y="55"/>
                  </a:moveTo>
                  <a:cubicBezTo>
                    <a:pt x="16" y="55"/>
                    <a:pt x="15" y="55"/>
                    <a:pt x="15" y="54"/>
                  </a:cubicBezTo>
                  <a:cubicBezTo>
                    <a:pt x="15" y="53"/>
                    <a:pt x="15" y="52"/>
                    <a:pt x="16" y="52"/>
                  </a:cubicBezTo>
                  <a:cubicBezTo>
                    <a:pt x="21" y="50"/>
                    <a:pt x="26" y="49"/>
                    <a:pt x="31" y="49"/>
                  </a:cubicBezTo>
                  <a:cubicBezTo>
                    <a:pt x="36" y="49"/>
                    <a:pt x="41" y="50"/>
                    <a:pt x="46" y="52"/>
                  </a:cubicBezTo>
                  <a:cubicBezTo>
                    <a:pt x="47" y="52"/>
                    <a:pt x="48" y="53"/>
                    <a:pt x="47" y="54"/>
                  </a:cubicBezTo>
                  <a:cubicBezTo>
                    <a:pt x="47" y="54"/>
                    <a:pt x="46" y="55"/>
                    <a:pt x="46" y="55"/>
                  </a:cubicBezTo>
                  <a:cubicBezTo>
                    <a:pt x="41" y="53"/>
                    <a:pt x="36" y="52"/>
                    <a:pt x="31" y="52"/>
                  </a:cubicBezTo>
                  <a:cubicBezTo>
                    <a:pt x="26" y="52"/>
                    <a:pt x="21" y="53"/>
                    <a:pt x="17" y="55"/>
                  </a:cubicBezTo>
                  <a:close/>
                  <a:moveTo>
                    <a:pt x="17" y="45"/>
                  </a:moveTo>
                  <a:cubicBezTo>
                    <a:pt x="16" y="45"/>
                    <a:pt x="15" y="45"/>
                    <a:pt x="15" y="44"/>
                  </a:cubicBezTo>
                  <a:cubicBezTo>
                    <a:pt x="15" y="43"/>
                    <a:pt x="15" y="42"/>
                    <a:pt x="16" y="42"/>
                  </a:cubicBezTo>
                  <a:cubicBezTo>
                    <a:pt x="21" y="40"/>
                    <a:pt x="26" y="39"/>
                    <a:pt x="31" y="39"/>
                  </a:cubicBezTo>
                  <a:cubicBezTo>
                    <a:pt x="36" y="39"/>
                    <a:pt x="41" y="40"/>
                    <a:pt x="46" y="42"/>
                  </a:cubicBezTo>
                  <a:cubicBezTo>
                    <a:pt x="47" y="42"/>
                    <a:pt x="48" y="43"/>
                    <a:pt x="47" y="44"/>
                  </a:cubicBezTo>
                  <a:cubicBezTo>
                    <a:pt x="47" y="45"/>
                    <a:pt x="46" y="45"/>
                    <a:pt x="46" y="45"/>
                  </a:cubicBezTo>
                  <a:cubicBezTo>
                    <a:pt x="41" y="43"/>
                    <a:pt x="36" y="42"/>
                    <a:pt x="31" y="42"/>
                  </a:cubicBezTo>
                  <a:cubicBezTo>
                    <a:pt x="26" y="42"/>
                    <a:pt x="21" y="43"/>
                    <a:pt x="17" y="45"/>
                  </a:cubicBezTo>
                  <a:close/>
                  <a:moveTo>
                    <a:pt x="17" y="36"/>
                  </a:moveTo>
                  <a:cubicBezTo>
                    <a:pt x="16" y="37"/>
                    <a:pt x="15" y="36"/>
                    <a:pt x="15" y="35"/>
                  </a:cubicBezTo>
                  <a:cubicBezTo>
                    <a:pt x="15" y="35"/>
                    <a:pt x="15" y="34"/>
                    <a:pt x="16" y="33"/>
                  </a:cubicBezTo>
                  <a:cubicBezTo>
                    <a:pt x="21" y="32"/>
                    <a:pt x="26" y="31"/>
                    <a:pt x="31" y="31"/>
                  </a:cubicBezTo>
                  <a:cubicBezTo>
                    <a:pt x="36" y="31"/>
                    <a:pt x="41" y="32"/>
                    <a:pt x="46" y="33"/>
                  </a:cubicBezTo>
                  <a:cubicBezTo>
                    <a:pt x="47" y="34"/>
                    <a:pt x="48" y="34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1" y="35"/>
                    <a:pt x="36" y="34"/>
                    <a:pt x="31" y="34"/>
                  </a:cubicBezTo>
                  <a:cubicBezTo>
                    <a:pt x="26" y="34"/>
                    <a:pt x="21" y="34"/>
                    <a:pt x="17" y="36"/>
                  </a:cubicBezTo>
                  <a:close/>
                  <a:moveTo>
                    <a:pt x="17" y="27"/>
                  </a:moveTo>
                  <a:cubicBezTo>
                    <a:pt x="16" y="27"/>
                    <a:pt x="15" y="27"/>
                    <a:pt x="15" y="26"/>
                  </a:cubicBezTo>
                  <a:cubicBezTo>
                    <a:pt x="15" y="25"/>
                    <a:pt x="15" y="24"/>
                    <a:pt x="16" y="24"/>
                  </a:cubicBezTo>
                  <a:cubicBezTo>
                    <a:pt x="21" y="22"/>
                    <a:pt x="26" y="21"/>
                    <a:pt x="31" y="21"/>
                  </a:cubicBezTo>
                  <a:cubicBezTo>
                    <a:pt x="36" y="21"/>
                    <a:pt x="41" y="22"/>
                    <a:pt x="46" y="24"/>
                  </a:cubicBezTo>
                  <a:cubicBezTo>
                    <a:pt x="47" y="24"/>
                    <a:pt x="48" y="25"/>
                    <a:pt x="47" y="26"/>
                  </a:cubicBezTo>
                  <a:cubicBezTo>
                    <a:pt x="47" y="27"/>
                    <a:pt x="46" y="27"/>
                    <a:pt x="46" y="27"/>
                  </a:cubicBezTo>
                  <a:cubicBezTo>
                    <a:pt x="41" y="25"/>
                    <a:pt x="36" y="24"/>
                    <a:pt x="31" y="24"/>
                  </a:cubicBezTo>
                  <a:cubicBezTo>
                    <a:pt x="26" y="24"/>
                    <a:pt x="21" y="25"/>
                    <a:pt x="17" y="27"/>
                  </a:cubicBezTo>
                  <a:close/>
                  <a:moveTo>
                    <a:pt x="17" y="19"/>
                  </a:moveTo>
                  <a:cubicBezTo>
                    <a:pt x="16" y="19"/>
                    <a:pt x="15" y="19"/>
                    <a:pt x="15" y="18"/>
                  </a:cubicBezTo>
                  <a:cubicBezTo>
                    <a:pt x="15" y="17"/>
                    <a:pt x="15" y="16"/>
                    <a:pt x="16" y="16"/>
                  </a:cubicBezTo>
                  <a:cubicBezTo>
                    <a:pt x="21" y="14"/>
                    <a:pt x="26" y="13"/>
                    <a:pt x="31" y="13"/>
                  </a:cubicBezTo>
                  <a:cubicBezTo>
                    <a:pt x="36" y="13"/>
                    <a:pt x="41" y="14"/>
                    <a:pt x="46" y="16"/>
                  </a:cubicBezTo>
                  <a:cubicBezTo>
                    <a:pt x="47" y="16"/>
                    <a:pt x="48" y="17"/>
                    <a:pt x="47" y="18"/>
                  </a:cubicBezTo>
                  <a:cubicBezTo>
                    <a:pt x="47" y="18"/>
                    <a:pt x="46" y="19"/>
                    <a:pt x="46" y="19"/>
                  </a:cubicBezTo>
                  <a:cubicBezTo>
                    <a:pt x="41" y="17"/>
                    <a:pt x="36" y="16"/>
                    <a:pt x="31" y="16"/>
                  </a:cubicBezTo>
                  <a:cubicBezTo>
                    <a:pt x="26" y="16"/>
                    <a:pt x="21" y="17"/>
                    <a:pt x="17" y="19"/>
                  </a:cubicBezTo>
                  <a:close/>
                  <a:moveTo>
                    <a:pt x="106" y="15"/>
                  </a:moveTo>
                  <a:cubicBezTo>
                    <a:pt x="108" y="15"/>
                    <a:pt x="110" y="17"/>
                    <a:pt x="110" y="20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0" y="86"/>
                    <a:pt x="108" y="88"/>
                    <a:pt x="10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8"/>
                    <a:pt x="75" y="98"/>
                  </a:cubicBezTo>
                  <a:cubicBezTo>
                    <a:pt x="74" y="99"/>
                    <a:pt x="73" y="99"/>
                    <a:pt x="72" y="9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59" y="99"/>
                    <a:pt x="58" y="99"/>
                  </a:cubicBezTo>
                  <a:cubicBezTo>
                    <a:pt x="57" y="99"/>
                    <a:pt x="56" y="98"/>
                    <a:pt x="56" y="9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1" y="15"/>
                    <a:pt x="4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6"/>
                    <a:pt x="6" y="6"/>
                  </a:cubicBezTo>
                  <a:cubicBezTo>
                    <a:pt x="14" y="1"/>
                    <a:pt x="23" y="0"/>
                    <a:pt x="31" y="0"/>
                  </a:cubicBezTo>
                  <a:cubicBezTo>
                    <a:pt x="39" y="0"/>
                    <a:pt x="47" y="2"/>
                    <a:pt x="55" y="5"/>
                  </a:cubicBezTo>
                  <a:cubicBezTo>
                    <a:pt x="63" y="1"/>
                    <a:pt x="71" y="0"/>
                    <a:pt x="79" y="0"/>
                  </a:cubicBezTo>
                  <a:cubicBezTo>
                    <a:pt x="88" y="0"/>
                    <a:pt x="96" y="2"/>
                    <a:pt x="104" y="6"/>
                  </a:cubicBezTo>
                  <a:cubicBezTo>
                    <a:pt x="105" y="7"/>
                    <a:pt x="106" y="8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15"/>
                    <a:pt x="106" y="15"/>
                    <a:pt x="106" y="15"/>
                  </a:cubicBezTo>
                  <a:close/>
                  <a:moveTo>
                    <a:pt x="76" y="68"/>
                  </a:moveTo>
                  <a:cubicBezTo>
                    <a:pt x="77" y="68"/>
                    <a:pt x="78" y="68"/>
                    <a:pt x="79" y="68"/>
                  </a:cubicBezTo>
                  <a:cubicBezTo>
                    <a:pt x="86" y="68"/>
                    <a:pt x="93" y="69"/>
                    <a:pt x="99" y="72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3" y="8"/>
                    <a:pt x="86" y="6"/>
                    <a:pt x="79" y="6"/>
                  </a:cubicBezTo>
                  <a:cubicBezTo>
                    <a:pt x="78" y="6"/>
                    <a:pt x="77" y="6"/>
                    <a:pt x="76" y="6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31" y="6"/>
                  </a:moveTo>
                  <a:cubicBezTo>
                    <a:pt x="24" y="6"/>
                    <a:pt x="17" y="8"/>
                    <a:pt x="10" y="11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7" y="69"/>
                    <a:pt x="24" y="67"/>
                    <a:pt x="31" y="68"/>
                  </a:cubicBezTo>
                  <a:cubicBezTo>
                    <a:pt x="38" y="68"/>
                    <a:pt x="45" y="69"/>
                    <a:pt x="51" y="7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5" y="8"/>
                    <a:pt x="38" y="6"/>
                    <a:pt x="31" y="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-2559206" y="1879141"/>
            <a:ext cx="5118412" cy="3394688"/>
            <a:chOff x="4708525" y="2508250"/>
            <a:chExt cx="2771775" cy="1838326"/>
          </a:xfrm>
          <a:solidFill>
            <a:srgbClr val="00B050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895850" y="2859088"/>
              <a:ext cx="68263" cy="1192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824413" y="4100513"/>
              <a:ext cx="211138" cy="246063"/>
            </a:xfrm>
            <a:custGeom>
              <a:avLst/>
              <a:gdLst>
                <a:gd name="T0" fmla="*/ 56 w 56"/>
                <a:gd name="T1" fmla="*/ 62 h 65"/>
                <a:gd name="T2" fmla="*/ 52 w 56"/>
                <a:gd name="T3" fmla="*/ 65 h 65"/>
                <a:gd name="T4" fmla="*/ 3 w 56"/>
                <a:gd name="T5" fmla="*/ 65 h 65"/>
                <a:gd name="T6" fmla="*/ 0 w 56"/>
                <a:gd name="T7" fmla="*/ 62 h 65"/>
                <a:gd name="T8" fmla="*/ 10 w 56"/>
                <a:gd name="T9" fmla="*/ 3 h 65"/>
                <a:gd name="T10" fmla="*/ 13 w 56"/>
                <a:gd name="T11" fmla="*/ 0 h 65"/>
                <a:gd name="T12" fmla="*/ 42 w 56"/>
                <a:gd name="T13" fmla="*/ 0 h 65"/>
                <a:gd name="T14" fmla="*/ 45 w 56"/>
                <a:gd name="T15" fmla="*/ 3 h 65"/>
                <a:gd name="T16" fmla="*/ 56 w 56"/>
                <a:gd name="T17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5">
                  <a:moveTo>
                    <a:pt x="56" y="62"/>
                  </a:moveTo>
                  <a:cubicBezTo>
                    <a:pt x="56" y="64"/>
                    <a:pt x="54" y="65"/>
                    <a:pt x="52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2" y="0"/>
                    <a:pt x="1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lnTo>
                    <a:pt x="5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62513" y="4002088"/>
              <a:ext cx="131763" cy="13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295900" y="2968625"/>
              <a:ext cx="1597025" cy="901700"/>
            </a:xfrm>
            <a:custGeom>
              <a:avLst/>
              <a:gdLst>
                <a:gd name="T0" fmla="*/ 424 w 424"/>
                <a:gd name="T1" fmla="*/ 0 h 239"/>
                <a:gd name="T2" fmla="*/ 0 w 424"/>
                <a:gd name="T3" fmla="*/ 0 h 239"/>
                <a:gd name="T4" fmla="*/ 0 w 424"/>
                <a:gd name="T5" fmla="*/ 119 h 239"/>
                <a:gd name="T6" fmla="*/ 0 w 424"/>
                <a:gd name="T7" fmla="*/ 119 h 239"/>
                <a:gd name="T8" fmla="*/ 0 w 424"/>
                <a:gd name="T9" fmla="*/ 123 h 239"/>
                <a:gd name="T10" fmla="*/ 116 w 424"/>
                <a:gd name="T11" fmla="*/ 239 h 239"/>
                <a:gd name="T12" fmla="*/ 308 w 424"/>
                <a:gd name="T13" fmla="*/ 239 h 239"/>
                <a:gd name="T14" fmla="*/ 424 w 424"/>
                <a:gd name="T15" fmla="*/ 123 h 239"/>
                <a:gd name="T16" fmla="*/ 424 w 424"/>
                <a:gd name="T17" fmla="*/ 119 h 239"/>
                <a:gd name="T18" fmla="*/ 424 w 424"/>
                <a:gd name="T19" fmla="*/ 119 h 239"/>
                <a:gd name="T20" fmla="*/ 424 w 424"/>
                <a:gd name="T2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39">
                  <a:moveTo>
                    <a:pt x="4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1"/>
                    <a:pt x="0" y="122"/>
                    <a:pt x="0" y="123"/>
                  </a:cubicBezTo>
                  <a:cubicBezTo>
                    <a:pt x="0" y="187"/>
                    <a:pt x="52" y="239"/>
                    <a:pt x="116" y="239"/>
                  </a:cubicBezTo>
                  <a:cubicBezTo>
                    <a:pt x="308" y="239"/>
                    <a:pt x="308" y="239"/>
                    <a:pt x="308" y="239"/>
                  </a:cubicBezTo>
                  <a:cubicBezTo>
                    <a:pt x="372" y="239"/>
                    <a:pt x="424" y="187"/>
                    <a:pt x="424" y="123"/>
                  </a:cubicBezTo>
                  <a:cubicBezTo>
                    <a:pt x="424" y="122"/>
                    <a:pt x="424" y="121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lnTo>
                    <a:pt x="4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094413" y="2968625"/>
              <a:ext cx="798513" cy="901700"/>
            </a:xfrm>
            <a:custGeom>
              <a:avLst/>
              <a:gdLst>
                <a:gd name="T0" fmla="*/ 212 w 212"/>
                <a:gd name="T1" fmla="*/ 0 h 239"/>
                <a:gd name="T2" fmla="*/ 0 w 212"/>
                <a:gd name="T3" fmla="*/ 0 h 239"/>
                <a:gd name="T4" fmla="*/ 0 w 212"/>
                <a:gd name="T5" fmla="*/ 239 h 239"/>
                <a:gd name="T6" fmla="*/ 96 w 212"/>
                <a:gd name="T7" fmla="*/ 239 h 239"/>
                <a:gd name="T8" fmla="*/ 212 w 212"/>
                <a:gd name="T9" fmla="*/ 123 h 239"/>
                <a:gd name="T10" fmla="*/ 212 w 212"/>
                <a:gd name="T11" fmla="*/ 119 h 239"/>
                <a:gd name="T12" fmla="*/ 212 w 212"/>
                <a:gd name="T13" fmla="*/ 119 h 239"/>
                <a:gd name="T14" fmla="*/ 212 w 212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39">
                  <a:moveTo>
                    <a:pt x="2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160" y="239"/>
                    <a:pt x="212" y="187"/>
                    <a:pt x="212" y="123"/>
                  </a:cubicBezTo>
                  <a:cubicBezTo>
                    <a:pt x="212" y="122"/>
                    <a:pt x="212" y="121"/>
                    <a:pt x="212" y="119"/>
                  </a:cubicBezTo>
                  <a:cubicBezTo>
                    <a:pt x="212" y="119"/>
                    <a:pt x="212" y="119"/>
                    <a:pt x="212" y="119"/>
                  </a:cubicBez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708525" y="2508250"/>
              <a:ext cx="2771775" cy="811213"/>
            </a:xfrm>
            <a:custGeom>
              <a:avLst/>
              <a:gdLst>
                <a:gd name="T0" fmla="*/ 873 w 1746"/>
                <a:gd name="T1" fmla="*/ 511 h 511"/>
                <a:gd name="T2" fmla="*/ 0 w 1746"/>
                <a:gd name="T3" fmla="*/ 254 h 511"/>
                <a:gd name="T4" fmla="*/ 873 w 1746"/>
                <a:gd name="T5" fmla="*/ 0 h 511"/>
                <a:gd name="T6" fmla="*/ 1746 w 1746"/>
                <a:gd name="T7" fmla="*/ 254 h 511"/>
                <a:gd name="T8" fmla="*/ 873 w 1746"/>
                <a:gd name="T9" fmla="*/ 51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6" h="511">
                  <a:moveTo>
                    <a:pt x="873" y="511"/>
                  </a:moveTo>
                  <a:lnTo>
                    <a:pt x="0" y="254"/>
                  </a:lnTo>
                  <a:lnTo>
                    <a:pt x="873" y="0"/>
                  </a:lnTo>
                  <a:lnTo>
                    <a:pt x="1746" y="254"/>
                  </a:lnTo>
                  <a:lnTo>
                    <a:pt x="873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00276" y="2247900"/>
            <a:ext cx="861774" cy="18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A3"/>
                </a:solidFill>
              </a:rPr>
              <a:t>目录</a:t>
            </a:r>
            <a:endParaRPr lang="zh-CN" altLang="en-US" sz="4400" b="1" dirty="0">
              <a:solidFill>
                <a:srgbClr val="FFFFA3"/>
              </a:solidFill>
            </a:endParaRPr>
          </a:p>
        </p:txBody>
      </p:sp>
      <p:pic>
        <p:nvPicPr>
          <p:cNvPr id="110" name="图片 10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111" name="组合 110"/>
          <p:cNvGrpSpPr/>
          <p:nvPr/>
        </p:nvGrpSpPr>
        <p:grpSpPr>
          <a:xfrm>
            <a:off x="5888265" y="1412510"/>
            <a:ext cx="541564" cy="782964"/>
            <a:chOff x="9239249" y="3962400"/>
            <a:chExt cx="2002839" cy="289560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14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3" name="任意多边形 112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652306" y="1688177"/>
            <a:ext cx="115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绪论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5888265" y="2377710"/>
            <a:ext cx="541564" cy="782964"/>
            <a:chOff x="9239249" y="3962400"/>
            <a:chExt cx="2002839" cy="2895600"/>
          </a:xfrm>
        </p:grpSpPr>
        <p:grpSp>
          <p:nvGrpSpPr>
            <p:cNvPr id="178" name="组合 177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180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任意多边形 178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9" name="文本框 208"/>
          <p:cNvSpPr txBox="1"/>
          <p:nvPr/>
        </p:nvSpPr>
        <p:spPr>
          <a:xfrm>
            <a:off x="6652306" y="2653377"/>
            <a:ext cx="305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研究方法与思路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10" name="组合 209"/>
          <p:cNvGrpSpPr/>
          <p:nvPr/>
        </p:nvGrpSpPr>
        <p:grpSpPr>
          <a:xfrm>
            <a:off x="5888265" y="3342910"/>
            <a:ext cx="541564" cy="782964"/>
            <a:chOff x="9239249" y="3962400"/>
            <a:chExt cx="2002839" cy="2895600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2" name="任意多边形 2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2" name="文本框 241"/>
          <p:cNvSpPr txBox="1"/>
          <p:nvPr/>
        </p:nvSpPr>
        <p:spPr>
          <a:xfrm>
            <a:off x="6652260" y="3618865"/>
            <a:ext cx="4183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关键技术与实践难点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5888265" y="4308110"/>
            <a:ext cx="541564" cy="782964"/>
            <a:chOff x="9239249" y="3962400"/>
            <a:chExt cx="2002839" cy="2895600"/>
          </a:xfrm>
        </p:grpSpPr>
        <p:grpSp>
          <p:nvGrpSpPr>
            <p:cNvPr id="244" name="组合 243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46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45" name="任意多边形 244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5" name="文本框 274"/>
          <p:cNvSpPr txBox="1"/>
          <p:nvPr/>
        </p:nvSpPr>
        <p:spPr>
          <a:xfrm>
            <a:off x="6652305" y="4583777"/>
            <a:ext cx="31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研究成果与应用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grpSp>
        <p:nvGrpSpPr>
          <p:cNvPr id="276" name="组合 275"/>
          <p:cNvGrpSpPr/>
          <p:nvPr/>
        </p:nvGrpSpPr>
        <p:grpSpPr>
          <a:xfrm>
            <a:off x="5888265" y="5273311"/>
            <a:ext cx="541564" cy="782964"/>
            <a:chOff x="9239249" y="3962400"/>
            <a:chExt cx="2002839" cy="2895600"/>
          </a:xfrm>
        </p:grpSpPr>
        <p:grpSp>
          <p:nvGrpSpPr>
            <p:cNvPr id="277" name="组合 276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279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8" name="任意多边形 277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6652306" y="5548978"/>
            <a:ext cx="195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00B050"/>
                </a:solidFill>
              </a:rPr>
              <a:t>论文总结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76" name="KSO_Shape"/>
          <p:cNvSpPr/>
          <p:nvPr/>
        </p:nvSpPr>
        <p:spPr>
          <a:xfrm rot="5400000">
            <a:off x="5159324" y="2688899"/>
            <a:ext cx="476707" cy="456844"/>
          </a:xfrm>
          <a:custGeom>
            <a:avLst/>
            <a:gdLst/>
            <a:ahLst/>
            <a:cxnLst/>
            <a:rect l="l" t="t" r="r" b="b"/>
            <a:pathLst>
              <a:path w="1056529" h="1289138">
                <a:moveTo>
                  <a:pt x="532049" y="0"/>
                </a:moveTo>
                <a:cubicBezTo>
                  <a:pt x="556036" y="0"/>
                  <a:pt x="580024" y="21509"/>
                  <a:pt x="598326" y="64527"/>
                </a:cubicBezTo>
                <a:lnTo>
                  <a:pt x="637123" y="155716"/>
                </a:lnTo>
                <a:lnTo>
                  <a:pt x="900272" y="815646"/>
                </a:lnTo>
                <a:lnTo>
                  <a:pt x="898583" y="814429"/>
                </a:lnTo>
                <a:lnTo>
                  <a:pt x="1044424" y="1179716"/>
                </a:lnTo>
                <a:cubicBezTo>
                  <a:pt x="1062241" y="1224336"/>
                  <a:pt x="1059762" y="1257212"/>
                  <a:pt x="1041112" y="1273690"/>
                </a:cubicBezTo>
                <a:cubicBezTo>
                  <a:pt x="1040954" y="1274425"/>
                  <a:pt x="1040516" y="1274887"/>
                  <a:pt x="1040066" y="1275336"/>
                </a:cubicBezTo>
                <a:cubicBezTo>
                  <a:pt x="1022948" y="1292456"/>
                  <a:pt x="990619" y="1294370"/>
                  <a:pt x="947138" y="1277017"/>
                </a:cubicBezTo>
                <a:lnTo>
                  <a:pt x="528130" y="1109797"/>
                </a:lnTo>
                <a:lnTo>
                  <a:pt x="109124" y="1277016"/>
                </a:lnTo>
                <a:cubicBezTo>
                  <a:pt x="65643" y="1294369"/>
                  <a:pt x="33314" y="1292455"/>
                  <a:pt x="16196" y="1275335"/>
                </a:cubicBezTo>
                <a:cubicBezTo>
                  <a:pt x="15746" y="1274886"/>
                  <a:pt x="15308" y="1274424"/>
                  <a:pt x="15150" y="1273689"/>
                </a:cubicBezTo>
                <a:cubicBezTo>
                  <a:pt x="2252" y="1262294"/>
                  <a:pt x="-2911" y="1243056"/>
                  <a:pt x="1607" y="1217605"/>
                </a:cubicBezTo>
                <a:lnTo>
                  <a:pt x="452425" y="87037"/>
                </a:lnTo>
                <a:lnTo>
                  <a:pt x="462002" y="64527"/>
                </a:lnTo>
                <a:cubicBezTo>
                  <a:pt x="480783" y="20379"/>
                  <a:pt x="505554" y="-1114"/>
                  <a:pt x="530163" y="424"/>
                </a:cubicBezTo>
                <a:cubicBezTo>
                  <a:pt x="530789" y="17"/>
                  <a:pt x="531420" y="0"/>
                  <a:pt x="53204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3541 L 1.66667E-6 3.70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30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3" y="455436"/>
            <a:ext cx="2702184" cy="727935"/>
          </a:xfrm>
          <a:prstGeom prst="rect">
            <a:avLst/>
          </a:prstGeom>
        </p:spPr>
      </p:pic>
      <p:grpSp>
        <p:nvGrpSpPr>
          <p:cNvPr id="310" name="组合 309"/>
          <p:cNvGrpSpPr/>
          <p:nvPr/>
        </p:nvGrpSpPr>
        <p:grpSpPr>
          <a:xfrm>
            <a:off x="300264" y="338453"/>
            <a:ext cx="541564" cy="782964"/>
            <a:chOff x="9239249" y="3962400"/>
            <a:chExt cx="2002839" cy="2895600"/>
          </a:xfrm>
        </p:grpSpPr>
        <p:grpSp>
          <p:nvGrpSpPr>
            <p:cNvPr id="311" name="组合 310"/>
            <p:cNvGrpSpPr/>
            <p:nvPr/>
          </p:nvGrpSpPr>
          <p:grpSpPr>
            <a:xfrm>
              <a:off x="10086976" y="5181600"/>
              <a:ext cx="429846" cy="1676400"/>
              <a:chOff x="5705476" y="3343275"/>
              <a:chExt cx="635000" cy="2476500"/>
            </a:xfrm>
            <a:solidFill>
              <a:srgbClr val="544000"/>
            </a:solidFill>
          </p:grpSpPr>
          <p:sp>
            <p:nvSpPr>
              <p:cNvPr id="313" name="Freeform 1108"/>
              <p:cNvSpPr/>
              <p:nvPr/>
            </p:nvSpPr>
            <p:spPr bwMode="auto">
              <a:xfrm>
                <a:off x="5722938" y="3368675"/>
                <a:ext cx="331788" cy="2330450"/>
              </a:xfrm>
              <a:custGeom>
                <a:avLst/>
                <a:gdLst>
                  <a:gd name="T0" fmla="*/ 78 w 88"/>
                  <a:gd name="T1" fmla="*/ 3 h 620"/>
                  <a:gd name="T2" fmla="*/ 67 w 88"/>
                  <a:gd name="T3" fmla="*/ 329 h 620"/>
                  <a:gd name="T4" fmla="*/ 59 w 88"/>
                  <a:gd name="T5" fmla="*/ 498 h 620"/>
                  <a:gd name="T6" fmla="*/ 42 w 88"/>
                  <a:gd name="T7" fmla="*/ 564 h 620"/>
                  <a:gd name="T8" fmla="*/ 4 w 88"/>
                  <a:gd name="T9" fmla="*/ 609 h 620"/>
                  <a:gd name="T10" fmla="*/ 10 w 88"/>
                  <a:gd name="T11" fmla="*/ 619 h 620"/>
                  <a:gd name="T12" fmla="*/ 71 w 88"/>
                  <a:gd name="T13" fmla="*/ 535 h 620"/>
                  <a:gd name="T14" fmla="*/ 84 w 88"/>
                  <a:gd name="T15" fmla="*/ 366 h 620"/>
                  <a:gd name="T16" fmla="*/ 88 w 88"/>
                  <a:gd name="T17" fmla="*/ 185 h 620"/>
                  <a:gd name="T18" fmla="*/ 83 w 88"/>
                  <a:gd name="T19" fmla="*/ 3 h 620"/>
                  <a:gd name="T20" fmla="*/ 78 w 88"/>
                  <a:gd name="T21" fmla="*/ 3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620">
                    <a:moveTo>
                      <a:pt x="78" y="3"/>
                    </a:moveTo>
                    <a:cubicBezTo>
                      <a:pt x="75" y="112"/>
                      <a:pt x="71" y="221"/>
                      <a:pt x="67" y="329"/>
                    </a:cubicBezTo>
                    <a:cubicBezTo>
                      <a:pt x="66" y="386"/>
                      <a:pt x="67" y="442"/>
                      <a:pt x="59" y="498"/>
                    </a:cubicBezTo>
                    <a:cubicBezTo>
                      <a:pt x="56" y="521"/>
                      <a:pt x="51" y="543"/>
                      <a:pt x="42" y="564"/>
                    </a:cubicBezTo>
                    <a:cubicBezTo>
                      <a:pt x="33" y="583"/>
                      <a:pt x="19" y="594"/>
                      <a:pt x="4" y="609"/>
                    </a:cubicBezTo>
                    <a:cubicBezTo>
                      <a:pt x="0" y="613"/>
                      <a:pt x="5" y="620"/>
                      <a:pt x="10" y="619"/>
                    </a:cubicBezTo>
                    <a:cubicBezTo>
                      <a:pt x="45" y="612"/>
                      <a:pt x="63" y="565"/>
                      <a:pt x="71" y="535"/>
                    </a:cubicBezTo>
                    <a:cubicBezTo>
                      <a:pt x="85" y="481"/>
                      <a:pt x="83" y="422"/>
                      <a:pt x="84" y="366"/>
                    </a:cubicBezTo>
                    <a:cubicBezTo>
                      <a:pt x="85" y="305"/>
                      <a:pt x="88" y="245"/>
                      <a:pt x="88" y="185"/>
                    </a:cubicBezTo>
                    <a:cubicBezTo>
                      <a:pt x="88" y="124"/>
                      <a:pt x="85" y="64"/>
                      <a:pt x="83" y="3"/>
                    </a:cubicBezTo>
                    <a:cubicBezTo>
                      <a:pt x="83" y="0"/>
                      <a:pt x="78" y="0"/>
                      <a:pt x="7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9"/>
              <p:cNvSpPr/>
              <p:nvPr/>
            </p:nvSpPr>
            <p:spPr bwMode="auto">
              <a:xfrm>
                <a:off x="6092826" y="3343275"/>
                <a:ext cx="244475" cy="2381250"/>
              </a:xfrm>
              <a:custGeom>
                <a:avLst/>
                <a:gdLst>
                  <a:gd name="T0" fmla="*/ 9 w 65"/>
                  <a:gd name="T1" fmla="*/ 3 h 634"/>
                  <a:gd name="T2" fmla="*/ 4 w 65"/>
                  <a:gd name="T3" fmla="*/ 177 h 634"/>
                  <a:gd name="T4" fmla="*/ 8 w 65"/>
                  <a:gd name="T5" fmla="*/ 359 h 634"/>
                  <a:gd name="T6" fmla="*/ 23 w 65"/>
                  <a:gd name="T7" fmla="*/ 537 h 634"/>
                  <a:gd name="T8" fmla="*/ 58 w 65"/>
                  <a:gd name="T9" fmla="*/ 632 h 634"/>
                  <a:gd name="T10" fmla="*/ 63 w 65"/>
                  <a:gd name="T11" fmla="*/ 626 h 634"/>
                  <a:gd name="T12" fmla="*/ 36 w 65"/>
                  <a:gd name="T13" fmla="*/ 504 h 634"/>
                  <a:gd name="T14" fmla="*/ 23 w 65"/>
                  <a:gd name="T15" fmla="*/ 332 h 634"/>
                  <a:gd name="T16" fmla="*/ 19 w 65"/>
                  <a:gd name="T17" fmla="*/ 168 h 634"/>
                  <a:gd name="T18" fmla="*/ 16 w 65"/>
                  <a:gd name="T19" fmla="*/ 3 h 634"/>
                  <a:gd name="T20" fmla="*/ 9 w 65"/>
                  <a:gd name="T21" fmla="*/ 3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34">
                    <a:moveTo>
                      <a:pt x="9" y="3"/>
                    </a:moveTo>
                    <a:cubicBezTo>
                      <a:pt x="0" y="59"/>
                      <a:pt x="5" y="120"/>
                      <a:pt x="4" y="177"/>
                    </a:cubicBezTo>
                    <a:cubicBezTo>
                      <a:pt x="4" y="238"/>
                      <a:pt x="5" y="299"/>
                      <a:pt x="8" y="359"/>
                    </a:cubicBezTo>
                    <a:cubicBezTo>
                      <a:pt x="11" y="419"/>
                      <a:pt x="16" y="478"/>
                      <a:pt x="23" y="537"/>
                    </a:cubicBezTo>
                    <a:cubicBezTo>
                      <a:pt x="27" y="569"/>
                      <a:pt x="21" y="618"/>
                      <a:pt x="58" y="632"/>
                    </a:cubicBezTo>
                    <a:cubicBezTo>
                      <a:pt x="61" y="634"/>
                      <a:pt x="65" y="629"/>
                      <a:pt x="63" y="626"/>
                    </a:cubicBezTo>
                    <a:cubicBezTo>
                      <a:pt x="39" y="588"/>
                      <a:pt x="41" y="547"/>
                      <a:pt x="36" y="504"/>
                    </a:cubicBezTo>
                    <a:cubicBezTo>
                      <a:pt x="29" y="447"/>
                      <a:pt x="25" y="390"/>
                      <a:pt x="23" y="332"/>
                    </a:cubicBezTo>
                    <a:cubicBezTo>
                      <a:pt x="20" y="277"/>
                      <a:pt x="20" y="223"/>
                      <a:pt x="19" y="168"/>
                    </a:cubicBezTo>
                    <a:cubicBezTo>
                      <a:pt x="19" y="114"/>
                      <a:pt x="24" y="56"/>
                      <a:pt x="16" y="3"/>
                    </a:cubicBezTo>
                    <a:cubicBezTo>
                      <a:pt x="15" y="0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2"/>
              <p:cNvSpPr/>
              <p:nvPr/>
            </p:nvSpPr>
            <p:spPr bwMode="auto">
              <a:xfrm>
                <a:off x="6032501" y="3409950"/>
                <a:ext cx="112713" cy="774700"/>
              </a:xfrm>
              <a:custGeom>
                <a:avLst/>
                <a:gdLst>
                  <a:gd name="T0" fmla="*/ 12 w 30"/>
                  <a:gd name="T1" fmla="*/ 6 h 206"/>
                  <a:gd name="T2" fmla="*/ 0 w 30"/>
                  <a:gd name="T3" fmla="*/ 98 h 206"/>
                  <a:gd name="T4" fmla="*/ 4 w 30"/>
                  <a:gd name="T5" fmla="*/ 144 h 206"/>
                  <a:gd name="T6" fmla="*/ 3 w 30"/>
                  <a:gd name="T7" fmla="*/ 198 h 206"/>
                  <a:gd name="T8" fmla="*/ 15 w 30"/>
                  <a:gd name="T9" fmla="*/ 201 h 206"/>
                  <a:gd name="T10" fmla="*/ 20 w 30"/>
                  <a:gd name="T11" fmla="*/ 113 h 206"/>
                  <a:gd name="T12" fmla="*/ 23 w 30"/>
                  <a:gd name="T13" fmla="*/ 8 h 206"/>
                  <a:gd name="T14" fmla="*/ 12 w 30"/>
                  <a:gd name="T15" fmla="*/ 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06">
                    <a:moveTo>
                      <a:pt x="12" y="6"/>
                    </a:moveTo>
                    <a:cubicBezTo>
                      <a:pt x="7" y="37"/>
                      <a:pt x="0" y="67"/>
                      <a:pt x="0" y="98"/>
                    </a:cubicBezTo>
                    <a:cubicBezTo>
                      <a:pt x="1" y="114"/>
                      <a:pt x="3" y="129"/>
                      <a:pt x="4" y="144"/>
                    </a:cubicBezTo>
                    <a:cubicBezTo>
                      <a:pt x="5" y="162"/>
                      <a:pt x="3" y="180"/>
                      <a:pt x="3" y="198"/>
                    </a:cubicBezTo>
                    <a:cubicBezTo>
                      <a:pt x="4" y="204"/>
                      <a:pt x="12" y="206"/>
                      <a:pt x="15" y="201"/>
                    </a:cubicBezTo>
                    <a:cubicBezTo>
                      <a:pt x="30" y="176"/>
                      <a:pt x="23" y="141"/>
                      <a:pt x="20" y="113"/>
                    </a:cubicBezTo>
                    <a:cubicBezTo>
                      <a:pt x="16" y="78"/>
                      <a:pt x="21" y="43"/>
                      <a:pt x="23" y="8"/>
                    </a:cubicBezTo>
                    <a:cubicBezTo>
                      <a:pt x="23" y="2"/>
                      <a:pt x="13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13"/>
              <p:cNvSpPr/>
              <p:nvPr/>
            </p:nvSpPr>
            <p:spPr bwMode="auto">
              <a:xfrm>
                <a:off x="6010276" y="3519488"/>
                <a:ext cx="134938" cy="1182688"/>
              </a:xfrm>
              <a:custGeom>
                <a:avLst/>
                <a:gdLst>
                  <a:gd name="T0" fmla="*/ 23 w 36"/>
                  <a:gd name="T1" fmla="*/ 7 h 315"/>
                  <a:gd name="T2" fmla="*/ 15 w 36"/>
                  <a:gd name="T3" fmla="*/ 157 h 315"/>
                  <a:gd name="T4" fmla="*/ 9 w 36"/>
                  <a:gd name="T5" fmla="*/ 228 h 315"/>
                  <a:gd name="T6" fmla="*/ 2 w 36"/>
                  <a:gd name="T7" fmla="*/ 306 h 315"/>
                  <a:gd name="T8" fmla="*/ 13 w 36"/>
                  <a:gd name="T9" fmla="*/ 309 h 315"/>
                  <a:gd name="T10" fmla="*/ 33 w 36"/>
                  <a:gd name="T11" fmla="*/ 166 h 315"/>
                  <a:gd name="T12" fmla="*/ 33 w 36"/>
                  <a:gd name="T13" fmla="*/ 7 h 315"/>
                  <a:gd name="T14" fmla="*/ 23 w 36"/>
                  <a:gd name="T15" fmla="*/ 7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15">
                    <a:moveTo>
                      <a:pt x="23" y="7"/>
                    </a:moveTo>
                    <a:cubicBezTo>
                      <a:pt x="20" y="57"/>
                      <a:pt x="18" y="107"/>
                      <a:pt x="15" y="157"/>
                    </a:cubicBezTo>
                    <a:cubicBezTo>
                      <a:pt x="13" y="181"/>
                      <a:pt x="11" y="205"/>
                      <a:pt x="9" y="228"/>
                    </a:cubicBezTo>
                    <a:cubicBezTo>
                      <a:pt x="6" y="254"/>
                      <a:pt x="0" y="281"/>
                      <a:pt x="2" y="306"/>
                    </a:cubicBezTo>
                    <a:cubicBezTo>
                      <a:pt x="2" y="312"/>
                      <a:pt x="10" y="315"/>
                      <a:pt x="13" y="309"/>
                    </a:cubicBezTo>
                    <a:cubicBezTo>
                      <a:pt x="32" y="267"/>
                      <a:pt x="31" y="212"/>
                      <a:pt x="33" y="166"/>
                    </a:cubicBezTo>
                    <a:cubicBezTo>
                      <a:pt x="36" y="113"/>
                      <a:pt x="36" y="60"/>
                      <a:pt x="33" y="7"/>
                    </a:cubicBezTo>
                    <a:cubicBezTo>
                      <a:pt x="33" y="0"/>
                      <a:pt x="23" y="0"/>
                      <a:pt x="2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14"/>
              <p:cNvSpPr/>
              <p:nvPr/>
            </p:nvSpPr>
            <p:spPr bwMode="auto">
              <a:xfrm>
                <a:off x="6024563" y="3759200"/>
                <a:ext cx="120650" cy="1030288"/>
              </a:xfrm>
              <a:custGeom>
                <a:avLst/>
                <a:gdLst>
                  <a:gd name="T0" fmla="*/ 14 w 32"/>
                  <a:gd name="T1" fmla="*/ 8 h 274"/>
                  <a:gd name="T2" fmla="*/ 13 w 32"/>
                  <a:gd name="T3" fmla="*/ 133 h 274"/>
                  <a:gd name="T4" fmla="*/ 9 w 32"/>
                  <a:gd name="T5" fmla="*/ 200 h 274"/>
                  <a:gd name="T6" fmla="*/ 0 w 32"/>
                  <a:gd name="T7" fmla="*/ 264 h 274"/>
                  <a:gd name="T8" fmla="*/ 13 w 32"/>
                  <a:gd name="T9" fmla="*/ 268 h 274"/>
                  <a:gd name="T10" fmla="*/ 31 w 32"/>
                  <a:gd name="T11" fmla="*/ 150 h 274"/>
                  <a:gd name="T12" fmla="*/ 27 w 32"/>
                  <a:gd name="T13" fmla="*/ 8 h 274"/>
                  <a:gd name="T14" fmla="*/ 14 w 32"/>
                  <a:gd name="T15" fmla="*/ 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74">
                    <a:moveTo>
                      <a:pt x="14" y="8"/>
                    </a:moveTo>
                    <a:cubicBezTo>
                      <a:pt x="14" y="50"/>
                      <a:pt x="14" y="91"/>
                      <a:pt x="13" y="133"/>
                    </a:cubicBezTo>
                    <a:cubicBezTo>
                      <a:pt x="13" y="155"/>
                      <a:pt x="11" y="177"/>
                      <a:pt x="9" y="200"/>
                    </a:cubicBezTo>
                    <a:cubicBezTo>
                      <a:pt x="7" y="221"/>
                      <a:pt x="1" y="243"/>
                      <a:pt x="0" y="264"/>
                    </a:cubicBezTo>
                    <a:cubicBezTo>
                      <a:pt x="0" y="271"/>
                      <a:pt x="10" y="274"/>
                      <a:pt x="13" y="268"/>
                    </a:cubicBezTo>
                    <a:cubicBezTo>
                      <a:pt x="29" y="233"/>
                      <a:pt x="30" y="187"/>
                      <a:pt x="31" y="150"/>
                    </a:cubicBezTo>
                    <a:cubicBezTo>
                      <a:pt x="32" y="102"/>
                      <a:pt x="29" y="55"/>
                      <a:pt x="27" y="8"/>
                    </a:cubicBezTo>
                    <a:cubicBezTo>
                      <a:pt x="27" y="0"/>
                      <a:pt x="15" y="0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15"/>
              <p:cNvSpPr/>
              <p:nvPr/>
            </p:nvSpPr>
            <p:spPr bwMode="auto">
              <a:xfrm>
                <a:off x="6032501" y="4105275"/>
                <a:ext cx="93663" cy="654050"/>
              </a:xfrm>
              <a:custGeom>
                <a:avLst/>
                <a:gdLst>
                  <a:gd name="T0" fmla="*/ 5 w 25"/>
                  <a:gd name="T1" fmla="*/ 8 h 174"/>
                  <a:gd name="T2" fmla="*/ 3 w 25"/>
                  <a:gd name="T3" fmla="*/ 88 h 174"/>
                  <a:gd name="T4" fmla="*/ 8 w 25"/>
                  <a:gd name="T5" fmla="*/ 169 h 174"/>
                  <a:gd name="T6" fmla="*/ 17 w 25"/>
                  <a:gd name="T7" fmla="*/ 169 h 174"/>
                  <a:gd name="T8" fmla="*/ 21 w 25"/>
                  <a:gd name="T9" fmla="*/ 97 h 174"/>
                  <a:gd name="T10" fmla="*/ 17 w 25"/>
                  <a:gd name="T11" fmla="*/ 8 h 174"/>
                  <a:gd name="T12" fmla="*/ 5 w 25"/>
                  <a:gd name="T13" fmla="*/ 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4">
                    <a:moveTo>
                      <a:pt x="5" y="8"/>
                    </a:moveTo>
                    <a:cubicBezTo>
                      <a:pt x="4" y="35"/>
                      <a:pt x="3" y="61"/>
                      <a:pt x="3" y="88"/>
                    </a:cubicBezTo>
                    <a:cubicBezTo>
                      <a:pt x="3" y="114"/>
                      <a:pt x="0" y="144"/>
                      <a:pt x="8" y="169"/>
                    </a:cubicBezTo>
                    <a:cubicBezTo>
                      <a:pt x="9" y="174"/>
                      <a:pt x="16" y="174"/>
                      <a:pt x="17" y="169"/>
                    </a:cubicBezTo>
                    <a:cubicBezTo>
                      <a:pt x="25" y="146"/>
                      <a:pt x="21" y="120"/>
                      <a:pt x="21" y="97"/>
                    </a:cubicBezTo>
                    <a:cubicBezTo>
                      <a:pt x="20" y="67"/>
                      <a:pt x="18" y="38"/>
                      <a:pt x="17" y="8"/>
                    </a:cubicBezTo>
                    <a:cubicBezTo>
                      <a:pt x="17" y="0"/>
                      <a:pt x="5" y="0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16"/>
              <p:cNvSpPr/>
              <p:nvPr/>
            </p:nvSpPr>
            <p:spPr bwMode="auto">
              <a:xfrm>
                <a:off x="6027738" y="4210050"/>
                <a:ext cx="128588" cy="898525"/>
              </a:xfrm>
              <a:custGeom>
                <a:avLst/>
                <a:gdLst>
                  <a:gd name="T0" fmla="*/ 3 w 34"/>
                  <a:gd name="T1" fmla="*/ 5 h 239"/>
                  <a:gd name="T2" fmla="*/ 25 w 34"/>
                  <a:gd name="T3" fmla="*/ 236 h 239"/>
                  <a:gd name="T4" fmla="*/ 31 w 34"/>
                  <a:gd name="T5" fmla="*/ 235 h 239"/>
                  <a:gd name="T6" fmla="*/ 12 w 34"/>
                  <a:gd name="T7" fmla="*/ 5 h 239"/>
                  <a:gd name="T8" fmla="*/ 3 w 34"/>
                  <a:gd name="T9" fmla="*/ 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9">
                    <a:moveTo>
                      <a:pt x="3" y="5"/>
                    </a:moveTo>
                    <a:cubicBezTo>
                      <a:pt x="0" y="81"/>
                      <a:pt x="4" y="163"/>
                      <a:pt x="25" y="236"/>
                    </a:cubicBezTo>
                    <a:cubicBezTo>
                      <a:pt x="26" y="239"/>
                      <a:pt x="31" y="238"/>
                      <a:pt x="31" y="235"/>
                    </a:cubicBezTo>
                    <a:cubicBezTo>
                      <a:pt x="34" y="159"/>
                      <a:pt x="16" y="81"/>
                      <a:pt x="12" y="5"/>
                    </a:cubicBezTo>
                    <a:cubicBezTo>
                      <a:pt x="12" y="0"/>
                      <a:pt x="3" y="0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17"/>
              <p:cNvSpPr/>
              <p:nvPr/>
            </p:nvSpPr>
            <p:spPr bwMode="auto">
              <a:xfrm>
                <a:off x="6054726" y="4530725"/>
                <a:ext cx="104775" cy="866775"/>
              </a:xfrm>
              <a:custGeom>
                <a:avLst/>
                <a:gdLst>
                  <a:gd name="T0" fmla="*/ 15 w 28"/>
                  <a:gd name="T1" fmla="*/ 6 h 231"/>
                  <a:gd name="T2" fmla="*/ 5 w 28"/>
                  <a:gd name="T3" fmla="*/ 108 h 231"/>
                  <a:gd name="T4" fmla="*/ 4 w 28"/>
                  <a:gd name="T5" fmla="*/ 225 h 231"/>
                  <a:gd name="T6" fmla="*/ 12 w 28"/>
                  <a:gd name="T7" fmla="*/ 227 h 231"/>
                  <a:gd name="T8" fmla="*/ 21 w 28"/>
                  <a:gd name="T9" fmla="*/ 125 h 231"/>
                  <a:gd name="T10" fmla="*/ 26 w 28"/>
                  <a:gd name="T11" fmla="*/ 8 h 231"/>
                  <a:gd name="T12" fmla="*/ 15 w 28"/>
                  <a:gd name="T13" fmla="*/ 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31">
                    <a:moveTo>
                      <a:pt x="15" y="6"/>
                    </a:moveTo>
                    <a:cubicBezTo>
                      <a:pt x="11" y="40"/>
                      <a:pt x="7" y="74"/>
                      <a:pt x="5" y="108"/>
                    </a:cubicBezTo>
                    <a:cubicBezTo>
                      <a:pt x="2" y="146"/>
                      <a:pt x="0" y="187"/>
                      <a:pt x="4" y="225"/>
                    </a:cubicBezTo>
                    <a:cubicBezTo>
                      <a:pt x="4" y="228"/>
                      <a:pt x="10" y="231"/>
                      <a:pt x="12" y="227"/>
                    </a:cubicBezTo>
                    <a:cubicBezTo>
                      <a:pt x="28" y="196"/>
                      <a:pt x="21" y="158"/>
                      <a:pt x="21" y="125"/>
                    </a:cubicBezTo>
                    <a:cubicBezTo>
                      <a:pt x="22" y="86"/>
                      <a:pt x="25" y="47"/>
                      <a:pt x="26" y="8"/>
                    </a:cubicBezTo>
                    <a:cubicBezTo>
                      <a:pt x="26" y="2"/>
                      <a:pt x="16" y="0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18"/>
              <p:cNvSpPr/>
              <p:nvPr/>
            </p:nvSpPr>
            <p:spPr bwMode="auto">
              <a:xfrm>
                <a:off x="5980113" y="4602163"/>
                <a:ext cx="134938" cy="844550"/>
              </a:xfrm>
              <a:custGeom>
                <a:avLst/>
                <a:gdLst>
                  <a:gd name="T0" fmla="*/ 21 w 36"/>
                  <a:gd name="T1" fmla="*/ 9 h 225"/>
                  <a:gd name="T2" fmla="*/ 5 w 36"/>
                  <a:gd name="T3" fmla="*/ 217 h 225"/>
                  <a:gd name="T4" fmla="*/ 16 w 36"/>
                  <a:gd name="T5" fmla="*/ 220 h 225"/>
                  <a:gd name="T6" fmla="*/ 25 w 36"/>
                  <a:gd name="T7" fmla="*/ 130 h 225"/>
                  <a:gd name="T8" fmla="*/ 35 w 36"/>
                  <a:gd name="T9" fmla="*/ 9 h 225"/>
                  <a:gd name="T10" fmla="*/ 21 w 36"/>
                  <a:gd name="T11" fmla="*/ 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25">
                    <a:moveTo>
                      <a:pt x="21" y="9"/>
                    </a:moveTo>
                    <a:cubicBezTo>
                      <a:pt x="13" y="77"/>
                      <a:pt x="0" y="148"/>
                      <a:pt x="5" y="217"/>
                    </a:cubicBezTo>
                    <a:cubicBezTo>
                      <a:pt x="6" y="222"/>
                      <a:pt x="13" y="225"/>
                      <a:pt x="16" y="220"/>
                    </a:cubicBezTo>
                    <a:cubicBezTo>
                      <a:pt x="30" y="193"/>
                      <a:pt x="23" y="159"/>
                      <a:pt x="25" y="130"/>
                    </a:cubicBezTo>
                    <a:cubicBezTo>
                      <a:pt x="28" y="90"/>
                      <a:pt x="32" y="49"/>
                      <a:pt x="35" y="9"/>
                    </a:cubicBezTo>
                    <a:cubicBezTo>
                      <a:pt x="36" y="0"/>
                      <a:pt x="22" y="0"/>
                      <a:pt x="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19"/>
              <p:cNvSpPr/>
              <p:nvPr/>
            </p:nvSpPr>
            <p:spPr bwMode="auto">
              <a:xfrm>
                <a:off x="5967413" y="4743450"/>
                <a:ext cx="125413" cy="808038"/>
              </a:xfrm>
              <a:custGeom>
                <a:avLst/>
                <a:gdLst>
                  <a:gd name="T0" fmla="*/ 18 w 33"/>
                  <a:gd name="T1" fmla="*/ 8 h 215"/>
                  <a:gd name="T2" fmla="*/ 8 w 33"/>
                  <a:gd name="T3" fmla="*/ 105 h 215"/>
                  <a:gd name="T4" fmla="*/ 8 w 33"/>
                  <a:gd name="T5" fmla="*/ 210 h 215"/>
                  <a:gd name="T6" fmla="*/ 20 w 33"/>
                  <a:gd name="T7" fmla="*/ 210 h 215"/>
                  <a:gd name="T8" fmla="*/ 24 w 33"/>
                  <a:gd name="T9" fmla="*/ 113 h 215"/>
                  <a:gd name="T10" fmla="*/ 32 w 33"/>
                  <a:gd name="T11" fmla="*/ 10 h 215"/>
                  <a:gd name="T12" fmla="*/ 18 w 33"/>
                  <a:gd name="T13" fmla="*/ 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15">
                    <a:moveTo>
                      <a:pt x="18" y="8"/>
                    </a:moveTo>
                    <a:cubicBezTo>
                      <a:pt x="13" y="40"/>
                      <a:pt x="10" y="72"/>
                      <a:pt x="8" y="105"/>
                    </a:cubicBezTo>
                    <a:cubicBezTo>
                      <a:pt x="6" y="138"/>
                      <a:pt x="0" y="177"/>
                      <a:pt x="8" y="210"/>
                    </a:cubicBezTo>
                    <a:cubicBezTo>
                      <a:pt x="10" y="215"/>
                      <a:pt x="18" y="215"/>
                      <a:pt x="20" y="210"/>
                    </a:cubicBezTo>
                    <a:cubicBezTo>
                      <a:pt x="28" y="180"/>
                      <a:pt x="23" y="145"/>
                      <a:pt x="24" y="113"/>
                    </a:cubicBezTo>
                    <a:cubicBezTo>
                      <a:pt x="26" y="79"/>
                      <a:pt x="28" y="44"/>
                      <a:pt x="32" y="10"/>
                    </a:cubicBezTo>
                    <a:cubicBezTo>
                      <a:pt x="33" y="2"/>
                      <a:pt x="19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20"/>
              <p:cNvSpPr/>
              <p:nvPr/>
            </p:nvSpPr>
            <p:spPr bwMode="auto">
              <a:xfrm>
                <a:off x="6057901" y="4797425"/>
                <a:ext cx="101600" cy="800100"/>
              </a:xfrm>
              <a:custGeom>
                <a:avLst/>
                <a:gdLst>
                  <a:gd name="T0" fmla="*/ 2 w 27"/>
                  <a:gd name="T1" fmla="*/ 7 h 213"/>
                  <a:gd name="T2" fmla="*/ 3 w 27"/>
                  <a:gd name="T3" fmla="*/ 98 h 213"/>
                  <a:gd name="T4" fmla="*/ 5 w 27"/>
                  <a:gd name="T5" fmla="*/ 199 h 213"/>
                  <a:gd name="T6" fmla="*/ 20 w 27"/>
                  <a:gd name="T7" fmla="*/ 195 h 213"/>
                  <a:gd name="T8" fmla="*/ 18 w 27"/>
                  <a:gd name="T9" fmla="*/ 190 h 213"/>
                  <a:gd name="T10" fmla="*/ 9 w 27"/>
                  <a:gd name="T11" fmla="*/ 190 h 213"/>
                  <a:gd name="T12" fmla="*/ 6 w 27"/>
                  <a:gd name="T13" fmla="*/ 195 h 213"/>
                  <a:gd name="T14" fmla="*/ 21 w 27"/>
                  <a:gd name="T15" fmla="*/ 201 h 213"/>
                  <a:gd name="T16" fmla="*/ 21 w 27"/>
                  <a:gd name="T17" fmla="*/ 107 h 213"/>
                  <a:gd name="T18" fmla="*/ 13 w 27"/>
                  <a:gd name="T19" fmla="*/ 7 h 213"/>
                  <a:gd name="T20" fmla="*/ 2 w 27"/>
                  <a:gd name="T21" fmla="*/ 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13">
                    <a:moveTo>
                      <a:pt x="2" y="7"/>
                    </a:moveTo>
                    <a:cubicBezTo>
                      <a:pt x="0" y="37"/>
                      <a:pt x="1" y="68"/>
                      <a:pt x="3" y="98"/>
                    </a:cubicBezTo>
                    <a:cubicBezTo>
                      <a:pt x="4" y="132"/>
                      <a:pt x="2" y="166"/>
                      <a:pt x="5" y="199"/>
                    </a:cubicBezTo>
                    <a:cubicBezTo>
                      <a:pt x="10" y="197"/>
                      <a:pt x="15" y="196"/>
                      <a:pt x="20" y="195"/>
                    </a:cubicBezTo>
                    <a:cubicBezTo>
                      <a:pt x="19" y="193"/>
                      <a:pt x="18" y="192"/>
                      <a:pt x="18" y="190"/>
                    </a:cubicBezTo>
                    <a:cubicBezTo>
                      <a:pt x="16" y="186"/>
                      <a:pt x="11" y="186"/>
                      <a:pt x="9" y="190"/>
                    </a:cubicBezTo>
                    <a:cubicBezTo>
                      <a:pt x="8" y="192"/>
                      <a:pt x="7" y="193"/>
                      <a:pt x="6" y="195"/>
                    </a:cubicBezTo>
                    <a:cubicBezTo>
                      <a:pt x="0" y="205"/>
                      <a:pt x="19" y="213"/>
                      <a:pt x="21" y="201"/>
                    </a:cubicBezTo>
                    <a:cubicBezTo>
                      <a:pt x="27" y="171"/>
                      <a:pt x="23" y="138"/>
                      <a:pt x="21" y="107"/>
                    </a:cubicBezTo>
                    <a:cubicBezTo>
                      <a:pt x="18" y="74"/>
                      <a:pt x="14" y="41"/>
                      <a:pt x="13" y="7"/>
                    </a:cubicBezTo>
                    <a:cubicBezTo>
                      <a:pt x="12" y="0"/>
                      <a:pt x="2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121"/>
              <p:cNvSpPr/>
              <p:nvPr/>
            </p:nvSpPr>
            <p:spPr bwMode="auto">
              <a:xfrm>
                <a:off x="6084888" y="4946650"/>
                <a:ext cx="104775" cy="681038"/>
              </a:xfrm>
              <a:custGeom>
                <a:avLst/>
                <a:gdLst>
                  <a:gd name="T0" fmla="*/ 9 w 28"/>
                  <a:gd name="T1" fmla="*/ 4 h 181"/>
                  <a:gd name="T2" fmla="*/ 4 w 28"/>
                  <a:gd name="T3" fmla="*/ 94 h 181"/>
                  <a:gd name="T4" fmla="*/ 9 w 28"/>
                  <a:gd name="T5" fmla="*/ 176 h 181"/>
                  <a:gd name="T6" fmla="*/ 19 w 28"/>
                  <a:gd name="T7" fmla="*/ 176 h 181"/>
                  <a:gd name="T8" fmla="*/ 21 w 28"/>
                  <a:gd name="T9" fmla="*/ 94 h 181"/>
                  <a:gd name="T10" fmla="*/ 16 w 28"/>
                  <a:gd name="T11" fmla="*/ 4 h 181"/>
                  <a:gd name="T12" fmla="*/ 9 w 28"/>
                  <a:gd name="T13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81">
                    <a:moveTo>
                      <a:pt x="9" y="4"/>
                    </a:moveTo>
                    <a:cubicBezTo>
                      <a:pt x="6" y="34"/>
                      <a:pt x="5" y="64"/>
                      <a:pt x="4" y="94"/>
                    </a:cubicBezTo>
                    <a:cubicBezTo>
                      <a:pt x="4" y="120"/>
                      <a:pt x="0" y="151"/>
                      <a:pt x="9" y="176"/>
                    </a:cubicBezTo>
                    <a:cubicBezTo>
                      <a:pt x="11" y="181"/>
                      <a:pt x="17" y="181"/>
                      <a:pt x="19" y="176"/>
                    </a:cubicBezTo>
                    <a:cubicBezTo>
                      <a:pt x="28" y="151"/>
                      <a:pt x="22" y="120"/>
                      <a:pt x="21" y="94"/>
                    </a:cubicBezTo>
                    <a:cubicBezTo>
                      <a:pt x="20" y="64"/>
                      <a:pt x="20" y="34"/>
                      <a:pt x="16" y="4"/>
                    </a:cubicBezTo>
                    <a:cubicBezTo>
                      <a:pt x="15" y="0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122"/>
              <p:cNvSpPr/>
              <p:nvPr/>
            </p:nvSpPr>
            <p:spPr bwMode="auto">
              <a:xfrm>
                <a:off x="6092826" y="5108575"/>
                <a:ext cx="131763" cy="582613"/>
              </a:xfrm>
              <a:custGeom>
                <a:avLst/>
                <a:gdLst>
                  <a:gd name="T0" fmla="*/ 0 w 35"/>
                  <a:gd name="T1" fmla="*/ 8 h 155"/>
                  <a:gd name="T2" fmla="*/ 22 w 35"/>
                  <a:gd name="T3" fmla="*/ 149 h 155"/>
                  <a:gd name="T4" fmla="*/ 35 w 35"/>
                  <a:gd name="T5" fmla="*/ 145 h 155"/>
                  <a:gd name="T6" fmla="*/ 24 w 35"/>
                  <a:gd name="T7" fmla="*/ 84 h 155"/>
                  <a:gd name="T8" fmla="*/ 12 w 35"/>
                  <a:gd name="T9" fmla="*/ 8 h 155"/>
                  <a:gd name="T10" fmla="*/ 0 w 35"/>
                  <a:gd name="T11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55">
                    <a:moveTo>
                      <a:pt x="0" y="8"/>
                    </a:moveTo>
                    <a:cubicBezTo>
                      <a:pt x="1" y="53"/>
                      <a:pt x="3" y="107"/>
                      <a:pt x="22" y="149"/>
                    </a:cubicBezTo>
                    <a:cubicBezTo>
                      <a:pt x="25" y="155"/>
                      <a:pt x="35" y="152"/>
                      <a:pt x="35" y="145"/>
                    </a:cubicBezTo>
                    <a:cubicBezTo>
                      <a:pt x="34" y="125"/>
                      <a:pt x="28" y="104"/>
                      <a:pt x="24" y="84"/>
                    </a:cubicBezTo>
                    <a:cubicBezTo>
                      <a:pt x="19" y="59"/>
                      <a:pt x="15" y="33"/>
                      <a:pt x="12" y="8"/>
                    </a:cubicBezTo>
                    <a:cubicBezTo>
                      <a:pt x="11" y="1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123"/>
              <p:cNvSpPr/>
              <p:nvPr/>
            </p:nvSpPr>
            <p:spPr bwMode="auto">
              <a:xfrm>
                <a:off x="6103938" y="5300663"/>
                <a:ext cx="150813" cy="352425"/>
              </a:xfrm>
              <a:custGeom>
                <a:avLst/>
                <a:gdLst>
                  <a:gd name="T0" fmla="*/ 2 w 40"/>
                  <a:gd name="T1" fmla="*/ 7 h 94"/>
                  <a:gd name="T2" fmla="*/ 25 w 40"/>
                  <a:gd name="T3" fmla="*/ 91 h 94"/>
                  <a:gd name="T4" fmla="*/ 32 w 40"/>
                  <a:gd name="T5" fmla="*/ 94 h 94"/>
                  <a:gd name="T6" fmla="*/ 36 w 40"/>
                  <a:gd name="T7" fmla="*/ 93 h 94"/>
                  <a:gd name="T8" fmla="*/ 39 w 40"/>
                  <a:gd name="T9" fmla="*/ 85 h 94"/>
                  <a:gd name="T10" fmla="*/ 13 w 40"/>
                  <a:gd name="T11" fmla="*/ 7 h 94"/>
                  <a:gd name="T12" fmla="*/ 2 w 40"/>
                  <a:gd name="T13" fmla="*/ 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" y="7"/>
                    </a:moveTo>
                    <a:cubicBezTo>
                      <a:pt x="0" y="36"/>
                      <a:pt x="13" y="66"/>
                      <a:pt x="25" y="91"/>
                    </a:cubicBezTo>
                    <a:cubicBezTo>
                      <a:pt x="26" y="93"/>
                      <a:pt x="29" y="94"/>
                      <a:pt x="32" y="94"/>
                    </a:cubicBezTo>
                    <a:cubicBezTo>
                      <a:pt x="33" y="94"/>
                      <a:pt x="34" y="94"/>
                      <a:pt x="36" y="93"/>
                    </a:cubicBezTo>
                    <a:cubicBezTo>
                      <a:pt x="39" y="91"/>
                      <a:pt x="40" y="88"/>
                      <a:pt x="39" y="85"/>
                    </a:cubicBezTo>
                    <a:cubicBezTo>
                      <a:pt x="34" y="58"/>
                      <a:pt x="14" y="36"/>
                      <a:pt x="13" y="7"/>
                    </a:cubicBezTo>
                    <a:cubicBezTo>
                      <a:pt x="13" y="0"/>
                      <a:pt x="3" y="0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124"/>
              <p:cNvSpPr/>
              <p:nvPr/>
            </p:nvSpPr>
            <p:spPr bwMode="auto">
              <a:xfrm>
                <a:off x="6110288" y="5045075"/>
                <a:ext cx="158750" cy="571500"/>
              </a:xfrm>
              <a:custGeom>
                <a:avLst/>
                <a:gdLst>
                  <a:gd name="T0" fmla="*/ 0 w 42"/>
                  <a:gd name="T1" fmla="*/ 6 h 152"/>
                  <a:gd name="T2" fmla="*/ 7 w 42"/>
                  <a:gd name="T3" fmla="*/ 82 h 152"/>
                  <a:gd name="T4" fmla="*/ 15 w 42"/>
                  <a:gd name="T5" fmla="*/ 115 h 152"/>
                  <a:gd name="T6" fmla="*/ 21 w 42"/>
                  <a:gd name="T7" fmla="*/ 147 h 152"/>
                  <a:gd name="T8" fmla="*/ 30 w 42"/>
                  <a:gd name="T9" fmla="*/ 149 h 152"/>
                  <a:gd name="T10" fmla="*/ 28 w 42"/>
                  <a:gd name="T11" fmla="*/ 97 h 152"/>
                  <a:gd name="T12" fmla="*/ 11 w 42"/>
                  <a:gd name="T13" fmla="*/ 6 h 152"/>
                  <a:gd name="T14" fmla="*/ 0 w 42"/>
                  <a:gd name="T1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52">
                    <a:moveTo>
                      <a:pt x="0" y="6"/>
                    </a:moveTo>
                    <a:cubicBezTo>
                      <a:pt x="0" y="32"/>
                      <a:pt x="2" y="57"/>
                      <a:pt x="7" y="82"/>
                    </a:cubicBezTo>
                    <a:cubicBezTo>
                      <a:pt x="9" y="93"/>
                      <a:pt x="12" y="104"/>
                      <a:pt x="15" y="115"/>
                    </a:cubicBezTo>
                    <a:cubicBezTo>
                      <a:pt x="18" y="125"/>
                      <a:pt x="17" y="137"/>
                      <a:pt x="21" y="147"/>
                    </a:cubicBezTo>
                    <a:cubicBezTo>
                      <a:pt x="22" y="150"/>
                      <a:pt x="27" y="152"/>
                      <a:pt x="30" y="149"/>
                    </a:cubicBezTo>
                    <a:cubicBezTo>
                      <a:pt x="42" y="135"/>
                      <a:pt x="33" y="113"/>
                      <a:pt x="28" y="97"/>
                    </a:cubicBezTo>
                    <a:cubicBezTo>
                      <a:pt x="19" y="68"/>
                      <a:pt x="13" y="37"/>
                      <a:pt x="11" y="6"/>
                    </a:cubicBezTo>
                    <a:cubicBezTo>
                      <a:pt x="10" y="0"/>
                      <a:pt x="1" y="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125"/>
              <p:cNvSpPr/>
              <p:nvPr/>
            </p:nvSpPr>
            <p:spPr bwMode="auto">
              <a:xfrm>
                <a:off x="6057901" y="5267325"/>
                <a:ext cx="90488" cy="325438"/>
              </a:xfrm>
              <a:custGeom>
                <a:avLst/>
                <a:gdLst>
                  <a:gd name="T0" fmla="*/ 1 w 24"/>
                  <a:gd name="T1" fmla="*/ 8 h 87"/>
                  <a:gd name="T2" fmla="*/ 17 w 24"/>
                  <a:gd name="T3" fmla="*/ 84 h 87"/>
                  <a:gd name="T4" fmla="*/ 24 w 24"/>
                  <a:gd name="T5" fmla="*/ 82 h 87"/>
                  <a:gd name="T6" fmla="*/ 18 w 24"/>
                  <a:gd name="T7" fmla="*/ 46 h 87"/>
                  <a:gd name="T8" fmla="*/ 13 w 24"/>
                  <a:gd name="T9" fmla="*/ 7 h 87"/>
                  <a:gd name="T10" fmla="*/ 1 w 24"/>
                  <a:gd name="T11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7">
                    <a:moveTo>
                      <a:pt x="1" y="8"/>
                    </a:moveTo>
                    <a:cubicBezTo>
                      <a:pt x="4" y="31"/>
                      <a:pt x="2" y="66"/>
                      <a:pt x="17" y="84"/>
                    </a:cubicBezTo>
                    <a:cubicBezTo>
                      <a:pt x="19" y="87"/>
                      <a:pt x="23" y="85"/>
                      <a:pt x="24" y="82"/>
                    </a:cubicBezTo>
                    <a:cubicBezTo>
                      <a:pt x="24" y="70"/>
                      <a:pt x="20" y="58"/>
                      <a:pt x="18" y="46"/>
                    </a:cubicBezTo>
                    <a:cubicBezTo>
                      <a:pt x="16" y="33"/>
                      <a:pt x="15" y="20"/>
                      <a:pt x="13" y="7"/>
                    </a:cubicBezTo>
                    <a:cubicBezTo>
                      <a:pt x="12" y="0"/>
                      <a:pt x="0" y="2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126"/>
              <p:cNvSpPr/>
              <p:nvPr/>
            </p:nvSpPr>
            <p:spPr bwMode="auto">
              <a:xfrm>
                <a:off x="5983288" y="5213350"/>
                <a:ext cx="173038" cy="466725"/>
              </a:xfrm>
              <a:custGeom>
                <a:avLst/>
                <a:gdLst>
                  <a:gd name="T0" fmla="*/ 33 w 46"/>
                  <a:gd name="T1" fmla="*/ 8 h 124"/>
                  <a:gd name="T2" fmla="*/ 37 w 46"/>
                  <a:gd name="T3" fmla="*/ 124 h 124"/>
                  <a:gd name="T4" fmla="*/ 43 w 46"/>
                  <a:gd name="T5" fmla="*/ 120 h 124"/>
                  <a:gd name="T6" fmla="*/ 40 w 46"/>
                  <a:gd name="T7" fmla="*/ 104 h 124"/>
                  <a:gd name="T8" fmla="*/ 39 w 46"/>
                  <a:gd name="T9" fmla="*/ 68 h 124"/>
                  <a:gd name="T10" fmla="*/ 46 w 46"/>
                  <a:gd name="T11" fmla="*/ 8 h 124"/>
                  <a:gd name="T12" fmla="*/ 33 w 46"/>
                  <a:gd name="T13" fmla="*/ 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4">
                    <a:moveTo>
                      <a:pt x="33" y="8"/>
                    </a:moveTo>
                    <a:cubicBezTo>
                      <a:pt x="31" y="29"/>
                      <a:pt x="0" y="118"/>
                      <a:pt x="37" y="124"/>
                    </a:cubicBezTo>
                    <a:cubicBezTo>
                      <a:pt x="39" y="124"/>
                      <a:pt x="42" y="123"/>
                      <a:pt x="43" y="120"/>
                    </a:cubicBezTo>
                    <a:cubicBezTo>
                      <a:pt x="44" y="114"/>
                      <a:pt x="42" y="110"/>
                      <a:pt x="40" y="104"/>
                    </a:cubicBezTo>
                    <a:cubicBezTo>
                      <a:pt x="37" y="93"/>
                      <a:pt x="38" y="80"/>
                      <a:pt x="39" y="68"/>
                    </a:cubicBezTo>
                    <a:cubicBezTo>
                      <a:pt x="41" y="48"/>
                      <a:pt x="45" y="29"/>
                      <a:pt x="46" y="8"/>
                    </a:cubicBezTo>
                    <a:cubicBezTo>
                      <a:pt x="46" y="0"/>
                      <a:pt x="34" y="0"/>
                      <a:pt x="3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127"/>
              <p:cNvSpPr/>
              <p:nvPr/>
            </p:nvSpPr>
            <p:spPr bwMode="auto">
              <a:xfrm>
                <a:off x="6035676" y="5341938"/>
                <a:ext cx="98425" cy="376238"/>
              </a:xfrm>
              <a:custGeom>
                <a:avLst/>
                <a:gdLst>
                  <a:gd name="T0" fmla="*/ 14 w 26"/>
                  <a:gd name="T1" fmla="*/ 7 h 100"/>
                  <a:gd name="T2" fmla="*/ 12 w 26"/>
                  <a:gd name="T3" fmla="*/ 93 h 100"/>
                  <a:gd name="T4" fmla="*/ 25 w 26"/>
                  <a:gd name="T5" fmla="*/ 92 h 100"/>
                  <a:gd name="T6" fmla="*/ 25 w 26"/>
                  <a:gd name="T7" fmla="*/ 86 h 100"/>
                  <a:gd name="T8" fmla="*/ 21 w 26"/>
                  <a:gd name="T9" fmla="*/ 83 h 100"/>
                  <a:gd name="T10" fmla="*/ 18 w 26"/>
                  <a:gd name="T11" fmla="*/ 83 h 100"/>
                  <a:gd name="T12" fmla="*/ 25 w 26"/>
                  <a:gd name="T13" fmla="*/ 90 h 100"/>
                  <a:gd name="T14" fmla="*/ 24 w 26"/>
                  <a:gd name="T15" fmla="*/ 48 h 100"/>
                  <a:gd name="T16" fmla="*/ 25 w 26"/>
                  <a:gd name="T17" fmla="*/ 7 h 100"/>
                  <a:gd name="T18" fmla="*/ 14 w 26"/>
                  <a:gd name="T19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00">
                    <a:moveTo>
                      <a:pt x="14" y="7"/>
                    </a:moveTo>
                    <a:cubicBezTo>
                      <a:pt x="12" y="34"/>
                      <a:pt x="0" y="67"/>
                      <a:pt x="12" y="93"/>
                    </a:cubicBezTo>
                    <a:cubicBezTo>
                      <a:pt x="15" y="100"/>
                      <a:pt x="23" y="97"/>
                      <a:pt x="25" y="92"/>
                    </a:cubicBezTo>
                    <a:cubicBezTo>
                      <a:pt x="26" y="89"/>
                      <a:pt x="26" y="88"/>
                      <a:pt x="25" y="86"/>
                    </a:cubicBezTo>
                    <a:cubicBezTo>
                      <a:pt x="24" y="84"/>
                      <a:pt x="23" y="83"/>
                      <a:pt x="21" y="83"/>
                    </a:cubicBezTo>
                    <a:cubicBezTo>
                      <a:pt x="20" y="83"/>
                      <a:pt x="19" y="83"/>
                      <a:pt x="18" y="83"/>
                    </a:cubicBezTo>
                    <a:cubicBezTo>
                      <a:pt x="20" y="85"/>
                      <a:pt x="23" y="87"/>
                      <a:pt x="25" y="90"/>
                    </a:cubicBezTo>
                    <a:cubicBezTo>
                      <a:pt x="25" y="76"/>
                      <a:pt x="23" y="62"/>
                      <a:pt x="24" y="48"/>
                    </a:cubicBezTo>
                    <a:cubicBezTo>
                      <a:pt x="25" y="35"/>
                      <a:pt x="26" y="21"/>
                      <a:pt x="25" y="7"/>
                    </a:cubicBezTo>
                    <a:cubicBezTo>
                      <a:pt x="25" y="0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128"/>
              <p:cNvSpPr/>
              <p:nvPr/>
            </p:nvSpPr>
            <p:spPr bwMode="auto">
              <a:xfrm>
                <a:off x="6057901" y="5314950"/>
                <a:ext cx="142875" cy="392113"/>
              </a:xfrm>
              <a:custGeom>
                <a:avLst/>
                <a:gdLst>
                  <a:gd name="T0" fmla="*/ 11 w 38"/>
                  <a:gd name="T1" fmla="*/ 8 h 104"/>
                  <a:gd name="T2" fmla="*/ 27 w 38"/>
                  <a:gd name="T3" fmla="*/ 101 h 104"/>
                  <a:gd name="T4" fmla="*/ 37 w 38"/>
                  <a:gd name="T5" fmla="*/ 93 h 104"/>
                  <a:gd name="T6" fmla="*/ 35 w 38"/>
                  <a:gd name="T7" fmla="*/ 87 h 104"/>
                  <a:gd name="T8" fmla="*/ 30 w 38"/>
                  <a:gd name="T9" fmla="*/ 86 h 104"/>
                  <a:gd name="T10" fmla="*/ 27 w 38"/>
                  <a:gd name="T11" fmla="*/ 89 h 104"/>
                  <a:gd name="T12" fmla="*/ 37 w 38"/>
                  <a:gd name="T13" fmla="*/ 93 h 104"/>
                  <a:gd name="T14" fmla="*/ 24 w 38"/>
                  <a:gd name="T15" fmla="*/ 53 h 104"/>
                  <a:gd name="T16" fmla="*/ 22 w 38"/>
                  <a:gd name="T17" fmla="*/ 8 h 104"/>
                  <a:gd name="T18" fmla="*/ 11 w 38"/>
                  <a:gd name="T19" fmla="*/ 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11" y="8"/>
                    </a:moveTo>
                    <a:cubicBezTo>
                      <a:pt x="9" y="33"/>
                      <a:pt x="0" y="85"/>
                      <a:pt x="27" y="101"/>
                    </a:cubicBezTo>
                    <a:cubicBezTo>
                      <a:pt x="32" y="104"/>
                      <a:pt x="38" y="99"/>
                      <a:pt x="37" y="93"/>
                    </a:cubicBezTo>
                    <a:cubicBezTo>
                      <a:pt x="36" y="91"/>
                      <a:pt x="36" y="89"/>
                      <a:pt x="35" y="87"/>
                    </a:cubicBezTo>
                    <a:cubicBezTo>
                      <a:pt x="34" y="85"/>
                      <a:pt x="31" y="84"/>
                      <a:pt x="30" y="86"/>
                    </a:cubicBezTo>
                    <a:cubicBezTo>
                      <a:pt x="29" y="87"/>
                      <a:pt x="28" y="88"/>
                      <a:pt x="27" y="89"/>
                    </a:cubicBezTo>
                    <a:cubicBezTo>
                      <a:pt x="30" y="91"/>
                      <a:pt x="34" y="92"/>
                      <a:pt x="37" y="93"/>
                    </a:cubicBezTo>
                    <a:cubicBezTo>
                      <a:pt x="32" y="80"/>
                      <a:pt x="26" y="68"/>
                      <a:pt x="24" y="53"/>
                    </a:cubicBezTo>
                    <a:cubicBezTo>
                      <a:pt x="22" y="38"/>
                      <a:pt x="23" y="23"/>
                      <a:pt x="22" y="8"/>
                    </a:cubicBezTo>
                    <a:cubicBezTo>
                      <a:pt x="22" y="0"/>
                      <a:pt x="11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129"/>
              <p:cNvSpPr/>
              <p:nvPr/>
            </p:nvSpPr>
            <p:spPr bwMode="auto">
              <a:xfrm>
                <a:off x="6099176" y="5421313"/>
                <a:ext cx="98425" cy="266700"/>
              </a:xfrm>
              <a:custGeom>
                <a:avLst/>
                <a:gdLst>
                  <a:gd name="T0" fmla="*/ 1 w 26"/>
                  <a:gd name="T1" fmla="*/ 8 h 71"/>
                  <a:gd name="T2" fmla="*/ 11 w 26"/>
                  <a:gd name="T3" fmla="*/ 65 h 71"/>
                  <a:gd name="T4" fmla="*/ 26 w 26"/>
                  <a:gd name="T5" fmla="*/ 61 h 71"/>
                  <a:gd name="T6" fmla="*/ 23 w 26"/>
                  <a:gd name="T7" fmla="*/ 48 h 71"/>
                  <a:gd name="T8" fmla="*/ 16 w 26"/>
                  <a:gd name="T9" fmla="*/ 48 h 71"/>
                  <a:gd name="T10" fmla="*/ 12 w 26"/>
                  <a:gd name="T11" fmla="*/ 55 h 71"/>
                  <a:gd name="T12" fmla="*/ 25 w 26"/>
                  <a:gd name="T13" fmla="*/ 57 h 71"/>
                  <a:gd name="T14" fmla="*/ 13 w 26"/>
                  <a:gd name="T15" fmla="*/ 8 h 71"/>
                  <a:gd name="T16" fmla="*/ 1 w 26"/>
                  <a:gd name="T17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1">
                    <a:moveTo>
                      <a:pt x="1" y="8"/>
                    </a:moveTo>
                    <a:cubicBezTo>
                      <a:pt x="0" y="27"/>
                      <a:pt x="0" y="49"/>
                      <a:pt x="11" y="65"/>
                    </a:cubicBezTo>
                    <a:cubicBezTo>
                      <a:pt x="15" y="71"/>
                      <a:pt x="26" y="69"/>
                      <a:pt x="26" y="61"/>
                    </a:cubicBezTo>
                    <a:cubicBezTo>
                      <a:pt x="26" y="56"/>
                      <a:pt x="26" y="52"/>
                      <a:pt x="23" y="48"/>
                    </a:cubicBezTo>
                    <a:cubicBezTo>
                      <a:pt x="21" y="46"/>
                      <a:pt x="18" y="46"/>
                      <a:pt x="16" y="48"/>
                    </a:cubicBezTo>
                    <a:cubicBezTo>
                      <a:pt x="15" y="50"/>
                      <a:pt x="14" y="54"/>
                      <a:pt x="12" y="55"/>
                    </a:cubicBezTo>
                    <a:cubicBezTo>
                      <a:pt x="17" y="56"/>
                      <a:pt x="21" y="56"/>
                      <a:pt x="25" y="57"/>
                    </a:cubicBezTo>
                    <a:cubicBezTo>
                      <a:pt x="17" y="41"/>
                      <a:pt x="14" y="26"/>
                      <a:pt x="13" y="8"/>
                    </a:cubicBezTo>
                    <a:cubicBezTo>
                      <a:pt x="13" y="0"/>
                      <a:pt x="1" y="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130"/>
              <p:cNvSpPr/>
              <p:nvPr/>
            </p:nvSpPr>
            <p:spPr bwMode="auto">
              <a:xfrm>
                <a:off x="5986463" y="5311775"/>
                <a:ext cx="112713" cy="387350"/>
              </a:xfrm>
              <a:custGeom>
                <a:avLst/>
                <a:gdLst>
                  <a:gd name="T0" fmla="*/ 11 w 30"/>
                  <a:gd name="T1" fmla="*/ 7 h 103"/>
                  <a:gd name="T2" fmla="*/ 4 w 30"/>
                  <a:gd name="T3" fmla="*/ 90 h 103"/>
                  <a:gd name="T4" fmla="*/ 19 w 30"/>
                  <a:gd name="T5" fmla="*/ 86 h 103"/>
                  <a:gd name="T6" fmla="*/ 15 w 30"/>
                  <a:gd name="T7" fmla="*/ 76 h 103"/>
                  <a:gd name="T8" fmla="*/ 9 w 30"/>
                  <a:gd name="T9" fmla="*/ 76 h 103"/>
                  <a:gd name="T10" fmla="*/ 5 w 30"/>
                  <a:gd name="T11" fmla="*/ 86 h 103"/>
                  <a:gd name="T12" fmla="*/ 20 w 30"/>
                  <a:gd name="T13" fmla="*/ 92 h 103"/>
                  <a:gd name="T14" fmla="*/ 23 w 30"/>
                  <a:gd name="T15" fmla="*/ 9 h 103"/>
                  <a:gd name="T16" fmla="*/ 11 w 30"/>
                  <a:gd name="T17" fmla="*/ 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03">
                    <a:moveTo>
                      <a:pt x="11" y="7"/>
                    </a:moveTo>
                    <a:cubicBezTo>
                      <a:pt x="7" y="34"/>
                      <a:pt x="5" y="63"/>
                      <a:pt x="4" y="90"/>
                    </a:cubicBezTo>
                    <a:cubicBezTo>
                      <a:pt x="9" y="89"/>
                      <a:pt x="14" y="87"/>
                      <a:pt x="19" y="86"/>
                    </a:cubicBezTo>
                    <a:cubicBezTo>
                      <a:pt x="18" y="82"/>
                      <a:pt x="17" y="79"/>
                      <a:pt x="15" y="76"/>
                    </a:cubicBezTo>
                    <a:cubicBezTo>
                      <a:pt x="14" y="74"/>
                      <a:pt x="10" y="74"/>
                      <a:pt x="9" y="76"/>
                    </a:cubicBezTo>
                    <a:cubicBezTo>
                      <a:pt x="8" y="79"/>
                      <a:pt x="6" y="82"/>
                      <a:pt x="5" y="86"/>
                    </a:cubicBezTo>
                    <a:cubicBezTo>
                      <a:pt x="0" y="97"/>
                      <a:pt x="16" y="103"/>
                      <a:pt x="20" y="92"/>
                    </a:cubicBezTo>
                    <a:cubicBezTo>
                      <a:pt x="30" y="67"/>
                      <a:pt x="22" y="35"/>
                      <a:pt x="23" y="9"/>
                    </a:cubicBezTo>
                    <a:cubicBezTo>
                      <a:pt x="24" y="2"/>
                      <a:pt x="12" y="0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131"/>
              <p:cNvSpPr/>
              <p:nvPr/>
            </p:nvSpPr>
            <p:spPr bwMode="auto">
              <a:xfrm>
                <a:off x="5934076" y="5341938"/>
                <a:ext cx="153988" cy="390525"/>
              </a:xfrm>
              <a:custGeom>
                <a:avLst/>
                <a:gdLst>
                  <a:gd name="T0" fmla="*/ 28 w 41"/>
                  <a:gd name="T1" fmla="*/ 7 h 104"/>
                  <a:gd name="T2" fmla="*/ 18 w 41"/>
                  <a:gd name="T3" fmla="*/ 50 h 104"/>
                  <a:gd name="T4" fmla="*/ 3 w 41"/>
                  <a:gd name="T5" fmla="*/ 91 h 104"/>
                  <a:gd name="T6" fmla="*/ 17 w 41"/>
                  <a:gd name="T7" fmla="*/ 89 h 104"/>
                  <a:gd name="T8" fmla="*/ 14 w 41"/>
                  <a:gd name="T9" fmla="*/ 84 h 104"/>
                  <a:gd name="T10" fmla="*/ 8 w 41"/>
                  <a:gd name="T11" fmla="*/ 84 h 104"/>
                  <a:gd name="T12" fmla="*/ 4 w 41"/>
                  <a:gd name="T13" fmla="*/ 89 h 104"/>
                  <a:gd name="T14" fmla="*/ 16 w 41"/>
                  <a:gd name="T15" fmla="*/ 98 h 104"/>
                  <a:gd name="T16" fmla="*/ 39 w 41"/>
                  <a:gd name="T17" fmla="*/ 10 h 104"/>
                  <a:gd name="T18" fmla="*/ 28 w 41"/>
                  <a:gd name="T1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04">
                    <a:moveTo>
                      <a:pt x="28" y="7"/>
                    </a:moveTo>
                    <a:cubicBezTo>
                      <a:pt x="24" y="21"/>
                      <a:pt x="21" y="36"/>
                      <a:pt x="18" y="50"/>
                    </a:cubicBezTo>
                    <a:cubicBezTo>
                      <a:pt x="15" y="64"/>
                      <a:pt x="8" y="77"/>
                      <a:pt x="3" y="91"/>
                    </a:cubicBezTo>
                    <a:cubicBezTo>
                      <a:pt x="8" y="90"/>
                      <a:pt x="13" y="89"/>
                      <a:pt x="17" y="89"/>
                    </a:cubicBezTo>
                    <a:cubicBezTo>
                      <a:pt x="16" y="86"/>
                      <a:pt x="15" y="85"/>
                      <a:pt x="14" y="84"/>
                    </a:cubicBezTo>
                    <a:cubicBezTo>
                      <a:pt x="12" y="82"/>
                      <a:pt x="9" y="82"/>
                      <a:pt x="8" y="84"/>
                    </a:cubicBezTo>
                    <a:cubicBezTo>
                      <a:pt x="6" y="85"/>
                      <a:pt x="5" y="86"/>
                      <a:pt x="4" y="89"/>
                    </a:cubicBezTo>
                    <a:cubicBezTo>
                      <a:pt x="0" y="97"/>
                      <a:pt x="9" y="104"/>
                      <a:pt x="16" y="98"/>
                    </a:cubicBezTo>
                    <a:cubicBezTo>
                      <a:pt x="38" y="79"/>
                      <a:pt x="34" y="37"/>
                      <a:pt x="39" y="10"/>
                    </a:cubicBezTo>
                    <a:cubicBezTo>
                      <a:pt x="41" y="3"/>
                      <a:pt x="31" y="0"/>
                      <a:pt x="28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132"/>
              <p:cNvSpPr/>
              <p:nvPr/>
            </p:nvSpPr>
            <p:spPr bwMode="auto">
              <a:xfrm>
                <a:off x="5862638" y="5353050"/>
                <a:ext cx="165100" cy="360363"/>
              </a:xfrm>
              <a:custGeom>
                <a:avLst/>
                <a:gdLst>
                  <a:gd name="T0" fmla="*/ 32 w 44"/>
                  <a:gd name="T1" fmla="*/ 7 h 96"/>
                  <a:gd name="T2" fmla="*/ 2 w 44"/>
                  <a:gd name="T3" fmla="*/ 84 h 96"/>
                  <a:gd name="T4" fmla="*/ 16 w 44"/>
                  <a:gd name="T5" fmla="*/ 80 h 96"/>
                  <a:gd name="T6" fmla="*/ 13 w 44"/>
                  <a:gd name="T7" fmla="*/ 77 h 96"/>
                  <a:gd name="T8" fmla="*/ 16 w 44"/>
                  <a:gd name="T9" fmla="*/ 87 h 96"/>
                  <a:gd name="T10" fmla="*/ 43 w 44"/>
                  <a:gd name="T11" fmla="*/ 10 h 96"/>
                  <a:gd name="T12" fmla="*/ 32 w 44"/>
                  <a:gd name="T13" fmla="*/ 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6">
                    <a:moveTo>
                      <a:pt x="32" y="7"/>
                    </a:moveTo>
                    <a:cubicBezTo>
                      <a:pt x="24" y="33"/>
                      <a:pt x="5" y="57"/>
                      <a:pt x="2" y="84"/>
                    </a:cubicBezTo>
                    <a:cubicBezTo>
                      <a:pt x="0" y="96"/>
                      <a:pt x="23" y="92"/>
                      <a:pt x="16" y="80"/>
                    </a:cubicBezTo>
                    <a:cubicBezTo>
                      <a:pt x="15" y="78"/>
                      <a:pt x="14" y="78"/>
                      <a:pt x="13" y="77"/>
                    </a:cubicBezTo>
                    <a:cubicBezTo>
                      <a:pt x="14" y="80"/>
                      <a:pt x="15" y="84"/>
                      <a:pt x="16" y="87"/>
                    </a:cubicBezTo>
                    <a:cubicBezTo>
                      <a:pt x="31" y="66"/>
                      <a:pt x="37" y="35"/>
                      <a:pt x="43" y="10"/>
                    </a:cubicBezTo>
                    <a:cubicBezTo>
                      <a:pt x="44" y="3"/>
                      <a:pt x="34" y="0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133"/>
              <p:cNvSpPr/>
              <p:nvPr/>
            </p:nvSpPr>
            <p:spPr bwMode="auto">
              <a:xfrm>
                <a:off x="5870576" y="5432425"/>
                <a:ext cx="161925" cy="228600"/>
              </a:xfrm>
              <a:custGeom>
                <a:avLst/>
                <a:gdLst>
                  <a:gd name="T0" fmla="*/ 33 w 43"/>
                  <a:gd name="T1" fmla="*/ 4 h 61"/>
                  <a:gd name="T2" fmla="*/ 15 w 43"/>
                  <a:gd name="T3" fmla="*/ 30 h 61"/>
                  <a:gd name="T4" fmla="*/ 5 w 43"/>
                  <a:gd name="T5" fmla="*/ 57 h 61"/>
                  <a:gd name="T6" fmla="*/ 14 w 43"/>
                  <a:gd name="T7" fmla="*/ 59 h 61"/>
                  <a:gd name="T8" fmla="*/ 29 w 43"/>
                  <a:gd name="T9" fmla="*/ 36 h 61"/>
                  <a:gd name="T10" fmla="*/ 41 w 43"/>
                  <a:gd name="T11" fmla="*/ 8 h 61"/>
                  <a:gd name="T12" fmla="*/ 33 w 43"/>
                  <a:gd name="T13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33" y="4"/>
                    </a:moveTo>
                    <a:cubicBezTo>
                      <a:pt x="28" y="14"/>
                      <a:pt x="21" y="22"/>
                      <a:pt x="15" y="30"/>
                    </a:cubicBezTo>
                    <a:cubicBezTo>
                      <a:pt x="10" y="37"/>
                      <a:pt x="0" y="48"/>
                      <a:pt x="5" y="57"/>
                    </a:cubicBezTo>
                    <a:cubicBezTo>
                      <a:pt x="6" y="60"/>
                      <a:pt x="11" y="61"/>
                      <a:pt x="14" y="59"/>
                    </a:cubicBezTo>
                    <a:cubicBezTo>
                      <a:pt x="21" y="56"/>
                      <a:pt x="25" y="42"/>
                      <a:pt x="29" y="36"/>
                    </a:cubicBezTo>
                    <a:cubicBezTo>
                      <a:pt x="33" y="26"/>
                      <a:pt x="38" y="17"/>
                      <a:pt x="41" y="8"/>
                    </a:cubicBezTo>
                    <a:cubicBezTo>
                      <a:pt x="43" y="3"/>
                      <a:pt x="35" y="0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134"/>
              <p:cNvSpPr/>
              <p:nvPr/>
            </p:nvSpPr>
            <p:spPr bwMode="auto">
              <a:xfrm>
                <a:off x="5934076" y="5492750"/>
                <a:ext cx="87313" cy="190500"/>
              </a:xfrm>
              <a:custGeom>
                <a:avLst/>
                <a:gdLst>
                  <a:gd name="T0" fmla="*/ 12 w 23"/>
                  <a:gd name="T1" fmla="*/ 6 h 51"/>
                  <a:gd name="T2" fmla="*/ 8 w 23"/>
                  <a:gd name="T3" fmla="*/ 24 h 51"/>
                  <a:gd name="T4" fmla="*/ 1 w 23"/>
                  <a:gd name="T5" fmla="*/ 41 h 51"/>
                  <a:gd name="T6" fmla="*/ 11 w 23"/>
                  <a:gd name="T7" fmla="*/ 49 h 51"/>
                  <a:gd name="T8" fmla="*/ 20 w 23"/>
                  <a:gd name="T9" fmla="*/ 28 h 51"/>
                  <a:gd name="T10" fmla="*/ 21 w 23"/>
                  <a:gd name="T11" fmla="*/ 5 h 51"/>
                  <a:gd name="T12" fmla="*/ 12 w 23"/>
                  <a:gd name="T13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1">
                    <a:moveTo>
                      <a:pt x="12" y="6"/>
                    </a:moveTo>
                    <a:cubicBezTo>
                      <a:pt x="12" y="12"/>
                      <a:pt x="10" y="19"/>
                      <a:pt x="8" y="24"/>
                    </a:cubicBezTo>
                    <a:cubicBezTo>
                      <a:pt x="6" y="30"/>
                      <a:pt x="3" y="35"/>
                      <a:pt x="1" y="41"/>
                    </a:cubicBezTo>
                    <a:cubicBezTo>
                      <a:pt x="0" y="47"/>
                      <a:pt x="6" y="51"/>
                      <a:pt x="11" y="49"/>
                    </a:cubicBezTo>
                    <a:cubicBezTo>
                      <a:pt x="18" y="45"/>
                      <a:pt x="19" y="34"/>
                      <a:pt x="20" y="28"/>
                    </a:cubicBezTo>
                    <a:cubicBezTo>
                      <a:pt x="22" y="20"/>
                      <a:pt x="23" y="12"/>
                      <a:pt x="21" y="5"/>
                    </a:cubicBezTo>
                    <a:cubicBezTo>
                      <a:pt x="20" y="0"/>
                      <a:pt x="12" y="1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135"/>
              <p:cNvSpPr/>
              <p:nvPr/>
            </p:nvSpPr>
            <p:spPr bwMode="auto">
              <a:xfrm>
                <a:off x="5746751" y="5635625"/>
                <a:ext cx="566738" cy="123825"/>
              </a:xfrm>
              <a:custGeom>
                <a:avLst/>
                <a:gdLst>
                  <a:gd name="T0" fmla="*/ 2 w 151"/>
                  <a:gd name="T1" fmla="*/ 5 h 33"/>
                  <a:gd name="T2" fmla="*/ 2 w 151"/>
                  <a:gd name="T3" fmla="*/ 5 h 33"/>
                  <a:gd name="T4" fmla="*/ 1 w 151"/>
                  <a:gd name="T5" fmla="*/ 12 h 33"/>
                  <a:gd name="T6" fmla="*/ 71 w 151"/>
                  <a:gd name="T7" fmla="*/ 32 h 33"/>
                  <a:gd name="T8" fmla="*/ 124 w 151"/>
                  <a:gd name="T9" fmla="*/ 28 h 33"/>
                  <a:gd name="T10" fmla="*/ 149 w 151"/>
                  <a:gd name="T11" fmla="*/ 19 h 33"/>
                  <a:gd name="T12" fmla="*/ 147 w 151"/>
                  <a:gd name="T13" fmla="*/ 12 h 33"/>
                  <a:gd name="T14" fmla="*/ 120 w 151"/>
                  <a:gd name="T15" fmla="*/ 12 h 33"/>
                  <a:gd name="T16" fmla="*/ 71 w 151"/>
                  <a:gd name="T17" fmla="*/ 14 h 33"/>
                  <a:gd name="T18" fmla="*/ 22 w 151"/>
                  <a:gd name="T19" fmla="*/ 10 h 33"/>
                  <a:gd name="T20" fmla="*/ 2 w 151"/>
                  <a:gd name="T21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33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0" y="9"/>
                      <a:pt x="1" y="12"/>
                    </a:cubicBezTo>
                    <a:cubicBezTo>
                      <a:pt x="11" y="33"/>
                      <a:pt x="52" y="31"/>
                      <a:pt x="71" y="32"/>
                    </a:cubicBezTo>
                    <a:cubicBezTo>
                      <a:pt x="89" y="32"/>
                      <a:pt x="107" y="30"/>
                      <a:pt x="124" y="28"/>
                    </a:cubicBezTo>
                    <a:cubicBezTo>
                      <a:pt x="132" y="27"/>
                      <a:pt x="145" y="27"/>
                      <a:pt x="149" y="19"/>
                    </a:cubicBezTo>
                    <a:cubicBezTo>
                      <a:pt x="151" y="17"/>
                      <a:pt x="150" y="13"/>
                      <a:pt x="147" y="12"/>
                    </a:cubicBezTo>
                    <a:cubicBezTo>
                      <a:pt x="140" y="8"/>
                      <a:pt x="128" y="11"/>
                      <a:pt x="120" y="12"/>
                    </a:cubicBezTo>
                    <a:cubicBezTo>
                      <a:pt x="104" y="14"/>
                      <a:pt x="87" y="14"/>
                      <a:pt x="71" y="14"/>
                    </a:cubicBezTo>
                    <a:cubicBezTo>
                      <a:pt x="55" y="14"/>
                      <a:pt x="38" y="14"/>
                      <a:pt x="22" y="10"/>
                    </a:cubicBezTo>
                    <a:cubicBezTo>
                      <a:pt x="18" y="9"/>
                      <a:pt x="6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136"/>
              <p:cNvSpPr/>
              <p:nvPr/>
            </p:nvSpPr>
            <p:spPr bwMode="auto">
              <a:xfrm>
                <a:off x="5791201" y="5522913"/>
                <a:ext cx="488950" cy="184150"/>
              </a:xfrm>
              <a:custGeom>
                <a:avLst/>
                <a:gdLst>
                  <a:gd name="T0" fmla="*/ 125 w 130"/>
                  <a:gd name="T1" fmla="*/ 32 h 49"/>
                  <a:gd name="T2" fmla="*/ 3 w 130"/>
                  <a:gd name="T3" fmla="*/ 35 h 49"/>
                  <a:gd name="T4" fmla="*/ 12 w 130"/>
                  <a:gd name="T5" fmla="*/ 46 h 49"/>
                  <a:gd name="T6" fmla="*/ 69 w 130"/>
                  <a:gd name="T7" fmla="*/ 40 h 49"/>
                  <a:gd name="T8" fmla="*/ 125 w 130"/>
                  <a:gd name="T9" fmla="*/ 42 h 49"/>
                  <a:gd name="T10" fmla="*/ 125 w 130"/>
                  <a:gd name="T11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49">
                    <a:moveTo>
                      <a:pt x="125" y="32"/>
                    </a:moveTo>
                    <a:cubicBezTo>
                      <a:pt x="100" y="24"/>
                      <a:pt x="18" y="0"/>
                      <a:pt x="3" y="35"/>
                    </a:cubicBezTo>
                    <a:cubicBezTo>
                      <a:pt x="0" y="40"/>
                      <a:pt x="4" y="49"/>
                      <a:pt x="12" y="46"/>
                    </a:cubicBezTo>
                    <a:cubicBezTo>
                      <a:pt x="31" y="38"/>
                      <a:pt x="47" y="38"/>
                      <a:pt x="69" y="40"/>
                    </a:cubicBezTo>
                    <a:cubicBezTo>
                      <a:pt x="87" y="42"/>
                      <a:pt x="107" y="47"/>
                      <a:pt x="125" y="42"/>
                    </a:cubicBezTo>
                    <a:cubicBezTo>
                      <a:pt x="130" y="41"/>
                      <a:pt x="130" y="33"/>
                      <a:pt x="12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137"/>
              <p:cNvSpPr/>
              <p:nvPr/>
            </p:nvSpPr>
            <p:spPr bwMode="auto">
              <a:xfrm>
                <a:off x="5818188" y="5592763"/>
                <a:ext cx="319088" cy="131763"/>
              </a:xfrm>
              <a:custGeom>
                <a:avLst/>
                <a:gdLst>
                  <a:gd name="T0" fmla="*/ 6 w 85"/>
                  <a:gd name="T1" fmla="*/ 15 h 35"/>
                  <a:gd name="T2" fmla="*/ 46 w 85"/>
                  <a:gd name="T3" fmla="*/ 21 h 35"/>
                  <a:gd name="T4" fmla="*/ 81 w 85"/>
                  <a:gd name="T5" fmla="*/ 30 h 35"/>
                  <a:gd name="T6" fmla="*/ 82 w 85"/>
                  <a:gd name="T7" fmla="*/ 22 h 35"/>
                  <a:gd name="T8" fmla="*/ 41 w 85"/>
                  <a:gd name="T9" fmla="*/ 18 h 35"/>
                  <a:gd name="T10" fmla="*/ 5 w 85"/>
                  <a:gd name="T11" fmla="*/ 19 h 35"/>
                  <a:gd name="T12" fmla="*/ 4 w 85"/>
                  <a:gd name="T13" fmla="*/ 26 h 35"/>
                  <a:gd name="T14" fmla="*/ 36 w 85"/>
                  <a:gd name="T15" fmla="*/ 33 h 35"/>
                  <a:gd name="T16" fmla="*/ 82 w 85"/>
                  <a:gd name="T17" fmla="*/ 30 h 35"/>
                  <a:gd name="T18" fmla="*/ 84 w 85"/>
                  <a:gd name="T19" fmla="*/ 25 h 35"/>
                  <a:gd name="T20" fmla="*/ 7 w 85"/>
                  <a:gd name="T21" fmla="*/ 5 h 35"/>
                  <a:gd name="T22" fmla="*/ 6 w 85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">
                    <a:moveTo>
                      <a:pt x="6" y="15"/>
                    </a:moveTo>
                    <a:cubicBezTo>
                      <a:pt x="19" y="18"/>
                      <a:pt x="32" y="19"/>
                      <a:pt x="46" y="21"/>
                    </a:cubicBezTo>
                    <a:cubicBezTo>
                      <a:pt x="58" y="23"/>
                      <a:pt x="69" y="29"/>
                      <a:pt x="81" y="30"/>
                    </a:cubicBezTo>
                    <a:cubicBezTo>
                      <a:pt x="81" y="27"/>
                      <a:pt x="81" y="25"/>
                      <a:pt x="82" y="22"/>
                    </a:cubicBezTo>
                    <a:cubicBezTo>
                      <a:pt x="68" y="20"/>
                      <a:pt x="55" y="19"/>
                      <a:pt x="41" y="18"/>
                    </a:cubicBezTo>
                    <a:cubicBezTo>
                      <a:pt x="29" y="17"/>
                      <a:pt x="16" y="13"/>
                      <a:pt x="5" y="19"/>
                    </a:cubicBezTo>
                    <a:cubicBezTo>
                      <a:pt x="2" y="20"/>
                      <a:pt x="2" y="24"/>
                      <a:pt x="4" y="26"/>
                    </a:cubicBezTo>
                    <a:cubicBezTo>
                      <a:pt x="13" y="34"/>
                      <a:pt x="24" y="33"/>
                      <a:pt x="36" y="33"/>
                    </a:cubicBezTo>
                    <a:cubicBezTo>
                      <a:pt x="51" y="35"/>
                      <a:pt x="66" y="34"/>
                      <a:pt x="82" y="30"/>
                    </a:cubicBezTo>
                    <a:cubicBezTo>
                      <a:pt x="84" y="29"/>
                      <a:pt x="85" y="27"/>
                      <a:pt x="84" y="25"/>
                    </a:cubicBezTo>
                    <a:cubicBezTo>
                      <a:pt x="75" y="0"/>
                      <a:pt x="28" y="5"/>
                      <a:pt x="7" y="5"/>
                    </a:cubicBezTo>
                    <a:cubicBezTo>
                      <a:pt x="2" y="5"/>
                      <a:pt x="0" y="14"/>
                      <a:pt x="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138"/>
              <p:cNvSpPr/>
              <p:nvPr/>
            </p:nvSpPr>
            <p:spPr bwMode="auto">
              <a:xfrm>
                <a:off x="5705476" y="5641975"/>
                <a:ext cx="635000" cy="177800"/>
              </a:xfrm>
              <a:custGeom>
                <a:avLst/>
                <a:gdLst>
                  <a:gd name="T0" fmla="*/ 7 w 169"/>
                  <a:gd name="T1" fmla="*/ 15 h 47"/>
                  <a:gd name="T2" fmla="*/ 159 w 169"/>
                  <a:gd name="T3" fmla="*/ 27 h 47"/>
                  <a:gd name="T4" fmla="*/ 159 w 169"/>
                  <a:gd name="T5" fmla="*/ 12 h 47"/>
                  <a:gd name="T6" fmla="*/ 16 w 169"/>
                  <a:gd name="T7" fmla="*/ 3 h 47"/>
                  <a:gd name="T8" fmla="*/ 7 w 169"/>
                  <a:gd name="T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47">
                    <a:moveTo>
                      <a:pt x="7" y="15"/>
                    </a:moveTo>
                    <a:cubicBezTo>
                      <a:pt x="47" y="47"/>
                      <a:pt x="112" y="26"/>
                      <a:pt x="159" y="27"/>
                    </a:cubicBezTo>
                    <a:cubicBezTo>
                      <a:pt x="169" y="27"/>
                      <a:pt x="168" y="12"/>
                      <a:pt x="159" y="12"/>
                    </a:cubicBezTo>
                    <a:cubicBezTo>
                      <a:pt x="110" y="8"/>
                      <a:pt x="62" y="26"/>
                      <a:pt x="16" y="3"/>
                    </a:cubicBezTo>
                    <a:cubicBezTo>
                      <a:pt x="9" y="0"/>
                      <a:pt x="0" y="9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2" name="任意多边形 311"/>
            <p:cNvSpPr/>
            <p:nvPr/>
          </p:nvSpPr>
          <p:spPr>
            <a:xfrm>
              <a:off x="9239249" y="3962400"/>
              <a:ext cx="2002839" cy="1733550"/>
            </a:xfrm>
            <a:custGeom>
              <a:avLst/>
              <a:gdLst>
                <a:gd name="connsiteX0" fmla="*/ 1253878 w 2002839"/>
                <a:gd name="connsiteY0" fmla="*/ 0 h 1733550"/>
                <a:gd name="connsiteX1" fmla="*/ 1450246 w 2002839"/>
                <a:gd name="connsiteY1" fmla="*/ 81338 h 1733550"/>
                <a:gd name="connsiteX2" fmla="*/ 1454529 w 2002839"/>
                <a:gd name="connsiteY2" fmla="*/ 86529 h 1733550"/>
                <a:gd name="connsiteX3" fmla="*/ 1462957 w 2002839"/>
                <a:gd name="connsiteY3" fmla="*/ 89146 h 1733550"/>
                <a:gd name="connsiteX4" fmla="*/ 1531508 w 2002839"/>
                <a:gd name="connsiteY4" fmla="*/ 130737 h 1733550"/>
                <a:gd name="connsiteX5" fmla="*/ 1569857 w 2002839"/>
                <a:gd name="connsiteY5" fmla="*/ 172942 h 1733550"/>
                <a:gd name="connsiteX6" fmla="*/ 1600209 w 2002839"/>
                <a:gd name="connsiteY6" fmla="*/ 156468 h 1733550"/>
                <a:gd name="connsiteX7" fmla="*/ 1708304 w 2002839"/>
                <a:gd name="connsiteY7" fmla="*/ 134645 h 1733550"/>
                <a:gd name="connsiteX8" fmla="*/ 1986008 w 2002839"/>
                <a:gd name="connsiteY8" fmla="*/ 412349 h 1733550"/>
                <a:gd name="connsiteX9" fmla="*/ 1964185 w 2002839"/>
                <a:gd name="connsiteY9" fmla="*/ 520445 h 1733550"/>
                <a:gd name="connsiteX10" fmla="*/ 1942232 w 2002839"/>
                <a:gd name="connsiteY10" fmla="*/ 560889 h 1733550"/>
                <a:gd name="connsiteX11" fmla="*/ 1955412 w 2002839"/>
                <a:gd name="connsiteY11" fmla="*/ 576863 h 1733550"/>
                <a:gd name="connsiteX12" fmla="*/ 2002839 w 2002839"/>
                <a:gd name="connsiteY12" fmla="*/ 732130 h 1733550"/>
                <a:gd name="connsiteX13" fmla="*/ 1955412 w 2002839"/>
                <a:gd name="connsiteY13" fmla="*/ 887397 h 1733550"/>
                <a:gd name="connsiteX14" fmla="*/ 1933488 w 2002839"/>
                <a:gd name="connsiteY14" fmla="*/ 913969 h 1733550"/>
                <a:gd name="connsiteX15" fmla="*/ 1935517 w 2002839"/>
                <a:gd name="connsiteY15" fmla="*/ 934097 h 1733550"/>
                <a:gd name="connsiteX16" fmla="*/ 1872103 w 2002839"/>
                <a:gd name="connsiteY16" fmla="*/ 1110743 h 1733550"/>
                <a:gd name="connsiteX17" fmla="*/ 1853903 w 2002839"/>
                <a:gd name="connsiteY17" fmla="*/ 1126500 h 1733550"/>
                <a:gd name="connsiteX18" fmla="*/ 1917036 w 2002839"/>
                <a:gd name="connsiteY18" fmla="*/ 1169066 h 1733550"/>
                <a:gd name="connsiteX19" fmla="*/ 1981201 w 2002839"/>
                <a:gd name="connsiteY19" fmla="*/ 1323975 h 1733550"/>
                <a:gd name="connsiteX20" fmla="*/ 1762126 w 2002839"/>
                <a:gd name="connsiteY20" fmla="*/ 1543050 h 1733550"/>
                <a:gd name="connsiteX21" fmla="*/ 1676852 w 2002839"/>
                <a:gd name="connsiteY21" fmla="*/ 1525834 h 1733550"/>
                <a:gd name="connsiteX22" fmla="*/ 1644538 w 2002839"/>
                <a:gd name="connsiteY22" fmla="*/ 1504047 h 1733550"/>
                <a:gd name="connsiteX23" fmla="*/ 1643755 w 2002839"/>
                <a:gd name="connsiteY23" fmla="*/ 1511813 h 1733550"/>
                <a:gd name="connsiteX24" fmla="*/ 1371692 w 2002839"/>
                <a:gd name="connsiteY24" fmla="*/ 1733550 h 1733550"/>
                <a:gd name="connsiteX25" fmla="*/ 1195046 w 2002839"/>
                <a:gd name="connsiteY25" fmla="*/ 1670136 h 1733550"/>
                <a:gd name="connsiteX26" fmla="*/ 1138678 w 2002839"/>
                <a:gd name="connsiteY26" fmla="*/ 1605027 h 1733550"/>
                <a:gd name="connsiteX27" fmla="*/ 1113634 w 2002839"/>
                <a:gd name="connsiteY27" fmla="*/ 1635382 h 1733550"/>
                <a:gd name="connsiteX28" fmla="*/ 917267 w 2002839"/>
                <a:gd name="connsiteY28" fmla="*/ 1716720 h 1733550"/>
                <a:gd name="connsiteX29" fmla="*/ 702976 w 2002839"/>
                <a:gd name="connsiteY29" fmla="*/ 1615661 h 1733550"/>
                <a:gd name="connsiteX30" fmla="*/ 700719 w 2002839"/>
                <a:gd name="connsiteY30" fmla="*/ 1611941 h 1733550"/>
                <a:gd name="connsiteX31" fmla="*/ 671919 w 2002839"/>
                <a:gd name="connsiteY31" fmla="*/ 1627574 h 1733550"/>
                <a:gd name="connsiteX32" fmla="*/ 563824 w 2002839"/>
                <a:gd name="connsiteY32" fmla="*/ 1649397 h 1733550"/>
                <a:gd name="connsiteX33" fmla="*/ 286120 w 2002839"/>
                <a:gd name="connsiteY33" fmla="*/ 1371693 h 1733550"/>
                <a:gd name="connsiteX34" fmla="*/ 307943 w 2002839"/>
                <a:gd name="connsiteY34" fmla="*/ 1263598 h 1733550"/>
                <a:gd name="connsiteX35" fmla="*/ 310087 w 2002839"/>
                <a:gd name="connsiteY35" fmla="*/ 1259646 h 1733550"/>
                <a:gd name="connsiteX36" fmla="*/ 268349 w 2002839"/>
                <a:gd name="connsiteY36" fmla="*/ 1238920 h 1733550"/>
                <a:gd name="connsiteX37" fmla="*/ 134645 w 2002839"/>
                <a:gd name="connsiteY37" fmla="*/ 1001419 h 1733550"/>
                <a:gd name="connsiteX38" fmla="*/ 156468 w 2002839"/>
                <a:gd name="connsiteY38" fmla="*/ 893325 h 1733550"/>
                <a:gd name="connsiteX39" fmla="*/ 176923 w 2002839"/>
                <a:gd name="connsiteY39" fmla="*/ 855637 h 1733550"/>
                <a:gd name="connsiteX40" fmla="*/ 169609 w 2002839"/>
                <a:gd name="connsiteY40" fmla="*/ 853367 h 1733550"/>
                <a:gd name="connsiteX41" fmla="*/ 0 w 2002839"/>
                <a:gd name="connsiteY41" fmla="*/ 597485 h 1733550"/>
                <a:gd name="connsiteX42" fmla="*/ 277705 w 2002839"/>
                <a:gd name="connsiteY42" fmla="*/ 319781 h 1733550"/>
                <a:gd name="connsiteX43" fmla="*/ 385799 w 2002839"/>
                <a:gd name="connsiteY43" fmla="*/ 341604 h 1733550"/>
                <a:gd name="connsiteX44" fmla="*/ 396784 w 2002839"/>
                <a:gd name="connsiteY44" fmla="*/ 347567 h 1733550"/>
                <a:gd name="connsiteX45" fmla="*/ 408927 w 2002839"/>
                <a:gd name="connsiteY45" fmla="*/ 287424 h 1733550"/>
                <a:gd name="connsiteX46" fmla="*/ 664808 w 2002839"/>
                <a:gd name="connsiteY46" fmla="*/ 117814 h 1733550"/>
                <a:gd name="connsiteX47" fmla="*/ 720775 w 2002839"/>
                <a:gd name="connsiteY47" fmla="*/ 123456 h 1733550"/>
                <a:gd name="connsiteX48" fmla="*/ 744460 w 2002839"/>
                <a:gd name="connsiteY48" fmla="*/ 130808 h 1733550"/>
                <a:gd name="connsiteX49" fmla="*/ 771391 w 2002839"/>
                <a:gd name="connsiteY49" fmla="*/ 98169 h 1733550"/>
                <a:gd name="connsiteX50" fmla="*/ 967758 w 2002839"/>
                <a:gd name="connsiteY50" fmla="*/ 16830 h 1733550"/>
                <a:gd name="connsiteX51" fmla="*/ 1075853 w 2002839"/>
                <a:gd name="connsiteY51" fmla="*/ 38654 h 1733550"/>
                <a:gd name="connsiteX52" fmla="*/ 1096145 w 2002839"/>
                <a:gd name="connsiteY52" fmla="*/ 49668 h 1733550"/>
                <a:gd name="connsiteX53" fmla="*/ 1098611 w 2002839"/>
                <a:gd name="connsiteY53" fmla="*/ 47428 h 1733550"/>
                <a:gd name="connsiteX54" fmla="*/ 1253878 w 2002839"/>
                <a:gd name="connsiteY54" fmla="*/ 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02839" h="1733550">
                  <a:moveTo>
                    <a:pt x="1253878" y="0"/>
                  </a:moveTo>
                  <a:cubicBezTo>
                    <a:pt x="1330565" y="0"/>
                    <a:pt x="1399991" y="31083"/>
                    <a:pt x="1450246" y="81338"/>
                  </a:cubicBezTo>
                  <a:lnTo>
                    <a:pt x="1454529" y="86529"/>
                  </a:lnTo>
                  <a:lnTo>
                    <a:pt x="1462957" y="89146"/>
                  </a:lnTo>
                  <a:cubicBezTo>
                    <a:pt x="1487875" y="99686"/>
                    <a:pt x="1510935" y="113759"/>
                    <a:pt x="1531508" y="130737"/>
                  </a:cubicBezTo>
                  <a:lnTo>
                    <a:pt x="1569857" y="172942"/>
                  </a:lnTo>
                  <a:lnTo>
                    <a:pt x="1600209" y="156468"/>
                  </a:lnTo>
                  <a:cubicBezTo>
                    <a:pt x="1633433" y="142416"/>
                    <a:pt x="1669961" y="134645"/>
                    <a:pt x="1708304" y="134645"/>
                  </a:cubicBezTo>
                  <a:cubicBezTo>
                    <a:pt x="1861676" y="134645"/>
                    <a:pt x="1986008" y="258977"/>
                    <a:pt x="1986008" y="412349"/>
                  </a:cubicBezTo>
                  <a:cubicBezTo>
                    <a:pt x="1986008" y="450692"/>
                    <a:pt x="1978238" y="487220"/>
                    <a:pt x="1964185" y="520445"/>
                  </a:cubicBezTo>
                  <a:lnTo>
                    <a:pt x="1942232" y="560889"/>
                  </a:lnTo>
                  <a:lnTo>
                    <a:pt x="1955412" y="576863"/>
                  </a:lnTo>
                  <a:cubicBezTo>
                    <a:pt x="1985355" y="621185"/>
                    <a:pt x="2002839" y="674615"/>
                    <a:pt x="2002839" y="732130"/>
                  </a:cubicBezTo>
                  <a:cubicBezTo>
                    <a:pt x="2002839" y="789645"/>
                    <a:pt x="1985355" y="843076"/>
                    <a:pt x="1955412" y="887397"/>
                  </a:cubicBezTo>
                  <a:lnTo>
                    <a:pt x="1933488" y="913969"/>
                  </a:lnTo>
                  <a:lnTo>
                    <a:pt x="1935517" y="934097"/>
                  </a:lnTo>
                  <a:cubicBezTo>
                    <a:pt x="1935517" y="1001197"/>
                    <a:pt x="1911719" y="1062739"/>
                    <a:pt x="1872103" y="1110743"/>
                  </a:cubicBezTo>
                  <a:lnTo>
                    <a:pt x="1853903" y="1126500"/>
                  </a:lnTo>
                  <a:lnTo>
                    <a:pt x="1917036" y="1169066"/>
                  </a:lnTo>
                  <a:cubicBezTo>
                    <a:pt x="1956680" y="1208710"/>
                    <a:pt x="1981201" y="1263479"/>
                    <a:pt x="1981201" y="1323975"/>
                  </a:cubicBezTo>
                  <a:cubicBezTo>
                    <a:pt x="1981201" y="1444967"/>
                    <a:pt x="1883118" y="1543050"/>
                    <a:pt x="1762126" y="1543050"/>
                  </a:cubicBezTo>
                  <a:cubicBezTo>
                    <a:pt x="1731878" y="1543050"/>
                    <a:pt x="1703062" y="1536920"/>
                    <a:pt x="1676852" y="1525834"/>
                  </a:cubicBezTo>
                  <a:lnTo>
                    <a:pt x="1644538" y="1504047"/>
                  </a:lnTo>
                  <a:lnTo>
                    <a:pt x="1643755" y="1511813"/>
                  </a:lnTo>
                  <a:cubicBezTo>
                    <a:pt x="1617860" y="1638358"/>
                    <a:pt x="1505892" y="1733550"/>
                    <a:pt x="1371692" y="1733550"/>
                  </a:cubicBezTo>
                  <a:cubicBezTo>
                    <a:pt x="1304593" y="1733550"/>
                    <a:pt x="1243050" y="1709752"/>
                    <a:pt x="1195046" y="1670136"/>
                  </a:cubicBezTo>
                  <a:lnTo>
                    <a:pt x="1138678" y="1605027"/>
                  </a:lnTo>
                  <a:lnTo>
                    <a:pt x="1113634" y="1635382"/>
                  </a:lnTo>
                  <a:cubicBezTo>
                    <a:pt x="1063379" y="1685636"/>
                    <a:pt x="993952" y="1716720"/>
                    <a:pt x="917267" y="1716720"/>
                  </a:cubicBezTo>
                  <a:cubicBezTo>
                    <a:pt x="830995" y="1716720"/>
                    <a:pt x="753911" y="1677380"/>
                    <a:pt x="702976" y="1615661"/>
                  </a:cubicBezTo>
                  <a:lnTo>
                    <a:pt x="700719" y="1611941"/>
                  </a:lnTo>
                  <a:lnTo>
                    <a:pt x="671919" y="1627574"/>
                  </a:lnTo>
                  <a:cubicBezTo>
                    <a:pt x="638695" y="1641627"/>
                    <a:pt x="602167" y="1649397"/>
                    <a:pt x="563824" y="1649397"/>
                  </a:cubicBezTo>
                  <a:cubicBezTo>
                    <a:pt x="410452" y="1649397"/>
                    <a:pt x="286120" y="1525065"/>
                    <a:pt x="286120" y="1371693"/>
                  </a:cubicBezTo>
                  <a:cubicBezTo>
                    <a:pt x="286120" y="1333350"/>
                    <a:pt x="293890" y="1296822"/>
                    <a:pt x="307943" y="1263598"/>
                  </a:cubicBezTo>
                  <a:lnTo>
                    <a:pt x="310087" y="1259646"/>
                  </a:lnTo>
                  <a:lnTo>
                    <a:pt x="268349" y="1238920"/>
                  </a:lnTo>
                  <a:cubicBezTo>
                    <a:pt x="188190" y="1190215"/>
                    <a:pt x="134645" y="1102070"/>
                    <a:pt x="134645" y="1001419"/>
                  </a:cubicBezTo>
                  <a:cubicBezTo>
                    <a:pt x="134645" y="963077"/>
                    <a:pt x="142415" y="926549"/>
                    <a:pt x="156468" y="893325"/>
                  </a:cubicBezTo>
                  <a:lnTo>
                    <a:pt x="176923" y="855637"/>
                  </a:lnTo>
                  <a:lnTo>
                    <a:pt x="169609" y="853367"/>
                  </a:lnTo>
                  <a:cubicBezTo>
                    <a:pt x="69937" y="811209"/>
                    <a:pt x="0" y="712515"/>
                    <a:pt x="0" y="597485"/>
                  </a:cubicBezTo>
                  <a:cubicBezTo>
                    <a:pt x="0" y="444113"/>
                    <a:pt x="124332" y="319781"/>
                    <a:pt x="277705" y="319781"/>
                  </a:cubicBezTo>
                  <a:cubicBezTo>
                    <a:pt x="316047" y="319781"/>
                    <a:pt x="352575" y="327552"/>
                    <a:pt x="385799" y="341604"/>
                  </a:cubicBezTo>
                  <a:lnTo>
                    <a:pt x="396784" y="347567"/>
                  </a:lnTo>
                  <a:lnTo>
                    <a:pt x="408927" y="287424"/>
                  </a:lnTo>
                  <a:cubicBezTo>
                    <a:pt x="451084" y="187751"/>
                    <a:pt x="549779" y="117814"/>
                    <a:pt x="664808" y="117814"/>
                  </a:cubicBezTo>
                  <a:cubicBezTo>
                    <a:pt x="683979" y="117814"/>
                    <a:pt x="702697" y="119757"/>
                    <a:pt x="720775" y="123456"/>
                  </a:cubicBezTo>
                  <a:lnTo>
                    <a:pt x="744460" y="130808"/>
                  </a:lnTo>
                  <a:lnTo>
                    <a:pt x="771391" y="98169"/>
                  </a:lnTo>
                  <a:cubicBezTo>
                    <a:pt x="821646" y="47914"/>
                    <a:pt x="891072" y="16830"/>
                    <a:pt x="967758" y="16830"/>
                  </a:cubicBezTo>
                  <a:cubicBezTo>
                    <a:pt x="1006101" y="16830"/>
                    <a:pt x="1042629" y="24602"/>
                    <a:pt x="1075853" y="38654"/>
                  </a:cubicBezTo>
                  <a:lnTo>
                    <a:pt x="1096145" y="49668"/>
                  </a:lnTo>
                  <a:lnTo>
                    <a:pt x="1098611" y="47428"/>
                  </a:lnTo>
                  <a:cubicBezTo>
                    <a:pt x="1142933" y="17484"/>
                    <a:pt x="1196365" y="0"/>
                    <a:pt x="1253878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2" name="文本框 341"/>
          <p:cNvSpPr txBox="1"/>
          <p:nvPr/>
        </p:nvSpPr>
        <p:spPr>
          <a:xfrm>
            <a:off x="984249" y="538648"/>
            <a:ext cx="30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50"/>
                </a:solidFill>
              </a:rPr>
              <a:t>在此输入标题内容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0" y="2201088"/>
            <a:ext cx="12192000" cy="4656912"/>
            <a:chOff x="0" y="2201088"/>
            <a:chExt cx="12192000" cy="4656912"/>
          </a:xfrm>
        </p:grpSpPr>
        <p:grpSp>
          <p:nvGrpSpPr>
            <p:cNvPr id="48" name="Group 3"/>
            <p:cNvGrpSpPr/>
            <p:nvPr/>
          </p:nvGrpSpPr>
          <p:grpSpPr>
            <a:xfrm>
              <a:off x="4133109" y="2201088"/>
              <a:ext cx="3982191" cy="3582160"/>
              <a:chOff x="3472716" y="1692370"/>
              <a:chExt cx="5246568" cy="4719524"/>
            </a:xfrm>
          </p:grpSpPr>
          <p:sp>
            <p:nvSpPr>
              <p:cNvPr id="57" name="Freeform 4"/>
              <p:cNvSpPr/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rgbClr val="57440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id-ID"/>
              </a:p>
            </p:txBody>
          </p:sp>
          <p:sp>
            <p:nvSpPr>
              <p:cNvPr id="58" name="Freeform 67"/>
              <p:cNvSpPr/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67"/>
              <p:cNvSpPr/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67"/>
              <p:cNvSpPr/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67"/>
              <p:cNvSpPr/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67"/>
              <p:cNvSpPr/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67"/>
              <p:cNvSpPr/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67"/>
              <p:cNvSpPr/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67"/>
              <p:cNvSpPr/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9" name="Group 14"/>
            <p:cNvGrpSpPr/>
            <p:nvPr/>
          </p:nvGrpSpPr>
          <p:grpSpPr>
            <a:xfrm>
              <a:off x="0" y="5877208"/>
              <a:ext cx="12192000" cy="980792"/>
              <a:chOff x="0" y="5996489"/>
              <a:chExt cx="12224825" cy="1307723"/>
            </a:xfrm>
          </p:grpSpPr>
          <p:sp>
            <p:nvSpPr>
              <p:cNvPr id="50" name="Rectangle 1"/>
              <p:cNvSpPr/>
              <p:nvPr/>
            </p:nvSpPr>
            <p:spPr>
              <a:xfrm>
                <a:off x="0" y="6257824"/>
                <a:ext cx="12224825" cy="1046388"/>
              </a:xfrm>
              <a:custGeom>
                <a:avLst/>
                <a:gdLst>
                  <a:gd name="connsiteX0" fmla="*/ 0 w 12192000"/>
                  <a:gd name="connsiteY0" fmla="*/ 0 h 948519"/>
                  <a:gd name="connsiteX1" fmla="*/ 12192000 w 12192000"/>
                  <a:gd name="connsiteY1" fmla="*/ 0 h 948519"/>
                  <a:gd name="connsiteX2" fmla="*/ 12192000 w 12192000"/>
                  <a:gd name="connsiteY2" fmla="*/ 948519 h 948519"/>
                  <a:gd name="connsiteX3" fmla="*/ 0 w 12192000"/>
                  <a:gd name="connsiteY3" fmla="*/ 948519 h 948519"/>
                  <a:gd name="connsiteX4" fmla="*/ 0 w 12192000"/>
                  <a:gd name="connsiteY4" fmla="*/ 0 h 948519"/>
                  <a:gd name="connsiteX0-1" fmla="*/ 0 w 12192000"/>
                  <a:gd name="connsiteY0-2" fmla="*/ 0 h 948519"/>
                  <a:gd name="connsiteX1-3" fmla="*/ 1337481 w 12192000"/>
                  <a:gd name="connsiteY1-4" fmla="*/ 0 h 948519"/>
                  <a:gd name="connsiteX2-5" fmla="*/ 12192000 w 12192000"/>
                  <a:gd name="connsiteY2-6" fmla="*/ 0 h 948519"/>
                  <a:gd name="connsiteX3-7" fmla="*/ 12192000 w 12192000"/>
                  <a:gd name="connsiteY3-8" fmla="*/ 948519 h 948519"/>
                  <a:gd name="connsiteX4-9" fmla="*/ 0 w 12192000"/>
                  <a:gd name="connsiteY4-10" fmla="*/ 948519 h 948519"/>
                  <a:gd name="connsiteX5" fmla="*/ 0 w 12192000"/>
                  <a:gd name="connsiteY5" fmla="*/ 0 h 948519"/>
                  <a:gd name="connsiteX0-11" fmla="*/ 0 w 12192000"/>
                  <a:gd name="connsiteY0-12" fmla="*/ 286603 h 1235122"/>
                  <a:gd name="connsiteX1-13" fmla="*/ 1023582 w 12192000"/>
                  <a:gd name="connsiteY1-14" fmla="*/ 0 h 1235122"/>
                  <a:gd name="connsiteX2-15" fmla="*/ 12192000 w 12192000"/>
                  <a:gd name="connsiteY2-16" fmla="*/ 286603 h 1235122"/>
                  <a:gd name="connsiteX3-17" fmla="*/ 12192000 w 12192000"/>
                  <a:gd name="connsiteY3-18" fmla="*/ 1235122 h 1235122"/>
                  <a:gd name="connsiteX4-19" fmla="*/ 0 w 12192000"/>
                  <a:gd name="connsiteY4-20" fmla="*/ 1235122 h 1235122"/>
                  <a:gd name="connsiteX5-21" fmla="*/ 0 w 12192000"/>
                  <a:gd name="connsiteY5-22" fmla="*/ 286603 h 1235122"/>
                  <a:gd name="connsiteX0-23" fmla="*/ 0 w 12192000"/>
                  <a:gd name="connsiteY0-24" fmla="*/ 286603 h 1235122"/>
                  <a:gd name="connsiteX1-25" fmla="*/ 1023582 w 12192000"/>
                  <a:gd name="connsiteY1-26" fmla="*/ 0 h 1235122"/>
                  <a:gd name="connsiteX2-27" fmla="*/ 12192000 w 12192000"/>
                  <a:gd name="connsiteY2-28" fmla="*/ 286603 h 1235122"/>
                  <a:gd name="connsiteX3-29" fmla="*/ 12192000 w 12192000"/>
                  <a:gd name="connsiteY3-30" fmla="*/ 1235122 h 1235122"/>
                  <a:gd name="connsiteX4-31" fmla="*/ 0 w 12192000"/>
                  <a:gd name="connsiteY4-32" fmla="*/ 1235122 h 1235122"/>
                  <a:gd name="connsiteX5-33" fmla="*/ 0 w 12192000"/>
                  <a:gd name="connsiteY5-34" fmla="*/ 286603 h 1235122"/>
                  <a:gd name="connsiteX0-35" fmla="*/ 0 w 12192000"/>
                  <a:gd name="connsiteY0-36" fmla="*/ 286603 h 1235122"/>
                  <a:gd name="connsiteX1-37" fmla="*/ 1023582 w 12192000"/>
                  <a:gd name="connsiteY1-38" fmla="*/ 0 h 1235122"/>
                  <a:gd name="connsiteX2-39" fmla="*/ 5336275 w 12192000"/>
                  <a:gd name="connsiteY2-40" fmla="*/ 81886 h 1235122"/>
                  <a:gd name="connsiteX3-41" fmla="*/ 12192000 w 12192000"/>
                  <a:gd name="connsiteY3-42" fmla="*/ 286603 h 1235122"/>
                  <a:gd name="connsiteX4-43" fmla="*/ 12192000 w 12192000"/>
                  <a:gd name="connsiteY4-44" fmla="*/ 1235122 h 1235122"/>
                  <a:gd name="connsiteX5-45" fmla="*/ 0 w 12192000"/>
                  <a:gd name="connsiteY5-46" fmla="*/ 1235122 h 1235122"/>
                  <a:gd name="connsiteX6" fmla="*/ 0 w 12192000"/>
                  <a:gd name="connsiteY6" fmla="*/ 286603 h 1235122"/>
                  <a:gd name="connsiteX0-47" fmla="*/ 0 w 12192000"/>
                  <a:gd name="connsiteY0-48" fmla="*/ 382138 h 1330657"/>
                  <a:gd name="connsiteX1-49" fmla="*/ 1023582 w 12192000"/>
                  <a:gd name="connsiteY1-50" fmla="*/ 95535 h 1330657"/>
                  <a:gd name="connsiteX2-51" fmla="*/ 5336275 w 12192000"/>
                  <a:gd name="connsiteY2-52" fmla="*/ 0 h 1330657"/>
                  <a:gd name="connsiteX3-53" fmla="*/ 12192000 w 12192000"/>
                  <a:gd name="connsiteY3-54" fmla="*/ 382138 h 1330657"/>
                  <a:gd name="connsiteX4-55" fmla="*/ 12192000 w 12192000"/>
                  <a:gd name="connsiteY4-56" fmla="*/ 1330657 h 1330657"/>
                  <a:gd name="connsiteX5-57" fmla="*/ 0 w 12192000"/>
                  <a:gd name="connsiteY5-58" fmla="*/ 1330657 h 1330657"/>
                  <a:gd name="connsiteX6-59" fmla="*/ 0 w 12192000"/>
                  <a:gd name="connsiteY6-60" fmla="*/ 382138 h 1330657"/>
                  <a:gd name="connsiteX0-61" fmla="*/ 0 w 12192000"/>
                  <a:gd name="connsiteY0-62" fmla="*/ 383955 h 1332474"/>
                  <a:gd name="connsiteX1-63" fmla="*/ 1023582 w 12192000"/>
                  <a:gd name="connsiteY1-64" fmla="*/ 97352 h 1332474"/>
                  <a:gd name="connsiteX2-65" fmla="*/ 5336275 w 12192000"/>
                  <a:gd name="connsiteY2-66" fmla="*/ 1817 h 1332474"/>
                  <a:gd name="connsiteX3-67" fmla="*/ 8434316 w 12192000"/>
                  <a:gd name="connsiteY3-68" fmla="*/ 165591 h 1332474"/>
                  <a:gd name="connsiteX4-69" fmla="*/ 12192000 w 12192000"/>
                  <a:gd name="connsiteY4-70" fmla="*/ 383955 h 1332474"/>
                  <a:gd name="connsiteX5-71" fmla="*/ 12192000 w 12192000"/>
                  <a:gd name="connsiteY5-72" fmla="*/ 1332474 h 1332474"/>
                  <a:gd name="connsiteX6-73" fmla="*/ 0 w 12192000"/>
                  <a:gd name="connsiteY6-74" fmla="*/ 1332474 h 1332474"/>
                  <a:gd name="connsiteX7" fmla="*/ 0 w 12192000"/>
                  <a:gd name="connsiteY7" fmla="*/ 383955 h 1332474"/>
                  <a:gd name="connsiteX0-75" fmla="*/ 0 w 12192000"/>
                  <a:gd name="connsiteY0-76" fmla="*/ 423080 h 1371599"/>
                  <a:gd name="connsiteX1-77" fmla="*/ 1023582 w 12192000"/>
                  <a:gd name="connsiteY1-78" fmla="*/ 136477 h 1371599"/>
                  <a:gd name="connsiteX2-79" fmla="*/ 5336275 w 12192000"/>
                  <a:gd name="connsiteY2-80" fmla="*/ 40942 h 1371599"/>
                  <a:gd name="connsiteX3-81" fmla="*/ 8284191 w 12192000"/>
                  <a:gd name="connsiteY3-82" fmla="*/ 0 h 1371599"/>
                  <a:gd name="connsiteX4-83" fmla="*/ 12192000 w 12192000"/>
                  <a:gd name="connsiteY4-84" fmla="*/ 423080 h 1371599"/>
                  <a:gd name="connsiteX5-85" fmla="*/ 12192000 w 12192000"/>
                  <a:gd name="connsiteY5-86" fmla="*/ 1371599 h 1371599"/>
                  <a:gd name="connsiteX6-87" fmla="*/ 0 w 12192000"/>
                  <a:gd name="connsiteY6-88" fmla="*/ 1371599 h 1371599"/>
                  <a:gd name="connsiteX7-89" fmla="*/ 0 w 12192000"/>
                  <a:gd name="connsiteY7-90" fmla="*/ 423080 h 1371599"/>
                  <a:gd name="connsiteX0-91" fmla="*/ 0 w 12192000"/>
                  <a:gd name="connsiteY0-92" fmla="*/ 423080 h 1371599"/>
                  <a:gd name="connsiteX1-93" fmla="*/ 1023582 w 12192000"/>
                  <a:gd name="connsiteY1-94" fmla="*/ 136477 h 1371599"/>
                  <a:gd name="connsiteX2-95" fmla="*/ 5336275 w 12192000"/>
                  <a:gd name="connsiteY2-96" fmla="*/ 40942 h 1371599"/>
                  <a:gd name="connsiteX3-97" fmla="*/ 8284191 w 12192000"/>
                  <a:gd name="connsiteY3-98" fmla="*/ 0 h 1371599"/>
                  <a:gd name="connsiteX4-99" fmla="*/ 10222173 w 12192000"/>
                  <a:gd name="connsiteY4-100" fmla="*/ 218365 h 1371599"/>
                  <a:gd name="connsiteX5-101" fmla="*/ 12192000 w 12192000"/>
                  <a:gd name="connsiteY5-102" fmla="*/ 423080 h 1371599"/>
                  <a:gd name="connsiteX6-103" fmla="*/ 12192000 w 12192000"/>
                  <a:gd name="connsiteY6-104" fmla="*/ 1371599 h 1371599"/>
                  <a:gd name="connsiteX7-105" fmla="*/ 0 w 12192000"/>
                  <a:gd name="connsiteY7-106" fmla="*/ 1371599 h 1371599"/>
                  <a:gd name="connsiteX8" fmla="*/ 0 w 12192000"/>
                  <a:gd name="connsiteY8" fmla="*/ 423080 h 1371599"/>
                  <a:gd name="connsiteX0-107" fmla="*/ 0 w 12192000"/>
                  <a:gd name="connsiteY0-108" fmla="*/ 532261 h 1480780"/>
                  <a:gd name="connsiteX1-109" fmla="*/ 1023582 w 12192000"/>
                  <a:gd name="connsiteY1-110" fmla="*/ 245658 h 1480780"/>
                  <a:gd name="connsiteX2-111" fmla="*/ 5336275 w 12192000"/>
                  <a:gd name="connsiteY2-112" fmla="*/ 150123 h 1480780"/>
                  <a:gd name="connsiteX3-113" fmla="*/ 8284191 w 12192000"/>
                  <a:gd name="connsiteY3-114" fmla="*/ 109181 h 1480780"/>
                  <a:gd name="connsiteX4-115" fmla="*/ 11395880 w 12192000"/>
                  <a:gd name="connsiteY4-116" fmla="*/ 0 h 1480780"/>
                  <a:gd name="connsiteX5-117" fmla="*/ 12192000 w 12192000"/>
                  <a:gd name="connsiteY5-118" fmla="*/ 532261 h 1480780"/>
                  <a:gd name="connsiteX6-119" fmla="*/ 12192000 w 12192000"/>
                  <a:gd name="connsiteY6-120" fmla="*/ 1480780 h 1480780"/>
                  <a:gd name="connsiteX7-121" fmla="*/ 0 w 12192000"/>
                  <a:gd name="connsiteY7-122" fmla="*/ 1480780 h 1480780"/>
                  <a:gd name="connsiteX8-123" fmla="*/ 0 w 12192000"/>
                  <a:gd name="connsiteY8-124" fmla="*/ 532261 h 1480780"/>
                  <a:gd name="connsiteX0-125" fmla="*/ 0 w 12192000"/>
                  <a:gd name="connsiteY0-126" fmla="*/ 532261 h 1480780"/>
                  <a:gd name="connsiteX1-127" fmla="*/ 1023582 w 12192000"/>
                  <a:gd name="connsiteY1-128" fmla="*/ 245658 h 1480780"/>
                  <a:gd name="connsiteX2-129" fmla="*/ 5336275 w 12192000"/>
                  <a:gd name="connsiteY2-130" fmla="*/ 150123 h 1480780"/>
                  <a:gd name="connsiteX3-131" fmla="*/ 8284191 w 12192000"/>
                  <a:gd name="connsiteY3-132" fmla="*/ 109181 h 1480780"/>
                  <a:gd name="connsiteX4-133" fmla="*/ 11395880 w 12192000"/>
                  <a:gd name="connsiteY4-134" fmla="*/ 0 h 1480780"/>
                  <a:gd name="connsiteX5-135" fmla="*/ 12178352 w 12192000"/>
                  <a:gd name="connsiteY5-136" fmla="*/ 272953 h 1480780"/>
                  <a:gd name="connsiteX6-137" fmla="*/ 12192000 w 12192000"/>
                  <a:gd name="connsiteY6-138" fmla="*/ 1480780 h 1480780"/>
                  <a:gd name="connsiteX7-139" fmla="*/ 0 w 12192000"/>
                  <a:gd name="connsiteY7-140" fmla="*/ 1480780 h 1480780"/>
                  <a:gd name="connsiteX8-141" fmla="*/ 0 w 12192000"/>
                  <a:gd name="connsiteY8-142" fmla="*/ 532261 h 1480780"/>
                  <a:gd name="connsiteX0-143" fmla="*/ 0 w 12192000"/>
                  <a:gd name="connsiteY0-144" fmla="*/ 532261 h 1480780"/>
                  <a:gd name="connsiteX1-145" fmla="*/ 1023582 w 12192000"/>
                  <a:gd name="connsiteY1-146" fmla="*/ 245658 h 1480780"/>
                  <a:gd name="connsiteX2-147" fmla="*/ 5336275 w 12192000"/>
                  <a:gd name="connsiteY2-148" fmla="*/ 150123 h 1480780"/>
                  <a:gd name="connsiteX3-149" fmla="*/ 8284191 w 12192000"/>
                  <a:gd name="connsiteY3-150" fmla="*/ 109181 h 1480780"/>
                  <a:gd name="connsiteX4-151" fmla="*/ 11395880 w 12192000"/>
                  <a:gd name="connsiteY4-152" fmla="*/ 0 h 1480780"/>
                  <a:gd name="connsiteX5-153" fmla="*/ 12178352 w 12192000"/>
                  <a:gd name="connsiteY5-154" fmla="*/ 272953 h 1480780"/>
                  <a:gd name="connsiteX6-155" fmla="*/ 12192000 w 12192000"/>
                  <a:gd name="connsiteY6-156" fmla="*/ 1480780 h 1480780"/>
                  <a:gd name="connsiteX7-157" fmla="*/ 0 w 12192000"/>
                  <a:gd name="connsiteY7-158" fmla="*/ 1480780 h 1480780"/>
                  <a:gd name="connsiteX8-159" fmla="*/ 0 w 12192000"/>
                  <a:gd name="connsiteY8-160" fmla="*/ 532261 h 1480780"/>
                  <a:gd name="connsiteX0-161" fmla="*/ 0 w 12192000"/>
                  <a:gd name="connsiteY0-162" fmla="*/ 532261 h 1480780"/>
                  <a:gd name="connsiteX1-163" fmla="*/ 1023582 w 12192000"/>
                  <a:gd name="connsiteY1-164" fmla="*/ 245658 h 1480780"/>
                  <a:gd name="connsiteX2-165" fmla="*/ 5336275 w 12192000"/>
                  <a:gd name="connsiteY2-166" fmla="*/ 150123 h 1480780"/>
                  <a:gd name="connsiteX3-167" fmla="*/ 8284191 w 12192000"/>
                  <a:gd name="connsiteY3-168" fmla="*/ 109181 h 1480780"/>
                  <a:gd name="connsiteX4-169" fmla="*/ 11395880 w 12192000"/>
                  <a:gd name="connsiteY4-170" fmla="*/ 0 h 1480780"/>
                  <a:gd name="connsiteX5-171" fmla="*/ 12178352 w 12192000"/>
                  <a:gd name="connsiteY5-172" fmla="*/ 272953 h 1480780"/>
                  <a:gd name="connsiteX6-173" fmla="*/ 12192000 w 12192000"/>
                  <a:gd name="connsiteY6-174" fmla="*/ 1480780 h 1480780"/>
                  <a:gd name="connsiteX7-175" fmla="*/ 0 w 12192000"/>
                  <a:gd name="connsiteY7-176" fmla="*/ 1480780 h 1480780"/>
                  <a:gd name="connsiteX8-177" fmla="*/ 0 w 12192000"/>
                  <a:gd name="connsiteY8-178" fmla="*/ 532261 h 1480780"/>
                  <a:gd name="connsiteX0-179" fmla="*/ 0 w 12192000"/>
                  <a:gd name="connsiteY0-180" fmla="*/ 532261 h 1480780"/>
                  <a:gd name="connsiteX1-181" fmla="*/ 1023582 w 12192000"/>
                  <a:gd name="connsiteY1-182" fmla="*/ 245658 h 1480780"/>
                  <a:gd name="connsiteX2-183" fmla="*/ 5336275 w 12192000"/>
                  <a:gd name="connsiteY2-184" fmla="*/ 150123 h 1480780"/>
                  <a:gd name="connsiteX3-185" fmla="*/ 8284191 w 12192000"/>
                  <a:gd name="connsiteY3-186" fmla="*/ 109181 h 1480780"/>
                  <a:gd name="connsiteX4-187" fmla="*/ 11395880 w 12192000"/>
                  <a:gd name="connsiteY4-188" fmla="*/ 0 h 1480780"/>
                  <a:gd name="connsiteX5-189" fmla="*/ 12178352 w 12192000"/>
                  <a:gd name="connsiteY5-190" fmla="*/ 272953 h 1480780"/>
                  <a:gd name="connsiteX6-191" fmla="*/ 12192000 w 12192000"/>
                  <a:gd name="connsiteY6-192" fmla="*/ 1480780 h 1480780"/>
                  <a:gd name="connsiteX7-193" fmla="*/ 0 w 12192000"/>
                  <a:gd name="connsiteY7-194" fmla="*/ 1480780 h 1480780"/>
                  <a:gd name="connsiteX8-195" fmla="*/ 0 w 12192000"/>
                  <a:gd name="connsiteY8-196" fmla="*/ 532261 h 1480780"/>
                  <a:gd name="connsiteX0-197" fmla="*/ 0 w 12192000"/>
                  <a:gd name="connsiteY0-198" fmla="*/ 532261 h 1480780"/>
                  <a:gd name="connsiteX1-199" fmla="*/ 1023582 w 12192000"/>
                  <a:gd name="connsiteY1-200" fmla="*/ 245658 h 1480780"/>
                  <a:gd name="connsiteX2-201" fmla="*/ 5336275 w 12192000"/>
                  <a:gd name="connsiteY2-202" fmla="*/ 150123 h 1480780"/>
                  <a:gd name="connsiteX3-203" fmla="*/ 8284191 w 12192000"/>
                  <a:gd name="connsiteY3-204" fmla="*/ 109181 h 1480780"/>
                  <a:gd name="connsiteX4-205" fmla="*/ 11395880 w 12192000"/>
                  <a:gd name="connsiteY4-206" fmla="*/ 0 h 1480780"/>
                  <a:gd name="connsiteX5-207" fmla="*/ 12178352 w 12192000"/>
                  <a:gd name="connsiteY5-208" fmla="*/ 272953 h 1480780"/>
                  <a:gd name="connsiteX6-209" fmla="*/ 12192000 w 12192000"/>
                  <a:gd name="connsiteY6-210" fmla="*/ 1480780 h 1480780"/>
                  <a:gd name="connsiteX7-211" fmla="*/ 0 w 12192000"/>
                  <a:gd name="connsiteY7-212" fmla="*/ 1480780 h 1480780"/>
                  <a:gd name="connsiteX8-213" fmla="*/ 0 w 12192000"/>
                  <a:gd name="connsiteY8-214" fmla="*/ 532261 h 1480780"/>
                  <a:gd name="connsiteX0-215" fmla="*/ 0 w 12192000"/>
                  <a:gd name="connsiteY0-216" fmla="*/ 533366 h 1481885"/>
                  <a:gd name="connsiteX1-217" fmla="*/ 1023582 w 12192000"/>
                  <a:gd name="connsiteY1-218" fmla="*/ 246763 h 1481885"/>
                  <a:gd name="connsiteX2-219" fmla="*/ 5336275 w 12192000"/>
                  <a:gd name="connsiteY2-220" fmla="*/ 151228 h 1481885"/>
                  <a:gd name="connsiteX3-221" fmla="*/ 8284191 w 12192000"/>
                  <a:gd name="connsiteY3-222" fmla="*/ 110286 h 1481885"/>
                  <a:gd name="connsiteX4-223" fmla="*/ 11395880 w 12192000"/>
                  <a:gd name="connsiteY4-224" fmla="*/ 1105 h 1481885"/>
                  <a:gd name="connsiteX5-225" fmla="*/ 12178352 w 12192000"/>
                  <a:gd name="connsiteY5-226" fmla="*/ 274058 h 1481885"/>
                  <a:gd name="connsiteX6-227" fmla="*/ 12192000 w 12192000"/>
                  <a:gd name="connsiteY6-228" fmla="*/ 1481885 h 1481885"/>
                  <a:gd name="connsiteX7-229" fmla="*/ 0 w 12192000"/>
                  <a:gd name="connsiteY7-230" fmla="*/ 1481885 h 1481885"/>
                  <a:gd name="connsiteX8-231" fmla="*/ 0 w 12192000"/>
                  <a:gd name="connsiteY8-232" fmla="*/ 533366 h 1481885"/>
                  <a:gd name="connsiteX0-233" fmla="*/ 0 w 12192000"/>
                  <a:gd name="connsiteY0-234" fmla="*/ 533366 h 1481885"/>
                  <a:gd name="connsiteX1-235" fmla="*/ 1023582 w 12192000"/>
                  <a:gd name="connsiteY1-236" fmla="*/ 246763 h 1481885"/>
                  <a:gd name="connsiteX2-237" fmla="*/ 5336275 w 12192000"/>
                  <a:gd name="connsiteY2-238" fmla="*/ 151228 h 1481885"/>
                  <a:gd name="connsiteX3-239" fmla="*/ 8284191 w 12192000"/>
                  <a:gd name="connsiteY3-240" fmla="*/ 110286 h 1481885"/>
                  <a:gd name="connsiteX4-241" fmla="*/ 11395880 w 12192000"/>
                  <a:gd name="connsiteY4-242" fmla="*/ 1105 h 1481885"/>
                  <a:gd name="connsiteX5-243" fmla="*/ 12178352 w 12192000"/>
                  <a:gd name="connsiteY5-244" fmla="*/ 274058 h 1481885"/>
                  <a:gd name="connsiteX6-245" fmla="*/ 12192000 w 12192000"/>
                  <a:gd name="connsiteY6-246" fmla="*/ 1481885 h 1481885"/>
                  <a:gd name="connsiteX7-247" fmla="*/ 0 w 12192000"/>
                  <a:gd name="connsiteY7-248" fmla="*/ 1481885 h 1481885"/>
                  <a:gd name="connsiteX8-249" fmla="*/ 0 w 12192000"/>
                  <a:gd name="connsiteY8-250" fmla="*/ 533366 h 1481885"/>
                  <a:gd name="connsiteX0-251" fmla="*/ 0 w 12192000"/>
                  <a:gd name="connsiteY0-252" fmla="*/ 533366 h 1481885"/>
                  <a:gd name="connsiteX1-253" fmla="*/ 1023582 w 12192000"/>
                  <a:gd name="connsiteY1-254" fmla="*/ 246763 h 1481885"/>
                  <a:gd name="connsiteX2-255" fmla="*/ 5336275 w 12192000"/>
                  <a:gd name="connsiteY2-256" fmla="*/ 151228 h 1481885"/>
                  <a:gd name="connsiteX3-257" fmla="*/ 8448530 w 12192000"/>
                  <a:gd name="connsiteY3-258" fmla="*/ 122927 h 1481885"/>
                  <a:gd name="connsiteX4-259" fmla="*/ 11395880 w 12192000"/>
                  <a:gd name="connsiteY4-260" fmla="*/ 1105 h 1481885"/>
                  <a:gd name="connsiteX5-261" fmla="*/ 12178352 w 12192000"/>
                  <a:gd name="connsiteY5-262" fmla="*/ 274058 h 1481885"/>
                  <a:gd name="connsiteX6-263" fmla="*/ 12192000 w 12192000"/>
                  <a:gd name="connsiteY6-264" fmla="*/ 1481885 h 1481885"/>
                  <a:gd name="connsiteX7-265" fmla="*/ 0 w 12192000"/>
                  <a:gd name="connsiteY7-266" fmla="*/ 1481885 h 1481885"/>
                  <a:gd name="connsiteX8-267" fmla="*/ 0 w 12192000"/>
                  <a:gd name="connsiteY8-268" fmla="*/ 533366 h 1481885"/>
                  <a:gd name="connsiteX0-269" fmla="*/ 0 w 12192000"/>
                  <a:gd name="connsiteY0-270" fmla="*/ 533366 h 1481885"/>
                  <a:gd name="connsiteX1-271" fmla="*/ 1023582 w 12192000"/>
                  <a:gd name="connsiteY1-272" fmla="*/ 246763 h 1481885"/>
                  <a:gd name="connsiteX2-273" fmla="*/ 5336275 w 12192000"/>
                  <a:gd name="connsiteY2-274" fmla="*/ 151228 h 1481885"/>
                  <a:gd name="connsiteX3-275" fmla="*/ 8448530 w 12192000"/>
                  <a:gd name="connsiteY3-276" fmla="*/ 122927 h 1481885"/>
                  <a:gd name="connsiteX4-277" fmla="*/ 11395880 w 12192000"/>
                  <a:gd name="connsiteY4-278" fmla="*/ 1105 h 1481885"/>
                  <a:gd name="connsiteX5-279" fmla="*/ 12178352 w 12192000"/>
                  <a:gd name="connsiteY5-280" fmla="*/ 274058 h 1481885"/>
                  <a:gd name="connsiteX6-281" fmla="*/ 12192000 w 12192000"/>
                  <a:gd name="connsiteY6-282" fmla="*/ 1481885 h 1481885"/>
                  <a:gd name="connsiteX7-283" fmla="*/ 0 w 12192000"/>
                  <a:gd name="connsiteY7-284" fmla="*/ 1481885 h 1481885"/>
                  <a:gd name="connsiteX8-285" fmla="*/ 0 w 12192000"/>
                  <a:gd name="connsiteY8-286" fmla="*/ 533366 h 1481885"/>
                  <a:gd name="connsiteX0-287" fmla="*/ 0 w 12192000"/>
                  <a:gd name="connsiteY0-288" fmla="*/ 533366 h 1481885"/>
                  <a:gd name="connsiteX1-289" fmla="*/ 1023582 w 12192000"/>
                  <a:gd name="connsiteY1-290" fmla="*/ 246763 h 1481885"/>
                  <a:gd name="connsiteX2-291" fmla="*/ 5336275 w 12192000"/>
                  <a:gd name="connsiteY2-292" fmla="*/ 151228 h 1481885"/>
                  <a:gd name="connsiteX3-293" fmla="*/ 7289917 w 12192000"/>
                  <a:gd name="connsiteY3-294" fmla="*/ 85005 h 1481885"/>
                  <a:gd name="connsiteX4-295" fmla="*/ 8448530 w 12192000"/>
                  <a:gd name="connsiteY4-296" fmla="*/ 122927 h 1481885"/>
                  <a:gd name="connsiteX5-297" fmla="*/ 11395880 w 12192000"/>
                  <a:gd name="connsiteY5-298" fmla="*/ 1105 h 1481885"/>
                  <a:gd name="connsiteX6-299" fmla="*/ 12178352 w 12192000"/>
                  <a:gd name="connsiteY6-300" fmla="*/ 274058 h 1481885"/>
                  <a:gd name="connsiteX7-301" fmla="*/ 12192000 w 12192000"/>
                  <a:gd name="connsiteY7-302" fmla="*/ 1481885 h 1481885"/>
                  <a:gd name="connsiteX8-303" fmla="*/ 0 w 12192000"/>
                  <a:gd name="connsiteY8-304" fmla="*/ 1481885 h 1481885"/>
                  <a:gd name="connsiteX9" fmla="*/ 0 w 12192000"/>
                  <a:gd name="connsiteY9" fmla="*/ 533366 h 1481885"/>
                  <a:gd name="connsiteX0-305" fmla="*/ 0 w 12192000"/>
                  <a:gd name="connsiteY0-306" fmla="*/ 533366 h 1481885"/>
                  <a:gd name="connsiteX1-307" fmla="*/ 1023582 w 12192000"/>
                  <a:gd name="connsiteY1-308" fmla="*/ 246763 h 1481885"/>
                  <a:gd name="connsiteX2-309" fmla="*/ 5336275 w 12192000"/>
                  <a:gd name="connsiteY2-310" fmla="*/ 151228 h 1481885"/>
                  <a:gd name="connsiteX3-311" fmla="*/ 7205641 w 12192000"/>
                  <a:gd name="connsiteY3-312" fmla="*/ 325193 h 1481885"/>
                  <a:gd name="connsiteX4-313" fmla="*/ 8448530 w 12192000"/>
                  <a:gd name="connsiteY4-314" fmla="*/ 122927 h 1481885"/>
                  <a:gd name="connsiteX5-315" fmla="*/ 11395880 w 12192000"/>
                  <a:gd name="connsiteY5-316" fmla="*/ 1105 h 1481885"/>
                  <a:gd name="connsiteX6-317" fmla="*/ 12178352 w 12192000"/>
                  <a:gd name="connsiteY6-318" fmla="*/ 274058 h 1481885"/>
                  <a:gd name="connsiteX7-319" fmla="*/ 12192000 w 12192000"/>
                  <a:gd name="connsiteY7-320" fmla="*/ 1481885 h 1481885"/>
                  <a:gd name="connsiteX8-321" fmla="*/ 0 w 12192000"/>
                  <a:gd name="connsiteY8-322" fmla="*/ 1481885 h 1481885"/>
                  <a:gd name="connsiteX9-323" fmla="*/ 0 w 12192000"/>
                  <a:gd name="connsiteY9-324" fmla="*/ 533366 h 1481885"/>
                  <a:gd name="connsiteX0-325" fmla="*/ 0 w 12192000"/>
                  <a:gd name="connsiteY0-326" fmla="*/ 533366 h 1481885"/>
                  <a:gd name="connsiteX1-327" fmla="*/ 1023582 w 12192000"/>
                  <a:gd name="connsiteY1-328" fmla="*/ 246763 h 1481885"/>
                  <a:gd name="connsiteX2-329" fmla="*/ 5336275 w 12192000"/>
                  <a:gd name="connsiteY2-330" fmla="*/ 151228 h 1481885"/>
                  <a:gd name="connsiteX3-331" fmla="*/ 7205641 w 12192000"/>
                  <a:gd name="connsiteY3-332" fmla="*/ 325193 h 1481885"/>
                  <a:gd name="connsiteX4-333" fmla="*/ 8448530 w 12192000"/>
                  <a:gd name="connsiteY4-334" fmla="*/ 122927 h 1481885"/>
                  <a:gd name="connsiteX5-335" fmla="*/ 11395880 w 12192000"/>
                  <a:gd name="connsiteY5-336" fmla="*/ 1105 h 1481885"/>
                  <a:gd name="connsiteX6-337" fmla="*/ 12178352 w 12192000"/>
                  <a:gd name="connsiteY6-338" fmla="*/ 274058 h 1481885"/>
                  <a:gd name="connsiteX7-339" fmla="*/ 12192000 w 12192000"/>
                  <a:gd name="connsiteY7-340" fmla="*/ 1481885 h 1481885"/>
                  <a:gd name="connsiteX8-341" fmla="*/ 0 w 12192000"/>
                  <a:gd name="connsiteY8-342" fmla="*/ 1481885 h 1481885"/>
                  <a:gd name="connsiteX9-343" fmla="*/ 0 w 12192000"/>
                  <a:gd name="connsiteY9-344" fmla="*/ 533366 h 1481885"/>
                  <a:gd name="connsiteX0-345" fmla="*/ 0 w 12192000"/>
                  <a:gd name="connsiteY0-346" fmla="*/ 533366 h 1481885"/>
                  <a:gd name="connsiteX1-347" fmla="*/ 1023582 w 12192000"/>
                  <a:gd name="connsiteY1-348" fmla="*/ 246763 h 1481885"/>
                  <a:gd name="connsiteX2-349" fmla="*/ 5336275 w 12192000"/>
                  <a:gd name="connsiteY2-350" fmla="*/ 151228 h 1481885"/>
                  <a:gd name="connsiteX3-351" fmla="*/ 7205641 w 12192000"/>
                  <a:gd name="connsiteY3-352" fmla="*/ 325193 h 1481885"/>
                  <a:gd name="connsiteX4-353" fmla="*/ 8448530 w 12192000"/>
                  <a:gd name="connsiteY4-354" fmla="*/ 122927 h 1481885"/>
                  <a:gd name="connsiteX5-355" fmla="*/ 11395880 w 12192000"/>
                  <a:gd name="connsiteY5-356" fmla="*/ 1105 h 1481885"/>
                  <a:gd name="connsiteX6-357" fmla="*/ 12178352 w 12192000"/>
                  <a:gd name="connsiteY6-358" fmla="*/ 274058 h 1481885"/>
                  <a:gd name="connsiteX7-359" fmla="*/ 12192000 w 12192000"/>
                  <a:gd name="connsiteY7-360" fmla="*/ 1481885 h 1481885"/>
                  <a:gd name="connsiteX8-361" fmla="*/ 0 w 12192000"/>
                  <a:gd name="connsiteY8-362" fmla="*/ 1481885 h 1481885"/>
                  <a:gd name="connsiteX9-363" fmla="*/ 0 w 12192000"/>
                  <a:gd name="connsiteY9-364" fmla="*/ 533366 h 1481885"/>
                  <a:gd name="connsiteX0-365" fmla="*/ 0 w 12192000"/>
                  <a:gd name="connsiteY0-366" fmla="*/ 533366 h 1481885"/>
                  <a:gd name="connsiteX1-367" fmla="*/ 1023582 w 12192000"/>
                  <a:gd name="connsiteY1-368" fmla="*/ 246763 h 1481885"/>
                  <a:gd name="connsiteX2-369" fmla="*/ 5336275 w 12192000"/>
                  <a:gd name="connsiteY2-370" fmla="*/ 151228 h 1481885"/>
                  <a:gd name="connsiteX3-371" fmla="*/ 7205641 w 12192000"/>
                  <a:gd name="connsiteY3-372" fmla="*/ 325193 h 1481885"/>
                  <a:gd name="connsiteX4-373" fmla="*/ 8448530 w 12192000"/>
                  <a:gd name="connsiteY4-374" fmla="*/ 122927 h 1481885"/>
                  <a:gd name="connsiteX5-375" fmla="*/ 11395880 w 12192000"/>
                  <a:gd name="connsiteY5-376" fmla="*/ 1105 h 1481885"/>
                  <a:gd name="connsiteX6-377" fmla="*/ 12178352 w 12192000"/>
                  <a:gd name="connsiteY6-378" fmla="*/ 274058 h 1481885"/>
                  <a:gd name="connsiteX7-379" fmla="*/ 12192000 w 12192000"/>
                  <a:gd name="connsiteY7-380" fmla="*/ 1481885 h 1481885"/>
                  <a:gd name="connsiteX8-381" fmla="*/ 0 w 12192000"/>
                  <a:gd name="connsiteY8-382" fmla="*/ 1481885 h 1481885"/>
                  <a:gd name="connsiteX9-383" fmla="*/ 0 w 12192000"/>
                  <a:gd name="connsiteY9-384" fmla="*/ 533366 h 1481885"/>
                  <a:gd name="connsiteX0-385" fmla="*/ 0 w 12192000"/>
                  <a:gd name="connsiteY0-386" fmla="*/ 533366 h 1481885"/>
                  <a:gd name="connsiteX1-387" fmla="*/ 1023582 w 12192000"/>
                  <a:gd name="connsiteY1-388" fmla="*/ 246763 h 1481885"/>
                  <a:gd name="connsiteX2-389" fmla="*/ 5336275 w 12192000"/>
                  <a:gd name="connsiteY2-390" fmla="*/ 151228 h 1481885"/>
                  <a:gd name="connsiteX3-391" fmla="*/ 7205641 w 12192000"/>
                  <a:gd name="connsiteY3-392" fmla="*/ 325193 h 1481885"/>
                  <a:gd name="connsiteX4-393" fmla="*/ 8448530 w 12192000"/>
                  <a:gd name="connsiteY4-394" fmla="*/ 122927 h 1481885"/>
                  <a:gd name="connsiteX5-395" fmla="*/ 11395880 w 12192000"/>
                  <a:gd name="connsiteY5-396" fmla="*/ 1105 h 1481885"/>
                  <a:gd name="connsiteX6-397" fmla="*/ 12178352 w 12192000"/>
                  <a:gd name="connsiteY6-398" fmla="*/ 274058 h 1481885"/>
                  <a:gd name="connsiteX7-399" fmla="*/ 12192000 w 12192000"/>
                  <a:gd name="connsiteY7-400" fmla="*/ 1481885 h 1481885"/>
                  <a:gd name="connsiteX8-401" fmla="*/ 0 w 12192000"/>
                  <a:gd name="connsiteY8-402" fmla="*/ 1481885 h 1481885"/>
                  <a:gd name="connsiteX9-403" fmla="*/ 0 w 12192000"/>
                  <a:gd name="connsiteY9-404" fmla="*/ 533366 h 1481885"/>
                  <a:gd name="connsiteX0-405" fmla="*/ 0 w 12192000"/>
                  <a:gd name="connsiteY0-406" fmla="*/ 533366 h 1481885"/>
                  <a:gd name="connsiteX1-407" fmla="*/ 1023582 w 12192000"/>
                  <a:gd name="connsiteY1-408" fmla="*/ 246763 h 1481885"/>
                  <a:gd name="connsiteX2-409" fmla="*/ 5336275 w 12192000"/>
                  <a:gd name="connsiteY2-410" fmla="*/ 151228 h 1481885"/>
                  <a:gd name="connsiteX3-411" fmla="*/ 7205641 w 12192000"/>
                  <a:gd name="connsiteY3-412" fmla="*/ 325193 h 1481885"/>
                  <a:gd name="connsiteX4-413" fmla="*/ 8448530 w 12192000"/>
                  <a:gd name="connsiteY4-414" fmla="*/ 122927 h 1481885"/>
                  <a:gd name="connsiteX5-415" fmla="*/ 11395880 w 12192000"/>
                  <a:gd name="connsiteY5-416" fmla="*/ 1105 h 1481885"/>
                  <a:gd name="connsiteX6-417" fmla="*/ 12178352 w 12192000"/>
                  <a:gd name="connsiteY6-418" fmla="*/ 274058 h 1481885"/>
                  <a:gd name="connsiteX7-419" fmla="*/ 12192000 w 12192000"/>
                  <a:gd name="connsiteY7-420" fmla="*/ 1481885 h 1481885"/>
                  <a:gd name="connsiteX8-421" fmla="*/ 0 w 12192000"/>
                  <a:gd name="connsiteY8-422" fmla="*/ 1481885 h 1481885"/>
                  <a:gd name="connsiteX9-423" fmla="*/ 0 w 12192000"/>
                  <a:gd name="connsiteY9-424" fmla="*/ 533366 h 1481885"/>
                  <a:gd name="connsiteX0-425" fmla="*/ 0 w 12192000"/>
                  <a:gd name="connsiteY0-426" fmla="*/ 533366 h 1481885"/>
                  <a:gd name="connsiteX1-427" fmla="*/ 1023582 w 12192000"/>
                  <a:gd name="connsiteY1-428" fmla="*/ 246763 h 1481885"/>
                  <a:gd name="connsiteX2-429" fmla="*/ 5336275 w 12192000"/>
                  <a:gd name="connsiteY2-430" fmla="*/ 151228 h 1481885"/>
                  <a:gd name="connsiteX3-431" fmla="*/ 7205641 w 12192000"/>
                  <a:gd name="connsiteY3-432" fmla="*/ 325193 h 1481885"/>
                  <a:gd name="connsiteX4-433" fmla="*/ 8448530 w 12192000"/>
                  <a:gd name="connsiteY4-434" fmla="*/ 122927 h 1481885"/>
                  <a:gd name="connsiteX5-435" fmla="*/ 11395880 w 12192000"/>
                  <a:gd name="connsiteY5-436" fmla="*/ 1105 h 1481885"/>
                  <a:gd name="connsiteX6-437" fmla="*/ 12178352 w 12192000"/>
                  <a:gd name="connsiteY6-438" fmla="*/ 274058 h 1481885"/>
                  <a:gd name="connsiteX7-439" fmla="*/ 12192000 w 12192000"/>
                  <a:gd name="connsiteY7-440" fmla="*/ 1481885 h 1481885"/>
                  <a:gd name="connsiteX8-441" fmla="*/ 0 w 12192000"/>
                  <a:gd name="connsiteY8-442" fmla="*/ 1481885 h 1481885"/>
                  <a:gd name="connsiteX9-443" fmla="*/ 0 w 12192000"/>
                  <a:gd name="connsiteY9-444" fmla="*/ 533366 h 1481885"/>
                  <a:gd name="connsiteX0-445" fmla="*/ 0 w 12192000"/>
                  <a:gd name="connsiteY0-446" fmla="*/ 533366 h 1481885"/>
                  <a:gd name="connsiteX1-447" fmla="*/ 1023582 w 12192000"/>
                  <a:gd name="connsiteY1-448" fmla="*/ 246763 h 1481885"/>
                  <a:gd name="connsiteX2-449" fmla="*/ 5336275 w 12192000"/>
                  <a:gd name="connsiteY2-450" fmla="*/ 151228 h 1481885"/>
                  <a:gd name="connsiteX3-451" fmla="*/ 7205641 w 12192000"/>
                  <a:gd name="connsiteY3-452" fmla="*/ 325193 h 1481885"/>
                  <a:gd name="connsiteX4-453" fmla="*/ 8448530 w 12192000"/>
                  <a:gd name="connsiteY4-454" fmla="*/ 122927 h 1481885"/>
                  <a:gd name="connsiteX5-455" fmla="*/ 11395880 w 12192000"/>
                  <a:gd name="connsiteY5-456" fmla="*/ 1105 h 1481885"/>
                  <a:gd name="connsiteX6-457" fmla="*/ 12178352 w 12192000"/>
                  <a:gd name="connsiteY6-458" fmla="*/ 274058 h 1481885"/>
                  <a:gd name="connsiteX7-459" fmla="*/ 12192000 w 12192000"/>
                  <a:gd name="connsiteY7-460" fmla="*/ 1481885 h 1481885"/>
                  <a:gd name="connsiteX8-461" fmla="*/ 0 w 12192000"/>
                  <a:gd name="connsiteY8-462" fmla="*/ 1481885 h 1481885"/>
                  <a:gd name="connsiteX9-463" fmla="*/ 0 w 12192000"/>
                  <a:gd name="connsiteY9-464" fmla="*/ 533366 h 1481885"/>
                  <a:gd name="connsiteX0-465" fmla="*/ 0 w 12192000"/>
                  <a:gd name="connsiteY0-466" fmla="*/ 533366 h 1481885"/>
                  <a:gd name="connsiteX1-467" fmla="*/ 1284839 w 12192000"/>
                  <a:gd name="connsiteY1-468" fmla="*/ 221480 h 1481885"/>
                  <a:gd name="connsiteX2-469" fmla="*/ 5336275 w 12192000"/>
                  <a:gd name="connsiteY2-470" fmla="*/ 151228 h 1481885"/>
                  <a:gd name="connsiteX3-471" fmla="*/ 7205641 w 12192000"/>
                  <a:gd name="connsiteY3-472" fmla="*/ 325193 h 1481885"/>
                  <a:gd name="connsiteX4-473" fmla="*/ 8448530 w 12192000"/>
                  <a:gd name="connsiteY4-474" fmla="*/ 122927 h 1481885"/>
                  <a:gd name="connsiteX5-475" fmla="*/ 11395880 w 12192000"/>
                  <a:gd name="connsiteY5-476" fmla="*/ 1105 h 1481885"/>
                  <a:gd name="connsiteX6-477" fmla="*/ 12178352 w 12192000"/>
                  <a:gd name="connsiteY6-478" fmla="*/ 274058 h 1481885"/>
                  <a:gd name="connsiteX7-479" fmla="*/ 12192000 w 12192000"/>
                  <a:gd name="connsiteY7-480" fmla="*/ 1481885 h 1481885"/>
                  <a:gd name="connsiteX8-481" fmla="*/ 0 w 12192000"/>
                  <a:gd name="connsiteY8-482" fmla="*/ 1481885 h 1481885"/>
                  <a:gd name="connsiteX9-483" fmla="*/ 0 w 12192000"/>
                  <a:gd name="connsiteY9-484" fmla="*/ 533366 h 1481885"/>
                  <a:gd name="connsiteX0-485" fmla="*/ 0 w 12192000"/>
                  <a:gd name="connsiteY0-486" fmla="*/ 533366 h 1481885"/>
                  <a:gd name="connsiteX1-487" fmla="*/ 1284839 w 12192000"/>
                  <a:gd name="connsiteY1-488" fmla="*/ 221480 h 1481885"/>
                  <a:gd name="connsiteX2-489" fmla="*/ 5336275 w 12192000"/>
                  <a:gd name="connsiteY2-490" fmla="*/ 151228 h 1481885"/>
                  <a:gd name="connsiteX3-491" fmla="*/ 7205641 w 12192000"/>
                  <a:gd name="connsiteY3-492" fmla="*/ 325193 h 1481885"/>
                  <a:gd name="connsiteX4-493" fmla="*/ 8448530 w 12192000"/>
                  <a:gd name="connsiteY4-494" fmla="*/ 122927 h 1481885"/>
                  <a:gd name="connsiteX5-495" fmla="*/ 11395880 w 12192000"/>
                  <a:gd name="connsiteY5-496" fmla="*/ 1105 h 1481885"/>
                  <a:gd name="connsiteX6-497" fmla="*/ 12178352 w 12192000"/>
                  <a:gd name="connsiteY6-498" fmla="*/ 274058 h 1481885"/>
                  <a:gd name="connsiteX7-499" fmla="*/ 12192000 w 12192000"/>
                  <a:gd name="connsiteY7-500" fmla="*/ 1481885 h 1481885"/>
                  <a:gd name="connsiteX8-501" fmla="*/ 0 w 12192000"/>
                  <a:gd name="connsiteY8-502" fmla="*/ 1481885 h 1481885"/>
                  <a:gd name="connsiteX9-503" fmla="*/ 0 w 12192000"/>
                  <a:gd name="connsiteY9-504" fmla="*/ 533366 h 1481885"/>
                  <a:gd name="connsiteX0-505" fmla="*/ 4214 w 12192000"/>
                  <a:gd name="connsiteY0-506" fmla="*/ 478586 h 1481885"/>
                  <a:gd name="connsiteX1-507" fmla="*/ 1284839 w 12192000"/>
                  <a:gd name="connsiteY1-508" fmla="*/ 221480 h 1481885"/>
                  <a:gd name="connsiteX2-509" fmla="*/ 5336275 w 12192000"/>
                  <a:gd name="connsiteY2-510" fmla="*/ 151228 h 1481885"/>
                  <a:gd name="connsiteX3-511" fmla="*/ 7205641 w 12192000"/>
                  <a:gd name="connsiteY3-512" fmla="*/ 325193 h 1481885"/>
                  <a:gd name="connsiteX4-513" fmla="*/ 8448530 w 12192000"/>
                  <a:gd name="connsiteY4-514" fmla="*/ 122927 h 1481885"/>
                  <a:gd name="connsiteX5-515" fmla="*/ 11395880 w 12192000"/>
                  <a:gd name="connsiteY5-516" fmla="*/ 1105 h 1481885"/>
                  <a:gd name="connsiteX6-517" fmla="*/ 12178352 w 12192000"/>
                  <a:gd name="connsiteY6-518" fmla="*/ 274058 h 1481885"/>
                  <a:gd name="connsiteX7-519" fmla="*/ 12192000 w 12192000"/>
                  <a:gd name="connsiteY7-520" fmla="*/ 1481885 h 1481885"/>
                  <a:gd name="connsiteX8-521" fmla="*/ 0 w 12192000"/>
                  <a:gd name="connsiteY8-522" fmla="*/ 1481885 h 1481885"/>
                  <a:gd name="connsiteX9-523" fmla="*/ 4214 w 12192000"/>
                  <a:gd name="connsiteY9-524" fmla="*/ 478586 h 1481885"/>
                  <a:gd name="connsiteX0-525" fmla="*/ 4214 w 12192000"/>
                  <a:gd name="connsiteY0-526" fmla="*/ 478586 h 1481885"/>
                  <a:gd name="connsiteX1-527" fmla="*/ 1284839 w 12192000"/>
                  <a:gd name="connsiteY1-528" fmla="*/ 221480 h 1481885"/>
                  <a:gd name="connsiteX2-529" fmla="*/ 5336275 w 12192000"/>
                  <a:gd name="connsiteY2-530" fmla="*/ 151228 h 1481885"/>
                  <a:gd name="connsiteX3-531" fmla="*/ 7205641 w 12192000"/>
                  <a:gd name="connsiteY3-532" fmla="*/ 325193 h 1481885"/>
                  <a:gd name="connsiteX4-533" fmla="*/ 8448530 w 12192000"/>
                  <a:gd name="connsiteY4-534" fmla="*/ 122927 h 1481885"/>
                  <a:gd name="connsiteX5-535" fmla="*/ 11395880 w 12192000"/>
                  <a:gd name="connsiteY5-536" fmla="*/ 1105 h 1481885"/>
                  <a:gd name="connsiteX6-537" fmla="*/ 12178352 w 12192000"/>
                  <a:gd name="connsiteY6-538" fmla="*/ 274058 h 1481885"/>
                  <a:gd name="connsiteX7-539" fmla="*/ 12192000 w 12192000"/>
                  <a:gd name="connsiteY7-540" fmla="*/ 1481885 h 1481885"/>
                  <a:gd name="connsiteX8-541" fmla="*/ 0 w 12192000"/>
                  <a:gd name="connsiteY8-542" fmla="*/ 1481885 h 1481885"/>
                  <a:gd name="connsiteX9-543" fmla="*/ 4214 w 12192000"/>
                  <a:gd name="connsiteY9-544" fmla="*/ 478586 h 14818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59" y="connsiteY6-60"/>
                  </a:cxn>
                  <a:cxn ang="0">
                    <a:pos x="connsiteX7-89" y="connsiteY7-90"/>
                  </a:cxn>
                  <a:cxn ang="0">
                    <a:pos x="connsiteX8-123" y="connsiteY8-124"/>
                  </a:cxn>
                  <a:cxn ang="0">
                    <a:pos x="connsiteX9-323" y="connsiteY9-324"/>
                  </a:cxn>
                </a:cxnLst>
                <a:rect l="l" t="t" r="r" b="b"/>
                <a:pathLst>
                  <a:path w="12192000" h="1481885">
                    <a:moveTo>
                      <a:pt x="4214" y="478586"/>
                    </a:moveTo>
                    <a:cubicBezTo>
                      <a:pt x="320126" y="332486"/>
                      <a:pt x="396162" y="276040"/>
                      <a:pt x="1284839" y="221480"/>
                    </a:cubicBezTo>
                    <a:cubicBezTo>
                      <a:pt x="2173516" y="166920"/>
                      <a:pt x="3756730" y="426804"/>
                      <a:pt x="5336275" y="151228"/>
                    </a:cubicBezTo>
                    <a:cubicBezTo>
                      <a:pt x="6102666" y="53304"/>
                      <a:pt x="6519312" y="212425"/>
                      <a:pt x="7205641" y="325193"/>
                    </a:cubicBezTo>
                    <a:cubicBezTo>
                      <a:pt x="7736991" y="392111"/>
                      <a:pt x="7764203" y="136910"/>
                      <a:pt x="8448530" y="122927"/>
                    </a:cubicBezTo>
                    <a:cubicBezTo>
                      <a:pt x="9397269" y="322507"/>
                      <a:pt x="9996261" y="117562"/>
                      <a:pt x="11395880" y="1105"/>
                    </a:cubicBezTo>
                    <a:cubicBezTo>
                      <a:pt x="11728339" y="-9043"/>
                      <a:pt x="11888031" y="48231"/>
                      <a:pt x="12178352" y="274058"/>
                    </a:cubicBezTo>
                    <a:lnTo>
                      <a:pt x="12192000" y="1481885"/>
                    </a:lnTo>
                    <a:lnTo>
                      <a:pt x="0" y="1481885"/>
                    </a:lnTo>
                    <a:cubicBezTo>
                      <a:pt x="1405" y="1147452"/>
                      <a:pt x="2809" y="813019"/>
                      <a:pt x="4214" y="478586"/>
                    </a:cubicBezTo>
                    <a:close/>
                  </a:path>
                </a:pathLst>
              </a:custGeom>
              <a:solidFill>
                <a:srgbClr val="5744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16"/>
              <p:cNvGrpSpPr/>
              <p:nvPr/>
            </p:nvGrpSpPr>
            <p:grpSpPr>
              <a:xfrm>
                <a:off x="4633047" y="5996489"/>
                <a:ext cx="2735460" cy="728933"/>
                <a:chOff x="4749462" y="6145275"/>
                <a:chExt cx="2735460" cy="728933"/>
              </a:xfrm>
            </p:grpSpPr>
            <p:sp>
              <p:nvSpPr>
                <p:cNvPr id="55" name="Rectangle 16"/>
                <p:cNvSpPr/>
                <p:nvPr/>
              </p:nvSpPr>
              <p:spPr>
                <a:xfrm>
                  <a:off x="4749462" y="6161487"/>
                  <a:ext cx="2735460" cy="712721"/>
                </a:xfrm>
                <a:custGeom>
                  <a:avLst/>
                  <a:gdLst>
                    <a:gd name="connsiteX0" fmla="*/ 0 w 2735460"/>
                    <a:gd name="connsiteY0" fmla="*/ 0 h 605118"/>
                    <a:gd name="connsiteX1" fmla="*/ 2735460 w 2735460"/>
                    <a:gd name="connsiteY1" fmla="*/ 0 h 605118"/>
                    <a:gd name="connsiteX2" fmla="*/ 2735460 w 2735460"/>
                    <a:gd name="connsiteY2" fmla="*/ 605118 h 605118"/>
                    <a:gd name="connsiteX3" fmla="*/ 0 w 2735460"/>
                    <a:gd name="connsiteY3" fmla="*/ 605118 h 605118"/>
                    <a:gd name="connsiteX4" fmla="*/ 0 w 2735460"/>
                    <a:gd name="connsiteY4" fmla="*/ 0 h 605118"/>
                    <a:gd name="connsiteX0-1" fmla="*/ 0 w 2735460"/>
                    <a:gd name="connsiteY0-2" fmla="*/ 0 h 605118"/>
                    <a:gd name="connsiteX1-3" fmla="*/ 2735460 w 2735460"/>
                    <a:gd name="connsiteY1-4" fmla="*/ 605118 h 605118"/>
                    <a:gd name="connsiteX2-5" fmla="*/ 0 w 2735460"/>
                    <a:gd name="connsiteY2-6" fmla="*/ 605118 h 605118"/>
                    <a:gd name="connsiteX3-7" fmla="*/ 0 w 2735460"/>
                    <a:gd name="connsiteY3-8" fmla="*/ 0 h 605118"/>
                    <a:gd name="connsiteX0-9" fmla="*/ 0 w 2735460"/>
                    <a:gd name="connsiteY0-10" fmla="*/ 0 h 605118"/>
                    <a:gd name="connsiteX1-11" fmla="*/ 1344705 w 2735460"/>
                    <a:gd name="connsiteY1-12" fmla="*/ 282389 h 605118"/>
                    <a:gd name="connsiteX2-13" fmla="*/ 2735460 w 2735460"/>
                    <a:gd name="connsiteY2-14" fmla="*/ 605118 h 605118"/>
                    <a:gd name="connsiteX3-15" fmla="*/ 0 w 2735460"/>
                    <a:gd name="connsiteY3-16" fmla="*/ 605118 h 605118"/>
                    <a:gd name="connsiteX4-17" fmla="*/ 0 w 2735460"/>
                    <a:gd name="connsiteY4-18" fmla="*/ 0 h 605118"/>
                    <a:gd name="connsiteX0-19" fmla="*/ 0 w 2735460"/>
                    <a:gd name="connsiteY0-20" fmla="*/ 322729 h 322729"/>
                    <a:gd name="connsiteX1-21" fmla="*/ 1344705 w 2735460"/>
                    <a:gd name="connsiteY1-22" fmla="*/ 0 h 322729"/>
                    <a:gd name="connsiteX2-23" fmla="*/ 2735460 w 2735460"/>
                    <a:gd name="connsiteY2-24" fmla="*/ 322729 h 322729"/>
                    <a:gd name="connsiteX3-25" fmla="*/ 0 w 2735460"/>
                    <a:gd name="connsiteY3-26" fmla="*/ 322729 h 322729"/>
                    <a:gd name="connsiteX0-27" fmla="*/ 0 w 2735460"/>
                    <a:gd name="connsiteY0-28" fmla="*/ 510988 h 510988"/>
                    <a:gd name="connsiteX1-29" fmla="*/ 1492623 w 2735460"/>
                    <a:gd name="connsiteY1-30" fmla="*/ 0 h 510988"/>
                    <a:gd name="connsiteX2-31" fmla="*/ 2735460 w 2735460"/>
                    <a:gd name="connsiteY2-32" fmla="*/ 510988 h 510988"/>
                    <a:gd name="connsiteX3-33" fmla="*/ 0 w 2735460"/>
                    <a:gd name="connsiteY3-34" fmla="*/ 510988 h 510988"/>
                    <a:gd name="connsiteX0-35" fmla="*/ 0 w 2735460"/>
                    <a:gd name="connsiteY0-36" fmla="*/ 510988 h 510988"/>
                    <a:gd name="connsiteX1-37" fmla="*/ 1492623 w 2735460"/>
                    <a:gd name="connsiteY1-38" fmla="*/ 0 h 510988"/>
                    <a:gd name="connsiteX2-39" fmla="*/ 2735460 w 2735460"/>
                    <a:gd name="connsiteY2-40" fmla="*/ 510988 h 510988"/>
                    <a:gd name="connsiteX3-41" fmla="*/ 0 w 2735460"/>
                    <a:gd name="connsiteY3-42" fmla="*/ 510988 h 510988"/>
                    <a:gd name="connsiteX0-43" fmla="*/ 0 w 2735460"/>
                    <a:gd name="connsiteY0-44" fmla="*/ 511031 h 511031"/>
                    <a:gd name="connsiteX1-45" fmla="*/ 1492623 w 2735460"/>
                    <a:gd name="connsiteY1-46" fmla="*/ 43 h 511031"/>
                    <a:gd name="connsiteX2-47" fmla="*/ 2735460 w 2735460"/>
                    <a:gd name="connsiteY2-48" fmla="*/ 511031 h 511031"/>
                    <a:gd name="connsiteX3-49" fmla="*/ 0 w 2735460"/>
                    <a:gd name="connsiteY3-50" fmla="*/ 511031 h 511031"/>
                    <a:gd name="connsiteX0-51" fmla="*/ 0 w 2735460"/>
                    <a:gd name="connsiteY0-52" fmla="*/ 685828 h 685828"/>
                    <a:gd name="connsiteX1-53" fmla="*/ 1519517 w 2735460"/>
                    <a:gd name="connsiteY1-54" fmla="*/ 28 h 685828"/>
                    <a:gd name="connsiteX2-55" fmla="*/ 2735460 w 2735460"/>
                    <a:gd name="connsiteY2-56" fmla="*/ 685828 h 685828"/>
                    <a:gd name="connsiteX3-57" fmla="*/ 0 w 2735460"/>
                    <a:gd name="connsiteY3-58" fmla="*/ 685828 h 685828"/>
                    <a:gd name="connsiteX0-59" fmla="*/ 0 w 2735460"/>
                    <a:gd name="connsiteY0-60" fmla="*/ 712721 h 712721"/>
                    <a:gd name="connsiteX1-61" fmla="*/ 1519517 w 2735460"/>
                    <a:gd name="connsiteY1-62" fmla="*/ 27 h 712721"/>
                    <a:gd name="connsiteX2-63" fmla="*/ 2735460 w 2735460"/>
                    <a:gd name="connsiteY2-64" fmla="*/ 712721 h 712721"/>
                    <a:gd name="connsiteX3-65" fmla="*/ 0 w 2735460"/>
                    <a:gd name="connsiteY3-66" fmla="*/ 712721 h 71272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735460" h="712721">
                      <a:moveTo>
                        <a:pt x="0" y="712721"/>
                      </a:moveTo>
                      <a:cubicBezTo>
                        <a:pt x="497541" y="542392"/>
                        <a:pt x="658905" y="-4455"/>
                        <a:pt x="1519517" y="27"/>
                      </a:cubicBezTo>
                      <a:cubicBezTo>
                        <a:pt x="2189290" y="62780"/>
                        <a:pt x="2321181" y="542392"/>
                        <a:pt x="2735460" y="712721"/>
                      </a:cubicBezTo>
                      <a:lnTo>
                        <a:pt x="0" y="712721"/>
                      </a:lnTo>
                      <a:close/>
                    </a:path>
                  </a:pathLst>
                </a:custGeom>
                <a:solidFill>
                  <a:srgbClr val="5744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7"/>
                <p:cNvSpPr/>
                <p:nvPr/>
              </p:nvSpPr>
              <p:spPr bwMode="auto">
                <a:xfrm>
                  <a:off x="5841925" y="6145275"/>
                  <a:ext cx="612664" cy="712725"/>
                </a:xfrm>
                <a:custGeom>
                  <a:avLst/>
                  <a:gdLst>
                    <a:gd name="T0" fmla="*/ 106 w 395"/>
                    <a:gd name="T1" fmla="*/ 5 h 183"/>
                    <a:gd name="T2" fmla="*/ 105 w 395"/>
                    <a:gd name="T3" fmla="*/ 5 h 183"/>
                    <a:gd name="T4" fmla="*/ 85 w 395"/>
                    <a:gd name="T5" fmla="*/ 21 h 183"/>
                    <a:gd name="T6" fmla="*/ 46 w 395"/>
                    <a:gd name="T7" fmla="*/ 62 h 183"/>
                    <a:gd name="T8" fmla="*/ 105 w 395"/>
                    <a:gd name="T9" fmla="*/ 28 h 183"/>
                    <a:gd name="T10" fmla="*/ 158 w 395"/>
                    <a:gd name="T11" fmla="*/ 12 h 183"/>
                    <a:gd name="T12" fmla="*/ 127 w 395"/>
                    <a:gd name="T13" fmla="*/ 61 h 183"/>
                    <a:gd name="T14" fmla="*/ 116 w 395"/>
                    <a:gd name="T15" fmla="*/ 74 h 183"/>
                    <a:gd name="T16" fmla="*/ 70 w 395"/>
                    <a:gd name="T17" fmla="*/ 87 h 183"/>
                    <a:gd name="T18" fmla="*/ 18 w 395"/>
                    <a:gd name="T19" fmla="*/ 113 h 183"/>
                    <a:gd name="T20" fmla="*/ 85 w 395"/>
                    <a:gd name="T21" fmla="*/ 93 h 183"/>
                    <a:gd name="T22" fmla="*/ 98 w 395"/>
                    <a:gd name="T23" fmla="*/ 92 h 183"/>
                    <a:gd name="T24" fmla="*/ 0 w 395"/>
                    <a:gd name="T25" fmla="*/ 174 h 183"/>
                    <a:gd name="T26" fmla="*/ 127 w 395"/>
                    <a:gd name="T27" fmla="*/ 98 h 183"/>
                    <a:gd name="T28" fmla="*/ 194 w 395"/>
                    <a:gd name="T29" fmla="*/ 40 h 183"/>
                    <a:gd name="T30" fmla="*/ 211 w 395"/>
                    <a:gd name="T31" fmla="*/ 79 h 183"/>
                    <a:gd name="T32" fmla="*/ 251 w 395"/>
                    <a:gd name="T33" fmla="*/ 183 h 183"/>
                    <a:gd name="T34" fmla="*/ 234 w 395"/>
                    <a:gd name="T35" fmla="*/ 95 h 183"/>
                    <a:gd name="T36" fmla="*/ 250 w 395"/>
                    <a:gd name="T37" fmla="*/ 102 h 183"/>
                    <a:gd name="T38" fmla="*/ 283 w 395"/>
                    <a:gd name="T39" fmla="*/ 110 h 183"/>
                    <a:gd name="T40" fmla="*/ 246 w 395"/>
                    <a:gd name="T41" fmla="*/ 94 h 183"/>
                    <a:gd name="T42" fmla="*/ 233 w 395"/>
                    <a:gd name="T43" fmla="*/ 84 h 183"/>
                    <a:gd name="T44" fmla="*/ 233 w 395"/>
                    <a:gd name="T45" fmla="*/ 63 h 183"/>
                    <a:gd name="T46" fmla="*/ 241 w 395"/>
                    <a:gd name="T47" fmla="*/ 28 h 183"/>
                    <a:gd name="T48" fmla="*/ 243 w 395"/>
                    <a:gd name="T49" fmla="*/ 28 h 183"/>
                    <a:gd name="T50" fmla="*/ 276 w 395"/>
                    <a:gd name="T51" fmla="*/ 62 h 183"/>
                    <a:gd name="T52" fmla="*/ 327 w 395"/>
                    <a:gd name="T53" fmla="*/ 162 h 183"/>
                    <a:gd name="T54" fmla="*/ 303 w 395"/>
                    <a:gd name="T55" fmla="*/ 71 h 183"/>
                    <a:gd name="T56" fmla="*/ 299 w 395"/>
                    <a:gd name="T57" fmla="*/ 61 h 183"/>
                    <a:gd name="T58" fmla="*/ 323 w 395"/>
                    <a:gd name="T59" fmla="*/ 72 h 183"/>
                    <a:gd name="T60" fmla="*/ 380 w 395"/>
                    <a:gd name="T61" fmla="*/ 86 h 183"/>
                    <a:gd name="T62" fmla="*/ 317 w 395"/>
                    <a:gd name="T63" fmla="*/ 58 h 183"/>
                    <a:gd name="T64" fmla="*/ 288 w 395"/>
                    <a:gd name="T65" fmla="*/ 34 h 183"/>
                    <a:gd name="T66" fmla="*/ 279 w 395"/>
                    <a:gd name="T67" fmla="*/ 12 h 183"/>
                    <a:gd name="T68" fmla="*/ 336 w 395"/>
                    <a:gd name="T69" fmla="*/ 28 h 183"/>
                    <a:gd name="T70" fmla="*/ 395 w 395"/>
                    <a:gd name="T71" fmla="*/ 62 h 183"/>
                    <a:gd name="T72" fmla="*/ 360 w 395"/>
                    <a:gd name="T73" fmla="*/ 17 h 183"/>
                    <a:gd name="T74" fmla="*/ 354 w 395"/>
                    <a:gd name="T75" fmla="*/ 13 h 183"/>
                    <a:gd name="T76" fmla="*/ 329 w 395"/>
                    <a:gd name="T77" fmla="*/ 0 h 183"/>
                    <a:gd name="T78" fmla="*/ 112 w 395"/>
                    <a:gd name="T79" fmla="*/ 0 h 183"/>
                    <a:gd name="T80" fmla="*/ 106 w 395"/>
                    <a:gd name="T81" fmla="*/ 5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95" h="183">
                      <a:moveTo>
                        <a:pt x="106" y="5"/>
                      </a:moveTo>
                      <a:cubicBezTo>
                        <a:pt x="105" y="5"/>
                        <a:pt x="105" y="5"/>
                        <a:pt x="105" y="5"/>
                      </a:cubicBezTo>
                      <a:cubicBezTo>
                        <a:pt x="99" y="10"/>
                        <a:pt x="92" y="15"/>
                        <a:pt x="85" y="21"/>
                      </a:cubicBezTo>
                      <a:cubicBezTo>
                        <a:pt x="64" y="35"/>
                        <a:pt x="46" y="62"/>
                        <a:pt x="46" y="62"/>
                      </a:cubicBezTo>
                      <a:cubicBezTo>
                        <a:pt x="46" y="62"/>
                        <a:pt x="86" y="37"/>
                        <a:pt x="105" y="28"/>
                      </a:cubicBezTo>
                      <a:cubicBezTo>
                        <a:pt x="115" y="24"/>
                        <a:pt x="138" y="17"/>
                        <a:pt x="158" y="12"/>
                      </a:cubicBezTo>
                      <a:cubicBezTo>
                        <a:pt x="149" y="29"/>
                        <a:pt x="139" y="46"/>
                        <a:pt x="127" y="61"/>
                      </a:cubicBezTo>
                      <a:cubicBezTo>
                        <a:pt x="124" y="65"/>
                        <a:pt x="120" y="69"/>
                        <a:pt x="116" y="74"/>
                      </a:cubicBezTo>
                      <a:cubicBezTo>
                        <a:pt x="102" y="77"/>
                        <a:pt x="81" y="83"/>
                        <a:pt x="70" y="87"/>
                      </a:cubicBezTo>
                      <a:cubicBezTo>
                        <a:pt x="52" y="93"/>
                        <a:pt x="18" y="113"/>
                        <a:pt x="18" y="113"/>
                      </a:cubicBezTo>
                      <a:cubicBezTo>
                        <a:pt x="18" y="113"/>
                        <a:pt x="62" y="97"/>
                        <a:pt x="85" y="93"/>
                      </a:cubicBezTo>
                      <a:cubicBezTo>
                        <a:pt x="89" y="93"/>
                        <a:pt x="94" y="92"/>
                        <a:pt x="98" y="92"/>
                      </a:cubicBezTo>
                      <a:cubicBezTo>
                        <a:pt x="56" y="131"/>
                        <a:pt x="0" y="174"/>
                        <a:pt x="0" y="174"/>
                      </a:cubicBezTo>
                      <a:cubicBezTo>
                        <a:pt x="0" y="174"/>
                        <a:pt x="91" y="128"/>
                        <a:pt x="127" y="98"/>
                      </a:cubicBezTo>
                      <a:cubicBezTo>
                        <a:pt x="145" y="84"/>
                        <a:pt x="171" y="61"/>
                        <a:pt x="194" y="40"/>
                      </a:cubicBezTo>
                      <a:cubicBezTo>
                        <a:pt x="202" y="52"/>
                        <a:pt x="209" y="66"/>
                        <a:pt x="211" y="79"/>
                      </a:cubicBezTo>
                      <a:cubicBezTo>
                        <a:pt x="218" y="112"/>
                        <a:pt x="251" y="183"/>
                        <a:pt x="251" y="183"/>
                      </a:cubicBezTo>
                      <a:cubicBezTo>
                        <a:pt x="251" y="183"/>
                        <a:pt x="239" y="135"/>
                        <a:pt x="234" y="95"/>
                      </a:cubicBezTo>
                      <a:cubicBezTo>
                        <a:pt x="240" y="98"/>
                        <a:pt x="246" y="100"/>
                        <a:pt x="250" y="102"/>
                      </a:cubicBezTo>
                      <a:cubicBezTo>
                        <a:pt x="260" y="106"/>
                        <a:pt x="283" y="110"/>
                        <a:pt x="283" y="110"/>
                      </a:cubicBezTo>
                      <a:cubicBezTo>
                        <a:pt x="283" y="110"/>
                        <a:pt x="257" y="101"/>
                        <a:pt x="246" y="94"/>
                      </a:cubicBezTo>
                      <a:cubicBezTo>
                        <a:pt x="241" y="91"/>
                        <a:pt x="237" y="87"/>
                        <a:pt x="233" y="84"/>
                      </a:cubicBezTo>
                      <a:cubicBezTo>
                        <a:pt x="233" y="76"/>
                        <a:pt x="232" y="69"/>
                        <a:pt x="233" y="63"/>
                      </a:cubicBezTo>
                      <a:cubicBezTo>
                        <a:pt x="234" y="50"/>
                        <a:pt x="237" y="38"/>
                        <a:pt x="241" y="28"/>
                      </a:cubicBezTo>
                      <a:cubicBezTo>
                        <a:pt x="242" y="28"/>
                        <a:pt x="243" y="28"/>
                        <a:pt x="243" y="28"/>
                      </a:cubicBezTo>
                      <a:cubicBezTo>
                        <a:pt x="253" y="37"/>
                        <a:pt x="265" y="49"/>
                        <a:pt x="276" y="62"/>
                      </a:cubicBezTo>
                      <a:cubicBezTo>
                        <a:pt x="298" y="92"/>
                        <a:pt x="327" y="162"/>
                        <a:pt x="327" y="162"/>
                      </a:cubicBezTo>
                      <a:cubicBezTo>
                        <a:pt x="327" y="162"/>
                        <a:pt x="315" y="99"/>
                        <a:pt x="303" y="71"/>
                      </a:cubicBezTo>
                      <a:cubicBezTo>
                        <a:pt x="302" y="68"/>
                        <a:pt x="300" y="65"/>
                        <a:pt x="299" y="61"/>
                      </a:cubicBezTo>
                      <a:cubicBezTo>
                        <a:pt x="308" y="65"/>
                        <a:pt x="317" y="69"/>
                        <a:pt x="323" y="72"/>
                      </a:cubicBezTo>
                      <a:cubicBezTo>
                        <a:pt x="341" y="79"/>
                        <a:pt x="380" y="86"/>
                        <a:pt x="380" y="86"/>
                      </a:cubicBezTo>
                      <a:cubicBezTo>
                        <a:pt x="380" y="86"/>
                        <a:pt x="336" y="70"/>
                        <a:pt x="317" y="58"/>
                      </a:cubicBezTo>
                      <a:cubicBezTo>
                        <a:pt x="304" y="49"/>
                        <a:pt x="293" y="40"/>
                        <a:pt x="288" y="34"/>
                      </a:cubicBezTo>
                      <a:cubicBezTo>
                        <a:pt x="285" y="27"/>
                        <a:pt x="282" y="20"/>
                        <a:pt x="279" y="12"/>
                      </a:cubicBezTo>
                      <a:cubicBezTo>
                        <a:pt x="298" y="17"/>
                        <a:pt x="321" y="24"/>
                        <a:pt x="336" y="28"/>
                      </a:cubicBezTo>
                      <a:cubicBezTo>
                        <a:pt x="367" y="38"/>
                        <a:pt x="395" y="62"/>
                        <a:pt x="395" y="62"/>
                      </a:cubicBezTo>
                      <a:cubicBezTo>
                        <a:pt x="395" y="62"/>
                        <a:pt x="381" y="31"/>
                        <a:pt x="360" y="17"/>
                      </a:cubicBezTo>
                      <a:cubicBezTo>
                        <a:pt x="358" y="15"/>
                        <a:pt x="356" y="14"/>
                        <a:pt x="354" y="13"/>
                      </a:cubicBezTo>
                      <a:cubicBezTo>
                        <a:pt x="347" y="8"/>
                        <a:pt x="338" y="4"/>
                        <a:pt x="329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0" y="1"/>
                        <a:pt x="108" y="3"/>
                        <a:pt x="106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</p:grpSp>
      </p:grpSp>
      <p:sp>
        <p:nvSpPr>
          <p:cNvPr id="67" name="文本框 66"/>
          <p:cNvSpPr txBox="1"/>
          <p:nvPr/>
        </p:nvSpPr>
        <p:spPr>
          <a:xfrm>
            <a:off x="700315" y="2332071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00315" y="4434375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algn="r"/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567965" y="2332071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567965" y="4434375"/>
            <a:ext cx="294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B050"/>
                </a:solidFill>
              </a:rPr>
              <a:t>在此输入标题内容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r>
              <a:rPr lang="zh-CN" altLang="en-US" sz="1600" dirty="0">
                <a:solidFill>
                  <a:srgbClr val="00B050"/>
                </a:solidFill>
              </a:rPr>
              <a:t>点击</a:t>
            </a:r>
            <a:r>
              <a:rPr lang="zh-CN" altLang="en-US" sz="1600" dirty="0" smtClean="0">
                <a:solidFill>
                  <a:srgbClr val="00B050"/>
                </a:solidFill>
              </a:rPr>
              <a:t>输入简要文字</a:t>
            </a:r>
            <a:r>
              <a:rPr lang="zh-CN" altLang="en-US" sz="1600" dirty="0">
                <a:solidFill>
                  <a:srgbClr val="00B050"/>
                </a:solidFill>
              </a:rPr>
              <a:t>内容，文字</a:t>
            </a:r>
            <a:r>
              <a:rPr lang="zh-CN" altLang="en-US" sz="1600" dirty="0" smtClean="0">
                <a:solidFill>
                  <a:srgbClr val="00B050"/>
                </a:solidFill>
              </a:rPr>
              <a:t>内容需要概括精炼，言简意赅地说明分项内容</a:t>
            </a:r>
            <a:endParaRPr lang="zh-CN" alt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3496</Words>
  <Application>WPS 演示</Application>
  <PresentationFormat>宽屏</PresentationFormat>
  <Paragraphs>417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Gill Sans</vt:lpstr>
      <vt:lpstr>Calibri</vt:lpstr>
      <vt:lpstr>微软雅黑</vt:lpstr>
      <vt:lpstr>Calibri Light</vt:lpstr>
      <vt:lpstr>Lato Regular</vt:lpstr>
      <vt:lpstr>FontAwesome</vt:lpstr>
      <vt:lpstr>Helvetica Light</vt:lpstr>
      <vt:lpstr>Gill Sans MT</vt:lpstr>
      <vt:lpstr>Lato</vt:lpstr>
      <vt:lpstr>GoodVibrationsROB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Sinopec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59</cp:revision>
  <dcterms:created xsi:type="dcterms:W3CDTF">2016-04-30T03:09:00Z</dcterms:created>
  <dcterms:modified xsi:type="dcterms:W3CDTF">2017-06-09T03:25:56Z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